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72136" y="556404"/>
                <a:ext cx="2378280" cy="480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36" y="556404"/>
                <a:ext cx="2378280" cy="480068"/>
              </a:xfrm>
              <a:prstGeom prst="rect">
                <a:avLst/>
              </a:prstGeom>
              <a:blipFill>
                <a:blip r:embed="rId2"/>
                <a:stretch>
                  <a:fillRect l="-53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1887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774" r="-566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911520" y="2588733"/>
                <a:ext cx="376112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20" y="2588733"/>
                <a:ext cx="3761127" cy="553998"/>
              </a:xfrm>
              <a:prstGeom prst="rect">
                <a:avLst/>
              </a:prstGeom>
              <a:blipFill>
                <a:blip r:embed="rId5"/>
                <a:stretch>
                  <a:fillRect l="-1347" t="-9302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350708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350708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4064789" y="409642"/>
                <a:ext cx="4402417" cy="968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aln/>
                      </m:rP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f>
                      <m:fPr>
                        <m:ctrlPr>
                          <a:rPr lang="zh-CN" sz="1800" b="1" i="1" kern="1200">
                            <a:solidFill>
                              <a:srgbClr val="5B9BD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𝜶</m:t>
                            </m:r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sz="1800" b="1" i="1" kern="1200">
                                <a:solidFill>
                                  <a:srgbClr val="5B9BD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zh-CN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kern="1200">
                                    <a:solidFill>
                                      <a:srgbClr val="5B9BD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1" i="1" kern="1200" dirty="0">
                    <a:solidFill>
                      <a:srgbClr val="5B9BD5"/>
                    </a:solidFill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1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1800" b="1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kern="1200" smtClean="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89" y="409642"/>
                <a:ext cx="4402417" cy="968470"/>
              </a:xfrm>
              <a:prstGeom prst="rect">
                <a:avLst/>
              </a:prstGeom>
              <a:blipFill>
                <a:blip r:embed="rId7"/>
                <a:stretch>
                  <a:fillRect l="-114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82DC4E-87DD-ED4E-861A-38E1A4B2D691}"/>
              </a:ext>
            </a:extLst>
          </p:cNvPr>
          <p:cNvSpPr txBox="1"/>
          <p:nvPr/>
        </p:nvSpPr>
        <p:spPr>
          <a:xfrm>
            <a:off x="881149" y="9809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22937-D77F-F646-A28F-6CC8DDC103CB}"/>
              </a:ext>
            </a:extLst>
          </p:cNvPr>
          <p:cNvSpPr txBox="1"/>
          <p:nvPr/>
        </p:nvSpPr>
        <p:spPr>
          <a:xfrm>
            <a:off x="856211" y="305077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10557" y="1336430"/>
            <a:ext cx="3654058" cy="11591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18" y="2495558"/>
            <a:ext cx="3602927" cy="244087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7027" y="1336430"/>
            <a:ext cx="1403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V="1">
            <a:off x="4827027" y="2490493"/>
            <a:ext cx="0" cy="9385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436524" y="3016007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4806940" y="2478544"/>
            <a:ext cx="159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  <a:solidFill>
                  <a:schemeClr val="accent5"/>
                </a:solidFill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4250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5436524" y="435079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5436524" y="368922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Region of Interest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3F8AE-3CE3-B048-B58A-7D7B9C613BE2}"/>
              </a:ext>
            </a:extLst>
          </p:cNvPr>
          <p:cNvSpPr/>
          <p:nvPr/>
        </p:nvSpPr>
        <p:spPr>
          <a:xfrm>
            <a:off x="4860318" y="2490493"/>
            <a:ext cx="3598163" cy="18116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103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47</cp:revision>
  <dcterms:created xsi:type="dcterms:W3CDTF">2020-01-06T14:05:20Z</dcterms:created>
  <dcterms:modified xsi:type="dcterms:W3CDTF">2020-01-31T08:02:53Z</dcterms:modified>
</cp:coreProperties>
</file>