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D0CD-4F88-4A23-81B8-02C84E69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7D844-A830-4869-ADA9-D7675CCE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4BB25-FB54-4484-97E0-A15B1153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672B4-7499-4C72-AA4B-EF381210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FB68-72DD-46D8-95B7-D640B71A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5250D-757A-4A4B-8DA6-5A68D75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A0F70-1BBE-4414-ABED-242C0D85C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C2EB0-37E9-4710-801F-E0A6676B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80DFA-C9D0-4B77-AD80-4CD1C2C1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51A6E-B0AD-4CFE-BE91-4046E07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1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D0248A-FAEC-4383-A190-4E0CBAD5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62012-48B5-420B-825C-E46FE402A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58DDF-D158-4BD1-8B15-FE15A212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D3FB4-D3AC-44C4-91BB-8250AB3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25E3D-BECC-4311-9F13-CF9E2D0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B194D-2B86-4327-AC2E-E950E730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64144-642A-4BD9-8730-D8645C55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6A6B1-D776-4787-81E5-E34FBB23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D3A6-413B-4EA8-B7A1-8EB3C7F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82941-B798-4508-B12B-4CB09A7C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3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D47DD-4FB9-4670-8CC1-23703BB9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C7D36-2082-40B8-9FE3-710DDF96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880-3C6B-48AD-90B1-EA6E89CB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0C2A2-601C-4B62-A54E-D0A60111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4B853-84A9-4DF3-80FB-369A3ED5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77F2F-AF97-4729-BB62-2E7DA8FC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C3200-FDC5-4B10-9E9A-CAD92508C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B32F3-18E6-4DAD-85E4-25E36489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B521D-2476-4A33-8905-7229F317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8614C-4AB9-4C3E-B90B-C7D41180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BA8B4D-4D23-4464-A1BD-72B0C11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8ABC1-C2B7-4834-9357-C2C305C5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26652-CDDF-4C57-BDBE-79D479CF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C79A3-F426-494F-9C13-DCDF323F2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D42DD-E995-4D5C-921A-70DEB47B2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A5C3A-D5C0-43E5-A547-A4319BA7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9F37C-D7BB-4479-B4C5-B43B3BBA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595A5-234B-4A30-9D24-7537C671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9CA628-79D0-4919-B620-B793DFD1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7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FCF2-9A7F-4B98-99D8-A95C493C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1DBF9-F5AF-46C7-9519-81DA2843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735A0-0D90-4837-8E10-140D780E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C1ED6-AF85-4627-B5D3-07A0F9C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9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119104-3AD1-43AA-80AD-A06AEFB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CB38D4-70D2-4DAE-84EA-A78280D0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E9E3E-41C7-4447-998B-0B1FB066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4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25E6-BD71-46F5-9B83-68D6F2A2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2D2BB-1517-4727-AA09-EDB42791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EF906-2303-41D0-A76C-B754DD58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1735F-D686-45F3-A7F5-58319A9C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DB384-9638-4093-92F3-F4421D3F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7570B-6EC5-481E-A4AA-37E4297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1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0CC6A-B81A-4569-8B60-3439954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83A3D-937A-46E7-B0FB-4996BCE3B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61C18-F46C-4A56-9618-D2690914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25BB-EF4F-4EA7-8681-72B61D1F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A3466-C1F3-43A4-819D-72967D2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54C0E-8D4F-4FB0-A8BE-AF948791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D27E6-50AC-424D-B103-1FEB50A1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54E0DC-1A9C-48ED-8FCE-7C3D03A0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D125-EED6-4264-AF20-C76D71EEC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BD3B-15C5-4116-87CF-B26CBD3233A6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6CF61-155A-4D03-9225-89384F64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9483B-2925-40F2-AD3E-6FC298E4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F91E-2DD4-4EAD-89AF-8DD8709401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C7984D-F9F7-4473-BFD6-A6EB6A80AE75}"/>
              </a:ext>
            </a:extLst>
          </p:cNvPr>
          <p:cNvCxnSpPr>
            <a:cxnSpLocks/>
          </p:cNvCxnSpPr>
          <p:nvPr/>
        </p:nvCxnSpPr>
        <p:spPr>
          <a:xfrm>
            <a:off x="1041887" y="183319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89A9DF-A59A-40F1-90F8-9FF19E939B08}"/>
              </a:ext>
            </a:extLst>
          </p:cNvPr>
          <p:cNvCxnSpPr/>
          <p:nvPr/>
        </p:nvCxnSpPr>
        <p:spPr>
          <a:xfrm>
            <a:off x="1296864" y="481375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8B868C-F5C8-4562-A1C3-AC346F4048E4}"/>
              </a:ext>
            </a:extLst>
          </p:cNvPr>
          <p:cNvCxnSpPr/>
          <p:nvPr/>
        </p:nvCxnSpPr>
        <p:spPr>
          <a:xfrm>
            <a:off x="3890261" y="481374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A25DD5-B039-410E-BE4D-B447B790DA3A}"/>
              </a:ext>
            </a:extLst>
          </p:cNvPr>
          <p:cNvCxnSpPr>
            <a:cxnSpLocks/>
          </p:cNvCxnSpPr>
          <p:nvPr/>
        </p:nvCxnSpPr>
        <p:spPr>
          <a:xfrm>
            <a:off x="1041887" y="3906717"/>
            <a:ext cx="6964556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344B38-392D-4B0E-B9DB-7FBDCC689154}"/>
              </a:ext>
            </a:extLst>
          </p:cNvPr>
          <p:cNvCxnSpPr/>
          <p:nvPr/>
        </p:nvCxnSpPr>
        <p:spPr>
          <a:xfrm>
            <a:off x="1296864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9F29D4C-3E5F-4587-8073-F2817A6B56CB}"/>
              </a:ext>
            </a:extLst>
          </p:cNvPr>
          <p:cNvCxnSpPr/>
          <p:nvPr/>
        </p:nvCxnSpPr>
        <p:spPr>
          <a:xfrm>
            <a:off x="3855425" y="2554896"/>
            <a:ext cx="0" cy="163976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3DA5858-E7F5-4210-8B7B-257E2FDAC1E7}"/>
              </a:ext>
            </a:extLst>
          </p:cNvPr>
          <p:cNvSpPr/>
          <p:nvPr/>
        </p:nvSpPr>
        <p:spPr>
          <a:xfrm>
            <a:off x="2451373" y="1562282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AF1EDC-8AFD-426E-B60B-CA8924EB088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861771" y="1672186"/>
            <a:ext cx="5896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3EFB23-F8A8-443C-BCC7-50AA13DF4C25}"/>
              </a:ext>
            </a:extLst>
          </p:cNvPr>
          <p:cNvSpPr txBox="1"/>
          <p:nvPr/>
        </p:nvSpPr>
        <p:spPr>
          <a:xfrm>
            <a:off x="1296864" y="184538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EB0F6F-2DC0-47B3-BEA1-411DBBADFB07}"/>
              </a:ext>
            </a:extLst>
          </p:cNvPr>
          <p:cNvSpPr txBox="1"/>
          <p:nvPr/>
        </p:nvSpPr>
        <p:spPr>
          <a:xfrm>
            <a:off x="3870664" y="3901640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/>
              <p:nvPr/>
            </p:nvSpPr>
            <p:spPr>
              <a:xfrm>
                <a:off x="1344144" y="357194"/>
                <a:ext cx="2407006" cy="540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AF905E7-22EF-428B-9EBA-E73F8497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144" y="357194"/>
                <a:ext cx="2407006" cy="540020"/>
              </a:xfrm>
              <a:prstGeom prst="rect">
                <a:avLst/>
              </a:prstGeom>
              <a:blipFill>
                <a:blip r:embed="rId2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678545CE-ABDF-44F5-B470-46CC1A55015E}"/>
              </a:ext>
            </a:extLst>
          </p:cNvPr>
          <p:cNvSpPr/>
          <p:nvPr/>
        </p:nvSpPr>
        <p:spPr>
          <a:xfrm>
            <a:off x="2683352" y="3618774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8ECCD09-6D6F-4F0B-903D-41C114B76C6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2903160" y="3728678"/>
            <a:ext cx="9739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EAB5185-E8C0-4D31-8EBF-D394134FF59E}"/>
              </a:ext>
            </a:extLst>
          </p:cNvPr>
          <p:cNvCxnSpPr>
            <a:cxnSpLocks/>
          </p:cNvCxnSpPr>
          <p:nvPr/>
        </p:nvCxnSpPr>
        <p:spPr>
          <a:xfrm>
            <a:off x="3877073" y="3728678"/>
            <a:ext cx="156170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D3C10A3-5FDA-4EAB-81DA-E23A89CF2FA7}"/>
              </a:ext>
            </a:extLst>
          </p:cNvPr>
          <p:cNvCxnSpPr>
            <a:cxnSpLocks/>
          </p:cNvCxnSpPr>
          <p:nvPr/>
        </p:nvCxnSpPr>
        <p:spPr>
          <a:xfrm>
            <a:off x="3855425" y="3523225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BCEBFE1-8EE3-47F9-A236-FE56A50D214A}"/>
              </a:ext>
            </a:extLst>
          </p:cNvPr>
          <p:cNvCxnSpPr>
            <a:cxnSpLocks/>
          </p:cNvCxnSpPr>
          <p:nvPr/>
        </p:nvCxnSpPr>
        <p:spPr>
          <a:xfrm flipH="1">
            <a:off x="3156815" y="3523225"/>
            <a:ext cx="68337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/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245C6F-8A82-4FA4-AC7E-3D4BD0B9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830" y="3141307"/>
                <a:ext cx="658835" cy="276999"/>
              </a:xfrm>
              <a:prstGeom prst="rect">
                <a:avLst/>
              </a:prstGeom>
              <a:blipFill>
                <a:blip r:embed="rId3"/>
                <a:stretch>
                  <a:fillRect l="-3704" r="-740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/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68C2D284-C952-412B-BB97-31757B095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904" y="3141307"/>
                <a:ext cx="658835" cy="276999"/>
              </a:xfrm>
              <a:prstGeom prst="rect">
                <a:avLst/>
              </a:prstGeom>
              <a:blipFill>
                <a:blip r:embed="rId4"/>
                <a:stretch>
                  <a:fillRect l="-3670" r="-733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/>
              <p:nvPr/>
            </p:nvSpPr>
            <p:spPr>
              <a:xfrm>
                <a:off x="3799478" y="2829413"/>
                <a:ext cx="2492656" cy="2887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AE85F80-8AC1-44F9-A6B1-CE0FACA2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78" y="2829413"/>
                <a:ext cx="2492656" cy="288733"/>
              </a:xfrm>
              <a:prstGeom prst="rect">
                <a:avLst/>
              </a:prstGeom>
              <a:blipFill>
                <a:blip r:embed="rId5"/>
                <a:stretch>
                  <a:fillRect t="-250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/>
              <p:nvPr/>
            </p:nvSpPr>
            <p:spPr>
              <a:xfrm>
                <a:off x="5374374" y="3204627"/>
                <a:ext cx="2079223" cy="632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2323F45-CB04-40ED-B22A-DDDDF7DC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374" y="3204627"/>
                <a:ext cx="2079223" cy="632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A64245B1-D564-4EB2-BCE7-E6E53DEB47AA}"/>
              </a:ext>
            </a:extLst>
          </p:cNvPr>
          <p:cNvSpPr txBox="1"/>
          <p:nvPr/>
        </p:nvSpPr>
        <p:spPr>
          <a:xfrm>
            <a:off x="1227418" y="390164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not change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5860D36-47CA-46F7-9F24-B8A6EDEF955A}"/>
              </a:ext>
            </a:extLst>
          </p:cNvPr>
          <p:cNvSpPr txBox="1"/>
          <p:nvPr/>
        </p:nvSpPr>
        <p:spPr>
          <a:xfrm>
            <a:off x="1453441" y="275986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Collide with the Wall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B87302B-D73C-4698-896A-9E1A8A238AEE}"/>
              </a:ext>
            </a:extLst>
          </p:cNvPr>
          <p:cNvSpPr txBox="1"/>
          <p:nvPr/>
        </p:nvSpPr>
        <p:spPr>
          <a:xfrm>
            <a:off x="3840187" y="1848322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Momentum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Discount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1F210D2-EFC9-42C8-A7B9-01B18B537365}"/>
              </a:ext>
            </a:extLst>
          </p:cNvPr>
          <p:cNvSpPr/>
          <p:nvPr/>
        </p:nvSpPr>
        <p:spPr>
          <a:xfrm>
            <a:off x="4317719" y="1555175"/>
            <a:ext cx="219808" cy="2198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0B0D2FE-A26B-4B72-8FF7-F9A5015823B1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4537527" y="1665079"/>
            <a:ext cx="973913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/>
              <p:nvPr/>
            </p:nvSpPr>
            <p:spPr>
              <a:xfrm>
                <a:off x="3751150" y="363322"/>
                <a:ext cx="4402417" cy="1176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8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kern="1200">
                          <a:solidFill>
                            <a:srgbClr val="5B9BD5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𝒍𝒓</m:t>
                      </m:r>
                      <m:f>
                        <m:fPr>
                          <m:ctrlPr>
                            <a:rPr lang="zh-CN" sz="1800" b="1" i="1" kern="1200">
                              <a:solidFill>
                                <a:srgbClr val="5B9BD5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sz="1800" b="1" i="1" kern="1200">
                                  <a:solidFill>
                                    <a:srgbClr val="5B9BD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sz="1800" b="1" i="1" kern="12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kern="12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 kern="12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a:rPr lang="en-US" sz="1800" b="1" i="1" kern="12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1" i="1" kern="1200">
                                  <a:solidFill>
                                    <a:srgbClr val="5B9BD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kern="1200">
                                  <a:solidFill>
                                    <a:srgbClr val="5B9BD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sz="1800" b="1" i="1" kern="1200">
                                  <a:solidFill>
                                    <a:srgbClr val="5B9BD5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zh-CN" sz="1800" b="1" i="1" kern="1200">
                                      <a:solidFill>
                                        <a:srgbClr val="5B9BD5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200">
                                      <a:solidFill>
                                        <a:srgbClr val="5B9BD5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solidFill>
                                        <a:srgbClr val="5B9BD5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(1+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sz="18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)−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1" i="1" kern="120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(1+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1" i="1" kern="12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 kern="1200">
                                  <a:solidFill>
                                    <a:srgbClr val="A6A6A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20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d>
                        <m:dPr>
                          <m:ctrlPr>
                            <a:rPr lang="en-US" sz="1800" b="1" i="1" kern="1200" smtClean="0">
                              <a:solidFill>
                                <a:srgbClr val="A6A6A6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kern="12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a:rPr lang="en-US" sz="1800" b="1" i="1" kern="12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1" i="1" kern="12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sz="105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6" name="文本框 79">
                <a:extLst>
                  <a:ext uri="{FF2B5EF4-FFF2-40B4-BE49-F238E27FC236}">
                    <a16:creationId xmlns:a16="http://schemas.microsoft.com/office/drawing/2014/main" id="{E91EFEAA-A687-45A1-B263-24748ADEC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50" y="363322"/>
                <a:ext cx="4402417" cy="1176669"/>
              </a:xfrm>
              <a:prstGeom prst="rect">
                <a:avLst/>
              </a:prstGeom>
              <a:blipFill>
                <a:blip r:embed="rId7"/>
                <a:stretch>
                  <a:fillRect b="-7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7848AB0-69C0-4B98-A520-30939804C133}"/>
              </a:ext>
            </a:extLst>
          </p:cNvPr>
          <p:cNvCxnSpPr>
            <a:cxnSpLocks/>
          </p:cNvCxnSpPr>
          <p:nvPr/>
        </p:nvCxnSpPr>
        <p:spPr>
          <a:xfrm>
            <a:off x="4544739" y="1604119"/>
            <a:ext cx="804498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D56492-56C0-4A1E-8107-36555148A628}"/>
              </a:ext>
            </a:extLst>
          </p:cNvPr>
          <p:cNvSpPr/>
          <p:nvPr/>
        </p:nvSpPr>
        <p:spPr>
          <a:xfrm>
            <a:off x="4828429" y="4323553"/>
            <a:ext cx="3634815" cy="6128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Diverge Regime</a:t>
            </a:r>
          </a:p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0EA077-5326-4ABC-A57D-9ABEF14FA48E}"/>
              </a:ext>
            </a:extLst>
          </p:cNvPr>
          <p:cNvSpPr/>
          <p:nvPr/>
        </p:nvSpPr>
        <p:spPr>
          <a:xfrm rot="10800000">
            <a:off x="4860323" y="1336426"/>
            <a:ext cx="3602927" cy="29709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DEC74DA-E8DC-4625-888F-A6E6D313EE1C}"/>
              </a:ext>
            </a:extLst>
          </p:cNvPr>
          <p:cNvCxnSpPr>
            <a:cxnSpLocks/>
          </p:cNvCxnSpPr>
          <p:nvPr/>
        </p:nvCxnSpPr>
        <p:spPr>
          <a:xfrm>
            <a:off x="4863250" y="3429000"/>
            <a:ext cx="360000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9D8B59-85AD-490A-9ACF-4B01034A20EE}"/>
              </a:ext>
            </a:extLst>
          </p:cNvPr>
          <p:cNvCxnSpPr>
            <a:cxnSpLocks/>
          </p:cNvCxnSpPr>
          <p:nvPr/>
        </p:nvCxnSpPr>
        <p:spPr>
          <a:xfrm flipV="1">
            <a:off x="4828430" y="1336430"/>
            <a:ext cx="0" cy="36000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/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8B60B0-ADED-4AFE-9CA1-D20C399B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85" y="3304441"/>
                <a:ext cx="214097" cy="276999"/>
              </a:xfrm>
              <a:prstGeom prst="rect">
                <a:avLst/>
              </a:prstGeom>
              <a:blipFill>
                <a:blip r:embed="rId2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/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7729B-4C6D-4E15-B2CD-6FCEF3D6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87" y="989804"/>
                <a:ext cx="207364" cy="276999"/>
              </a:xfrm>
              <a:prstGeom prst="rect">
                <a:avLst/>
              </a:prstGeom>
              <a:blipFill>
                <a:blip r:embed="rId3"/>
                <a:stretch>
                  <a:fillRect l="-14706" r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/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08E726-B3AA-46EC-9796-6ADE05BE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448" y="2291833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/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6C9E85-1BC6-4C42-8DA2-D4D80083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80" y="4176968"/>
                <a:ext cx="363882" cy="276999"/>
              </a:xfrm>
              <a:prstGeom prst="rect">
                <a:avLst/>
              </a:prstGeom>
              <a:blipFill>
                <a:blip r:embed="rId5"/>
                <a:stretch>
                  <a:fillRect l="-1667" r="-1333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5ABDE0-0AF5-4E68-8C43-548DA6269220}"/>
              </a:ext>
            </a:extLst>
          </p:cNvPr>
          <p:cNvCxnSpPr>
            <a:cxnSpLocks/>
          </p:cNvCxnSpPr>
          <p:nvPr/>
        </p:nvCxnSpPr>
        <p:spPr>
          <a:xfrm>
            <a:off x="4818903" y="3428999"/>
            <a:ext cx="3600000" cy="0"/>
          </a:xfrm>
          <a:prstGeom prst="straightConnector1">
            <a:avLst/>
          </a:prstGeom>
          <a:ln w="38100">
            <a:gradFill>
              <a:gsLst>
                <a:gs pos="80000">
                  <a:srgbClr val="789663"/>
                </a:gs>
                <a:gs pos="0">
                  <a:schemeClr val="accent6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D721A2-EFAE-4C83-A105-F1B21179096F}"/>
              </a:ext>
            </a:extLst>
          </p:cNvPr>
          <p:cNvCxnSpPr>
            <a:cxnSpLocks/>
          </p:cNvCxnSpPr>
          <p:nvPr/>
        </p:nvCxnSpPr>
        <p:spPr>
          <a:xfrm flipH="1" flipV="1">
            <a:off x="4831361" y="3400555"/>
            <a:ext cx="0" cy="9000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4E9E6AC-24CD-4F9A-9EA1-DD9AD7CBF970}"/>
              </a:ext>
            </a:extLst>
          </p:cNvPr>
          <p:cNvSpPr txBox="1"/>
          <p:nvPr/>
        </p:nvSpPr>
        <p:spPr>
          <a:xfrm>
            <a:off x="5993034" y="3010988"/>
            <a:ext cx="13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chemeClr val="accent6"/>
                  </a:solidFill>
                </a:ln>
              </a:rPr>
              <a:t>Weight Clip</a:t>
            </a:r>
            <a:endParaRPr lang="zh-CN" altLang="en-US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CEFFAF-2ADA-4BA8-92A0-CAE35A98C32B}"/>
              </a:ext>
            </a:extLst>
          </p:cNvPr>
          <p:cNvSpPr txBox="1"/>
          <p:nvPr/>
        </p:nvSpPr>
        <p:spPr>
          <a:xfrm>
            <a:off x="4815974" y="3693140"/>
            <a:ext cx="156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rgbClr val="00B0F0"/>
                  </a:solidFill>
                </a:ln>
              </a:rPr>
              <a:t>Weight Decay</a:t>
            </a:r>
            <a:endParaRPr lang="zh-CN" altLang="en-US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F08A64-5AD3-4EAB-9650-389725A9FD31}"/>
              </a:ext>
            </a:extLst>
          </p:cNvPr>
          <p:cNvSpPr txBox="1"/>
          <p:nvPr/>
        </p:nvSpPr>
        <p:spPr>
          <a:xfrm rot="5400000">
            <a:off x="7671700" y="223469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No Regularization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76D451-114B-45BA-B3AF-08A2796E2443}"/>
              </a:ext>
            </a:extLst>
          </p:cNvPr>
          <p:cNvCxnSpPr>
            <a:cxnSpLocks/>
          </p:cNvCxnSpPr>
          <p:nvPr/>
        </p:nvCxnSpPr>
        <p:spPr>
          <a:xfrm>
            <a:off x="4815974" y="2490788"/>
            <a:ext cx="3626938" cy="0"/>
          </a:xfrm>
          <a:prstGeom prst="straightConnector1">
            <a:avLst/>
          </a:prstGeom>
          <a:ln w="38100">
            <a:gradFill>
              <a:gsLst>
                <a:gs pos="80000">
                  <a:srgbClr val="765093"/>
                </a:gs>
                <a:gs pos="0">
                  <a:srgbClr val="7030A0"/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2835140-04F7-4E0D-99C0-1887C945FEC8}"/>
              </a:ext>
            </a:extLst>
          </p:cNvPr>
          <p:cNvSpPr txBox="1"/>
          <p:nvPr/>
        </p:nvSpPr>
        <p:spPr>
          <a:xfrm>
            <a:off x="6021888" y="2129988"/>
            <a:ext cx="128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Elastic Wall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A21CB1-5DE0-436D-9540-67F174788F5B}"/>
              </a:ext>
            </a:extLst>
          </p:cNvPr>
          <p:cNvCxnSpPr>
            <a:cxnSpLocks/>
          </p:cNvCxnSpPr>
          <p:nvPr/>
        </p:nvCxnSpPr>
        <p:spPr>
          <a:xfrm>
            <a:off x="4811211" y="4318781"/>
            <a:ext cx="364727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8D3922-0715-41C7-8C08-11A313E6E89C}"/>
              </a:ext>
            </a:extLst>
          </p:cNvPr>
          <p:cNvCxnSpPr>
            <a:cxnSpLocks/>
          </p:cNvCxnSpPr>
          <p:nvPr/>
        </p:nvCxnSpPr>
        <p:spPr>
          <a:xfrm flipH="1">
            <a:off x="6705600" y="3905250"/>
            <a:ext cx="19907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2A17926-6077-444B-A861-AEFFC9ED095E}"/>
              </a:ext>
            </a:extLst>
          </p:cNvPr>
          <p:cNvSpPr txBox="1"/>
          <p:nvPr/>
        </p:nvSpPr>
        <p:spPr>
          <a:xfrm>
            <a:off x="8696325" y="372058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Region of Interest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6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94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子豪</dc:creator>
  <cp:lastModifiedBy>王 子豪</cp:lastModifiedBy>
  <cp:revision>27</cp:revision>
  <dcterms:created xsi:type="dcterms:W3CDTF">2020-01-06T14:05:20Z</dcterms:created>
  <dcterms:modified xsi:type="dcterms:W3CDTF">2020-01-07T05:55:19Z</dcterms:modified>
</cp:coreProperties>
</file>