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0" d="100"/>
          <a:sy n="140" d="100"/>
        </p:scale>
        <p:origin x="5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2820044" y="4337904"/>
            <a:ext cx="566558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>
            <a:cxnSpLocks/>
          </p:cNvCxnSpPr>
          <p:nvPr/>
        </p:nvCxnSpPr>
        <p:spPr>
          <a:xfrm>
            <a:off x="4247027" y="3465576"/>
            <a:ext cx="0" cy="108000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>
            <a:cxnSpLocks/>
          </p:cNvCxnSpPr>
          <p:nvPr/>
        </p:nvCxnSpPr>
        <p:spPr>
          <a:xfrm>
            <a:off x="6807477" y="3465576"/>
            <a:ext cx="0" cy="108000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5452360" y="4060313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6264927" y="4060313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484735" y="4170217"/>
            <a:ext cx="3227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6361325" y="4170217"/>
            <a:ext cx="158146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14152" y="3912582"/>
            <a:ext cx="586085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6115062" y="3912582"/>
            <a:ext cx="692415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6083743" y="3397944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43" y="3397944"/>
                <a:ext cx="658835" cy="276999"/>
              </a:xfrm>
              <a:prstGeom prst="rect">
                <a:avLst/>
              </a:prstGeom>
              <a:blipFill>
                <a:blip r:embed="rId2"/>
                <a:stretch>
                  <a:fillRect l="-1887" r="-566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6836123" y="3397944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123" y="3397944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1887" r="-566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3835620" y="4060313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2"/>
            <a:endCxn id="53" idx="6"/>
          </p:cNvCxnSpPr>
          <p:nvPr/>
        </p:nvCxnSpPr>
        <p:spPr>
          <a:xfrm flipH="1">
            <a:off x="3039852" y="4170217"/>
            <a:ext cx="795768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3274255" y="3912582"/>
            <a:ext cx="560975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C5075C-357A-9942-B562-1AE8013A9F62}"/>
                  </a:ext>
                </a:extLst>
              </p:cNvPr>
              <p:cNvSpPr txBox="1"/>
              <p:nvPr/>
            </p:nvSpPr>
            <p:spPr>
              <a:xfrm>
                <a:off x="3961083" y="4575544"/>
                <a:ext cx="571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C5075C-357A-9942-B562-1AE8013A9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83" y="4575544"/>
                <a:ext cx="5718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AC6F4C-E711-0243-95F2-714929B774F2}"/>
                  </a:ext>
                </a:extLst>
              </p:cNvPr>
              <p:cNvSpPr txBox="1"/>
              <p:nvPr/>
            </p:nvSpPr>
            <p:spPr>
              <a:xfrm>
                <a:off x="6621445" y="4574685"/>
                <a:ext cx="398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AC6F4C-E711-0243-95F2-714929B77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445" y="4574685"/>
                <a:ext cx="3987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20">
            <a:extLst>
              <a:ext uri="{FF2B5EF4-FFF2-40B4-BE49-F238E27FC236}">
                <a16:creationId xmlns:a16="http://schemas.microsoft.com/office/drawing/2014/main" id="{9C3987D8-614D-D04A-BDC9-EB50BB388A5A}"/>
              </a:ext>
            </a:extLst>
          </p:cNvPr>
          <p:cNvSpPr/>
          <p:nvPr/>
        </p:nvSpPr>
        <p:spPr>
          <a:xfrm>
            <a:off x="7942786" y="4060313"/>
            <a:ext cx="219808" cy="2198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20">
            <a:extLst>
              <a:ext uri="{FF2B5EF4-FFF2-40B4-BE49-F238E27FC236}">
                <a16:creationId xmlns:a16="http://schemas.microsoft.com/office/drawing/2014/main" id="{9A29F0D2-4D48-B44C-9738-096768913B93}"/>
              </a:ext>
            </a:extLst>
          </p:cNvPr>
          <p:cNvSpPr/>
          <p:nvPr/>
        </p:nvSpPr>
        <p:spPr>
          <a:xfrm>
            <a:off x="7400237" y="3802678"/>
            <a:ext cx="219808" cy="2198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20">
            <a:extLst>
              <a:ext uri="{FF2B5EF4-FFF2-40B4-BE49-F238E27FC236}">
                <a16:creationId xmlns:a16="http://schemas.microsoft.com/office/drawing/2014/main" id="{EF2BEDB5-3C56-4A44-856D-339F010BCD42}"/>
              </a:ext>
            </a:extLst>
          </p:cNvPr>
          <p:cNvSpPr/>
          <p:nvPr/>
        </p:nvSpPr>
        <p:spPr>
          <a:xfrm>
            <a:off x="5895254" y="3802678"/>
            <a:ext cx="219808" cy="2198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20">
            <a:extLst>
              <a:ext uri="{FF2B5EF4-FFF2-40B4-BE49-F238E27FC236}">
                <a16:creationId xmlns:a16="http://schemas.microsoft.com/office/drawing/2014/main" id="{C595D6E7-3B05-8545-9EA4-A215233689F1}"/>
              </a:ext>
            </a:extLst>
          </p:cNvPr>
          <p:cNvSpPr/>
          <p:nvPr/>
        </p:nvSpPr>
        <p:spPr>
          <a:xfrm>
            <a:off x="3054447" y="3802678"/>
            <a:ext cx="219808" cy="2198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20">
            <a:extLst>
              <a:ext uri="{FF2B5EF4-FFF2-40B4-BE49-F238E27FC236}">
                <a16:creationId xmlns:a16="http://schemas.microsoft.com/office/drawing/2014/main" id="{8A82BC7C-7551-3E4D-B5B4-CA444FD15C4B}"/>
              </a:ext>
            </a:extLst>
          </p:cNvPr>
          <p:cNvSpPr/>
          <p:nvPr/>
        </p:nvSpPr>
        <p:spPr>
          <a:xfrm>
            <a:off x="2820044" y="4060313"/>
            <a:ext cx="219808" cy="2198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20">
            <a:extLst>
              <a:ext uri="{FF2B5EF4-FFF2-40B4-BE49-F238E27FC236}">
                <a16:creationId xmlns:a16="http://schemas.microsoft.com/office/drawing/2014/main" id="{0B0F3FFE-84C7-BD40-8136-74EDC701459B}"/>
              </a:ext>
            </a:extLst>
          </p:cNvPr>
          <p:cNvSpPr/>
          <p:nvPr/>
        </p:nvSpPr>
        <p:spPr>
          <a:xfrm>
            <a:off x="6431546" y="3065368"/>
            <a:ext cx="219808" cy="2198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ABF74E-34FD-384F-B84C-66DF5CDC2D28}"/>
                  </a:ext>
                </a:extLst>
              </p:cNvPr>
              <p:cNvSpPr txBox="1"/>
              <p:nvPr/>
            </p:nvSpPr>
            <p:spPr>
              <a:xfrm>
                <a:off x="6652576" y="2990606"/>
                <a:ext cx="716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ABF74E-34FD-384F-B84C-66DF5CDC2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76" y="2990606"/>
                <a:ext cx="7167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20">
            <a:extLst>
              <a:ext uri="{FF2B5EF4-FFF2-40B4-BE49-F238E27FC236}">
                <a16:creationId xmlns:a16="http://schemas.microsoft.com/office/drawing/2014/main" id="{1A8E9BC2-905F-2044-936E-F1A854D34842}"/>
              </a:ext>
            </a:extLst>
          </p:cNvPr>
          <p:cNvSpPr/>
          <p:nvPr/>
        </p:nvSpPr>
        <p:spPr>
          <a:xfrm>
            <a:off x="5221983" y="3065368"/>
            <a:ext cx="219808" cy="2198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C26B5E-02EC-8541-86E6-E3B8CE7CB019}"/>
                  </a:ext>
                </a:extLst>
              </p:cNvPr>
              <p:cNvSpPr txBox="1"/>
              <p:nvPr/>
            </p:nvSpPr>
            <p:spPr>
              <a:xfrm>
                <a:off x="5441791" y="2992809"/>
                <a:ext cx="716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C26B5E-02EC-8541-86E6-E3B8CE7C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91" y="2992809"/>
                <a:ext cx="7167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83">
            <a:extLst>
              <a:ext uri="{FF2B5EF4-FFF2-40B4-BE49-F238E27FC236}">
                <a16:creationId xmlns:a16="http://schemas.microsoft.com/office/drawing/2014/main" id="{1BCD4BAF-BB83-4E42-9809-2E4431DAFCE4}"/>
              </a:ext>
            </a:extLst>
          </p:cNvPr>
          <p:cNvSpPr/>
          <p:nvPr/>
        </p:nvSpPr>
        <p:spPr>
          <a:xfrm>
            <a:off x="4012420" y="3065368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85105E-AF73-D340-8DAA-4AE5B478D78E}"/>
                  </a:ext>
                </a:extLst>
              </p:cNvPr>
              <p:cNvSpPr txBox="1"/>
              <p:nvPr/>
            </p:nvSpPr>
            <p:spPr>
              <a:xfrm>
                <a:off x="4227370" y="2990606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85105E-AF73-D340-8DAA-4AE5B478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70" y="2990606"/>
                <a:ext cx="497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84">
            <a:extLst>
              <a:ext uri="{FF2B5EF4-FFF2-40B4-BE49-F238E27FC236}">
                <a16:creationId xmlns:a16="http://schemas.microsoft.com/office/drawing/2014/main" id="{4BDCEB55-894B-794E-9F24-D41EA770484E}"/>
              </a:ext>
            </a:extLst>
          </p:cNvPr>
          <p:cNvCxnSpPr>
            <a:cxnSpLocks/>
            <a:stCxn id="21" idx="2"/>
            <a:endCxn id="71" idx="6"/>
          </p:cNvCxnSpPr>
          <p:nvPr/>
        </p:nvCxnSpPr>
        <p:spPr>
          <a:xfrm flipH="1">
            <a:off x="4655970" y="4170217"/>
            <a:ext cx="796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86">
            <a:extLst>
              <a:ext uri="{FF2B5EF4-FFF2-40B4-BE49-F238E27FC236}">
                <a16:creationId xmlns:a16="http://schemas.microsoft.com/office/drawing/2014/main" id="{FBA6D28E-3C6E-4D47-985A-E70F3223CC77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4652678" y="3912582"/>
            <a:ext cx="79968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椭圆 20">
            <a:extLst>
              <a:ext uri="{FF2B5EF4-FFF2-40B4-BE49-F238E27FC236}">
                <a16:creationId xmlns:a16="http://schemas.microsoft.com/office/drawing/2014/main" id="{42AD0AF4-036C-1E4F-86CC-C66CBA9B6FBC}"/>
              </a:ext>
            </a:extLst>
          </p:cNvPr>
          <p:cNvSpPr/>
          <p:nvPr/>
        </p:nvSpPr>
        <p:spPr>
          <a:xfrm>
            <a:off x="4432870" y="3802678"/>
            <a:ext cx="219808" cy="2198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20">
            <a:extLst>
              <a:ext uri="{FF2B5EF4-FFF2-40B4-BE49-F238E27FC236}">
                <a16:creationId xmlns:a16="http://schemas.microsoft.com/office/drawing/2014/main" id="{54F347F4-2930-7E44-A3DA-6AF4F55610B9}"/>
              </a:ext>
            </a:extLst>
          </p:cNvPr>
          <p:cNvSpPr/>
          <p:nvPr/>
        </p:nvSpPr>
        <p:spPr>
          <a:xfrm>
            <a:off x="4436162" y="4060313"/>
            <a:ext cx="219808" cy="2198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10557" y="1336430"/>
            <a:ext cx="3654058" cy="11591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18" y="2495558"/>
            <a:ext cx="3602927" cy="24408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7027" y="1336430"/>
            <a:ext cx="1403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V="1">
            <a:off x="4827027" y="2490493"/>
            <a:ext cx="0" cy="9385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E9E6AC-24CD-4F9A-9EA1-DD9AD7CBF970}"/>
                  </a:ext>
                </a:extLst>
              </p:cNvPr>
              <p:cNvSpPr txBox="1"/>
              <p:nvPr/>
            </p:nvSpPr>
            <p:spPr>
              <a:xfrm>
                <a:off x="4861880" y="3016007"/>
                <a:ext cx="3596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Weight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n>
                              <a:solidFill>
                                <a:schemeClr val="accent6"/>
                              </a:solidFill>
                            </a:ln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>
                              <a:solidFill>
                                <a:schemeClr val="accent6"/>
                              </a:solidFill>
                            </a:ln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n>
                              <a:solidFill>
                                <a:schemeClr val="accent6"/>
                              </a:solidFill>
                            </a:ln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-constraint)</a:t>
                </a:r>
                <a:endParaRPr lang="zh-CN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E9E6AC-24CD-4F9A-9EA1-DD9AD7CBF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880" y="3016007"/>
                <a:ext cx="35966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CEFFAF-2ADA-4BA8-92A0-CAE35A98C32B}"/>
                  </a:ext>
                </a:extLst>
              </p:cNvPr>
              <p:cNvSpPr txBox="1"/>
              <p:nvPr/>
            </p:nvSpPr>
            <p:spPr>
              <a:xfrm>
                <a:off x="4806940" y="2478544"/>
                <a:ext cx="361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n>
                      <a:solidFill>
                        <a:srgbClr val="00B0F0"/>
                      </a:solidFill>
                    </a:ln>
                    <a:solidFill>
                      <a:schemeClr val="accent5"/>
                    </a:solidFill>
                  </a:rPr>
                  <a:t>Weight Decay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n>
                              <a:solidFill>
                                <a:srgbClr val="00B0F0"/>
                              </a:solidFill>
                            </a:ln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>
                              <a:solidFill>
                                <a:srgbClr val="00B0F0"/>
                              </a:solidFill>
                            </a:ln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n>
                              <a:solidFill>
                                <a:srgbClr val="00B0F0"/>
                              </a:solidFill>
                            </a:ln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n>
                      <a:solidFill>
                        <a:srgbClr val="00B0F0"/>
                      </a:solidFill>
                    </a:ln>
                    <a:solidFill>
                      <a:schemeClr val="accent5"/>
                    </a:solidFill>
                  </a:rPr>
                  <a:t>-regularization)</a:t>
                </a:r>
                <a:endParaRPr lang="zh-CN" altLang="en-US" dirty="0">
                  <a:ln>
                    <a:solidFill>
                      <a:srgbClr val="00B0F0"/>
                    </a:solidFill>
                  </a:ln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CEFFAF-2ADA-4BA8-92A0-CAE35A98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40" y="2478544"/>
                <a:ext cx="36119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4250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5436524" y="435079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5436524" y="368922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Region of Interest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3F8AE-3CE3-B048-B58A-7D7B9C613BE2}"/>
              </a:ext>
            </a:extLst>
          </p:cNvPr>
          <p:cNvSpPr/>
          <p:nvPr/>
        </p:nvSpPr>
        <p:spPr>
          <a:xfrm>
            <a:off x="4860318" y="2490493"/>
            <a:ext cx="3598163" cy="181162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2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11531</TotalTime>
  <Words>40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61</cp:revision>
  <dcterms:created xsi:type="dcterms:W3CDTF">2020-01-06T14:05:20Z</dcterms:created>
  <dcterms:modified xsi:type="dcterms:W3CDTF">2020-02-07T14:33:20Z</dcterms:modified>
</cp:coreProperties>
</file>