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Century Schoolbook"/>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CenturySchoolbook-regular.fntdata"/><Relationship Id="rId21" Type="http://schemas.openxmlformats.org/officeDocument/2006/relationships/slide" Target="slides/slide14.xml"/><Relationship Id="rId24" Type="http://schemas.openxmlformats.org/officeDocument/2006/relationships/font" Target="fonts/CenturySchoolbook-italic.fntdata"/><Relationship Id="rId23" Type="http://schemas.openxmlformats.org/officeDocument/2006/relationships/font" Target="fonts/CenturySchoolboo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5" Type="http://schemas.openxmlformats.org/officeDocument/2006/relationships/font" Target="fonts/CenturySchoolbook-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e44e88482_2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fe44e88482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e4641c194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e4641c194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e4641c194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e4641c194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e4641c19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e4641c19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e4641c194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e4641c194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e44e88482_2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fe44e88482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e44e88482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fe44e88482_2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e44e88482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fe44e88482_2_1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e44e88482_2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e44e88482_2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e44e88482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fe44e88482_2_1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e4641c1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e4641c1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e4641c19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e4641c19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e4641c19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e4641c19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e4641c19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e4641c19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343437"/>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946404" y="569214"/>
            <a:ext cx="7063800" cy="30312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chemeClr val="lt1"/>
              </a:buClr>
              <a:buSzPts val="5400"/>
              <a:buFont typeface="Century Schoolbook"/>
              <a:buNone/>
              <a:defRPr sz="5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4"/>
          <p:cNvSpPr txBox="1"/>
          <p:nvPr>
            <p:ph idx="1" type="subTitle"/>
          </p:nvPr>
        </p:nvSpPr>
        <p:spPr>
          <a:xfrm>
            <a:off x="946404" y="3600450"/>
            <a:ext cx="7063800" cy="1268700"/>
          </a:xfrm>
          <a:prstGeom prst="rect">
            <a:avLst/>
          </a:prstGeom>
          <a:noFill/>
          <a:ln>
            <a:noFill/>
          </a:ln>
        </p:spPr>
        <p:txBody>
          <a:bodyPr anchorCtr="0" anchor="t" bIns="45700" lIns="91425" spcFirstLastPara="1" rIns="91425" wrap="square" tIns="45700">
            <a:normAutofit/>
          </a:bodyPr>
          <a:lstStyle>
            <a:lvl1pPr lvl="0" rtl="0" algn="l">
              <a:lnSpc>
                <a:spcPct val="95000"/>
              </a:lnSpc>
              <a:spcBef>
                <a:spcPts val="1050"/>
              </a:spcBef>
              <a:spcAft>
                <a:spcPts val="0"/>
              </a:spcAft>
              <a:buSzPts val="1320"/>
              <a:buNone/>
              <a:defRPr sz="1650">
                <a:solidFill>
                  <a:srgbClr val="BFBFBF"/>
                </a:solidFill>
              </a:defRPr>
            </a:lvl1pPr>
            <a:lvl2pPr lvl="1" rtl="0" algn="ctr">
              <a:lnSpc>
                <a:spcPct val="90000"/>
              </a:lnSpc>
              <a:spcBef>
                <a:spcPts val="225"/>
              </a:spcBef>
              <a:spcAft>
                <a:spcPts val="0"/>
              </a:spcAft>
              <a:buSzPts val="1650"/>
              <a:buNone/>
              <a:defRPr sz="1650"/>
            </a:lvl2pPr>
            <a:lvl3pPr lvl="2" rtl="0" algn="ctr">
              <a:lnSpc>
                <a:spcPct val="90000"/>
              </a:lnSpc>
              <a:spcBef>
                <a:spcPts val="225"/>
              </a:spcBef>
              <a:spcAft>
                <a:spcPts val="0"/>
              </a:spcAft>
              <a:buSzPts val="1650"/>
              <a:buNone/>
              <a:defRPr sz="1650"/>
            </a:lvl3pPr>
            <a:lvl4pPr lvl="3" rtl="0" algn="ctr">
              <a:lnSpc>
                <a:spcPct val="90000"/>
              </a:lnSpc>
              <a:spcBef>
                <a:spcPts val="225"/>
              </a:spcBef>
              <a:spcAft>
                <a:spcPts val="0"/>
              </a:spcAft>
              <a:buSzPts val="1500"/>
              <a:buNone/>
              <a:defRPr sz="1500"/>
            </a:lvl4pPr>
            <a:lvl5pPr lvl="4" rtl="0" algn="ctr">
              <a:lnSpc>
                <a:spcPct val="90000"/>
              </a:lnSpc>
              <a:spcBef>
                <a:spcPts val="225"/>
              </a:spcBef>
              <a:spcAft>
                <a:spcPts val="0"/>
              </a:spcAft>
              <a:buSzPts val="1500"/>
              <a:buNone/>
              <a:defRPr sz="1500"/>
            </a:lvl5pPr>
            <a:lvl6pPr lvl="5" rtl="0" algn="ctr">
              <a:lnSpc>
                <a:spcPct val="90000"/>
              </a:lnSpc>
              <a:spcBef>
                <a:spcPts val="225"/>
              </a:spcBef>
              <a:spcAft>
                <a:spcPts val="0"/>
              </a:spcAft>
              <a:buSzPts val="1500"/>
              <a:buNone/>
              <a:defRPr sz="1500"/>
            </a:lvl6pPr>
            <a:lvl7pPr lvl="6" rtl="0" algn="ctr">
              <a:lnSpc>
                <a:spcPct val="90000"/>
              </a:lnSpc>
              <a:spcBef>
                <a:spcPts val="225"/>
              </a:spcBef>
              <a:spcAft>
                <a:spcPts val="0"/>
              </a:spcAft>
              <a:buSzPts val="1500"/>
              <a:buNone/>
              <a:defRPr sz="1500"/>
            </a:lvl7pPr>
            <a:lvl8pPr lvl="7" rtl="0" algn="ctr">
              <a:lnSpc>
                <a:spcPct val="90000"/>
              </a:lnSpc>
              <a:spcBef>
                <a:spcPts val="225"/>
              </a:spcBef>
              <a:spcAft>
                <a:spcPts val="0"/>
              </a:spcAft>
              <a:buSzPts val="1500"/>
              <a:buNone/>
              <a:defRPr sz="1500"/>
            </a:lvl8pPr>
            <a:lvl9pPr lvl="8" rtl="0" algn="ctr">
              <a:lnSpc>
                <a:spcPct val="90000"/>
              </a:lnSpc>
              <a:spcBef>
                <a:spcPts val="225"/>
              </a:spcBef>
              <a:spcAft>
                <a:spcPts val="225"/>
              </a:spcAft>
              <a:buSzPts val="1500"/>
              <a:buNone/>
              <a:defRPr sz="1500"/>
            </a:lvl9pPr>
          </a:lstStyle>
          <a:p/>
        </p:txBody>
      </p:sp>
      <p:sp>
        <p:nvSpPr>
          <p:cNvPr id="60" name="Google Shape;60;p14"/>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solidFill>
                  <a:srgbClr val="7F7F7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A5A5A5"/>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1pPr>
            <a:lvl2pPr indent="0" lvl="1"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2pPr>
            <a:lvl3pPr indent="0" lvl="2"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3pPr>
            <a:lvl4pPr indent="0" lvl="3"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4pPr>
            <a:lvl5pPr indent="0" lvl="4"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5pPr>
            <a:lvl6pPr indent="0" lvl="5"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6pPr>
            <a:lvl7pPr indent="0" lvl="6"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7pPr>
            <a:lvl8pPr indent="0" lvl="7"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8pPr>
            <a:lvl9pPr indent="0" lvl="8"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sp>
        <p:nvSpPr>
          <p:cNvPr id="63" name="Google Shape;63;p14"/>
          <p:cNvSpPr/>
          <p:nvPr/>
        </p:nvSpPr>
        <p:spPr>
          <a:xfrm>
            <a:off x="0" y="0"/>
            <a:ext cx="342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90000"/>
              </a:lnSpc>
              <a:spcBef>
                <a:spcPts val="0"/>
              </a:spcBef>
              <a:spcAft>
                <a:spcPts val="0"/>
              </a:spcAft>
              <a:buClr>
                <a:schemeClr val="dk1"/>
              </a:buClr>
              <a:buSzPts val="3000"/>
              <a:buFont typeface="Century Schoolbook"/>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95000"/>
              </a:lnSpc>
              <a:spcBef>
                <a:spcPts val="0"/>
              </a:spcBef>
              <a:spcAft>
                <a:spcPts val="0"/>
              </a:spcAft>
              <a:buSzPts val="1800"/>
              <a:buChar char="●"/>
              <a:defRPr/>
            </a:lvl1pPr>
            <a:lvl2pPr indent="-317500" lvl="1" marL="914400" rtl="0" algn="l">
              <a:lnSpc>
                <a:spcPct val="90000"/>
              </a:lnSpc>
              <a:spcBef>
                <a:spcPts val="0"/>
              </a:spcBef>
              <a:spcAft>
                <a:spcPts val="0"/>
              </a:spcAft>
              <a:buSzPts val="1400"/>
              <a:buChar char="○"/>
              <a:defRPr/>
            </a:lvl2pPr>
            <a:lvl3pPr indent="-317500" lvl="2" marL="1371600" rtl="0" algn="l">
              <a:lnSpc>
                <a:spcPct val="90000"/>
              </a:lnSpc>
              <a:spcBef>
                <a:spcPts val="0"/>
              </a:spcBef>
              <a:spcAft>
                <a:spcPts val="0"/>
              </a:spcAft>
              <a:buSzPts val="1400"/>
              <a:buChar char="■"/>
              <a:defRPr/>
            </a:lvl3pPr>
            <a:lvl4pPr indent="-317500" lvl="3" marL="1828800" rtl="0" algn="l">
              <a:lnSpc>
                <a:spcPct val="90000"/>
              </a:lnSpc>
              <a:spcBef>
                <a:spcPts val="0"/>
              </a:spcBef>
              <a:spcAft>
                <a:spcPts val="0"/>
              </a:spcAft>
              <a:buSzPts val="1400"/>
              <a:buChar char="●"/>
              <a:defRPr/>
            </a:lvl4pPr>
            <a:lvl5pPr indent="-317500" lvl="4" marL="2286000" rtl="0" algn="l">
              <a:lnSpc>
                <a:spcPct val="90000"/>
              </a:lnSpc>
              <a:spcBef>
                <a:spcPts val="0"/>
              </a:spcBef>
              <a:spcAft>
                <a:spcPts val="0"/>
              </a:spcAft>
              <a:buSzPts val="1400"/>
              <a:buChar char="○"/>
              <a:defRPr/>
            </a:lvl5pPr>
            <a:lvl6pPr indent="-317500" lvl="5" marL="2743200" rtl="0" algn="l">
              <a:lnSpc>
                <a:spcPct val="90000"/>
              </a:lnSpc>
              <a:spcBef>
                <a:spcPts val="0"/>
              </a:spcBef>
              <a:spcAft>
                <a:spcPts val="0"/>
              </a:spcAft>
              <a:buSzPts val="1400"/>
              <a:buChar char="■"/>
              <a:defRPr/>
            </a:lvl6pPr>
            <a:lvl7pPr indent="-317500" lvl="6" marL="3200400" rtl="0" algn="l">
              <a:lnSpc>
                <a:spcPct val="90000"/>
              </a:lnSpc>
              <a:spcBef>
                <a:spcPts val="0"/>
              </a:spcBef>
              <a:spcAft>
                <a:spcPts val="0"/>
              </a:spcAft>
              <a:buSzPts val="1400"/>
              <a:buChar char="●"/>
              <a:defRPr/>
            </a:lvl7pPr>
            <a:lvl8pPr indent="-317500" lvl="7" marL="3657600" rtl="0" algn="l">
              <a:lnSpc>
                <a:spcPct val="90000"/>
              </a:lnSpc>
              <a:spcBef>
                <a:spcPts val="0"/>
              </a:spcBef>
              <a:spcAft>
                <a:spcPts val="0"/>
              </a:spcAft>
              <a:buSzPts val="1400"/>
              <a:buChar char="○"/>
              <a:defRPr/>
            </a:lvl8pPr>
            <a:lvl9pPr indent="-317500" lvl="8" marL="4114800" rtl="0" algn="l">
              <a:lnSpc>
                <a:spcPct val="90000"/>
              </a:lnSpc>
              <a:spcBef>
                <a:spcPts val="0"/>
              </a:spcBef>
              <a:spcAft>
                <a:spcPts val="0"/>
              </a:spcAft>
              <a:buSzPts val="1400"/>
              <a:buChar char="■"/>
              <a:defRPr/>
            </a:lvl9pPr>
          </a:lstStyle>
          <a:p/>
        </p:txBody>
      </p:sp>
      <p:sp>
        <p:nvSpPr>
          <p:cNvPr id="74" name="Google Shape;74;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1pPr>
            <a:lvl2pPr indent="0" lvl="1"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2pPr>
            <a:lvl3pPr indent="0" lvl="2"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3pPr>
            <a:lvl4pPr indent="0" lvl="3"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4pPr>
            <a:lvl5pPr indent="0" lvl="4"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5pPr>
            <a:lvl6pPr indent="0" lvl="5"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6pPr>
            <a:lvl7pPr indent="0" lvl="6"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7pPr>
            <a:lvl8pPr indent="0" lvl="7"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8pPr>
            <a:lvl9pPr indent="0" lvl="8"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7"/>
          <p:cNvSpPr txBox="1"/>
          <p:nvPr>
            <p:ph type="title"/>
          </p:nvPr>
        </p:nvSpPr>
        <p:spPr>
          <a:xfrm>
            <a:off x="946404" y="274320"/>
            <a:ext cx="7269600" cy="994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7"/>
          <p:cNvSpPr txBox="1"/>
          <p:nvPr>
            <p:ph idx="1" type="body"/>
          </p:nvPr>
        </p:nvSpPr>
        <p:spPr>
          <a:xfrm>
            <a:off x="946404" y="1371600"/>
            <a:ext cx="6446400" cy="32634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050"/>
              </a:spcBef>
              <a:spcAft>
                <a:spcPts val="0"/>
              </a:spcAft>
              <a:buSzPts val="1440"/>
              <a:buChar char="•"/>
              <a:defRPr/>
            </a:lvl1pPr>
            <a:lvl2pPr indent="-342900" lvl="1" marL="914400" rtl="0" algn="l">
              <a:lnSpc>
                <a:spcPct val="90000"/>
              </a:lnSpc>
              <a:spcBef>
                <a:spcPts val="225"/>
              </a:spcBef>
              <a:spcAft>
                <a:spcPts val="0"/>
              </a:spcAft>
              <a:buSzPts val="1800"/>
              <a:buChar char="●"/>
              <a:defRPr/>
            </a:lvl2pPr>
            <a:lvl3pPr indent="-342900" lvl="2" marL="1371600" rtl="0" algn="l">
              <a:lnSpc>
                <a:spcPct val="90000"/>
              </a:lnSpc>
              <a:spcBef>
                <a:spcPts val="225"/>
              </a:spcBef>
              <a:spcAft>
                <a:spcPts val="0"/>
              </a:spcAft>
              <a:buSzPts val="1800"/>
              <a:buChar char="●"/>
              <a:defRPr/>
            </a:lvl3pPr>
            <a:lvl4pPr indent="-342900" lvl="3" marL="1828800" rtl="0" algn="l">
              <a:lnSpc>
                <a:spcPct val="90000"/>
              </a:lnSpc>
              <a:spcBef>
                <a:spcPts val="225"/>
              </a:spcBef>
              <a:spcAft>
                <a:spcPts val="0"/>
              </a:spcAft>
              <a:buSzPts val="1800"/>
              <a:buChar char="●"/>
              <a:defRPr/>
            </a:lvl4pPr>
            <a:lvl5pPr indent="-342900" lvl="4" marL="2286000" rtl="0" algn="l">
              <a:lnSpc>
                <a:spcPct val="90000"/>
              </a:lnSpc>
              <a:spcBef>
                <a:spcPts val="225"/>
              </a:spcBef>
              <a:spcAft>
                <a:spcPts val="0"/>
              </a:spcAft>
              <a:buSzPts val="1800"/>
              <a:buChar char="●"/>
              <a:defRPr/>
            </a:lvl5pPr>
            <a:lvl6pPr indent="-342900" lvl="5" marL="2743200" rtl="0" algn="l">
              <a:lnSpc>
                <a:spcPct val="90000"/>
              </a:lnSpc>
              <a:spcBef>
                <a:spcPts val="225"/>
              </a:spcBef>
              <a:spcAft>
                <a:spcPts val="0"/>
              </a:spcAft>
              <a:buSzPts val="1800"/>
              <a:buChar char="●"/>
              <a:defRPr/>
            </a:lvl6pPr>
            <a:lvl7pPr indent="-342900" lvl="6" marL="3200400" rtl="0" algn="l">
              <a:lnSpc>
                <a:spcPct val="90000"/>
              </a:lnSpc>
              <a:spcBef>
                <a:spcPts val="225"/>
              </a:spcBef>
              <a:spcAft>
                <a:spcPts val="0"/>
              </a:spcAft>
              <a:buSzPts val="1800"/>
              <a:buChar char="●"/>
              <a:defRPr/>
            </a:lvl7pPr>
            <a:lvl8pPr indent="-342900" lvl="7" marL="3657600" rtl="0" algn="l">
              <a:lnSpc>
                <a:spcPct val="90000"/>
              </a:lnSpc>
              <a:spcBef>
                <a:spcPts val="225"/>
              </a:spcBef>
              <a:spcAft>
                <a:spcPts val="0"/>
              </a:spcAft>
              <a:buSzPts val="1800"/>
              <a:buChar char="●"/>
              <a:defRPr/>
            </a:lvl8pPr>
            <a:lvl9pPr indent="-342900" lvl="8" marL="4114800" rtl="0" algn="l">
              <a:lnSpc>
                <a:spcPct val="90000"/>
              </a:lnSpc>
              <a:spcBef>
                <a:spcPts val="225"/>
              </a:spcBef>
              <a:spcAft>
                <a:spcPts val="225"/>
              </a:spcAft>
              <a:buSzPts val="1800"/>
              <a:buChar char="●"/>
              <a:defRPr/>
            </a:lvl9pPr>
          </a:lstStyle>
          <a:p/>
        </p:txBody>
      </p:sp>
      <p:sp>
        <p:nvSpPr>
          <p:cNvPr id="78" name="Google Shape;78;p17"/>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7"/>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946404" y="274320"/>
            <a:ext cx="7269600" cy="994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8"/>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8"/>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8"/>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19"/>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rtl="0" algn="ctr">
              <a:lnSpc>
                <a:spcPct val="90000"/>
              </a:lnSpc>
              <a:spcBef>
                <a:spcPts val="0"/>
              </a:spcBef>
              <a:spcAft>
                <a:spcPts val="0"/>
              </a:spcAft>
              <a:buClr>
                <a:schemeClr val="dk1"/>
              </a:buClr>
              <a:buSzPts val="3600"/>
              <a:buFont typeface="Century Schoolbook"/>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8" name="Google Shape;88;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1pPr>
            <a:lvl2pPr indent="0" lvl="1"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2pPr>
            <a:lvl3pPr indent="0" lvl="2"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3pPr>
            <a:lvl4pPr indent="0" lvl="3"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4pPr>
            <a:lvl5pPr indent="0" lvl="4"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5pPr>
            <a:lvl6pPr indent="0" lvl="5"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6pPr>
            <a:lvl7pPr indent="0" lvl="6"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7pPr>
            <a:lvl8pPr indent="0" lvl="7"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8pPr>
            <a:lvl9pPr indent="0" lvl="8"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343437"/>
        </a:solidFill>
      </p:bgPr>
    </p:bg>
    <p:spTree>
      <p:nvGrpSpPr>
        <p:cNvPr id="89" name="Shape 89"/>
        <p:cNvGrpSpPr/>
        <p:nvPr/>
      </p:nvGrpSpPr>
      <p:grpSpPr>
        <a:xfrm>
          <a:off x="0" y="0"/>
          <a:ext cx="0" cy="0"/>
          <a:chOff x="0" y="0"/>
          <a:chExt cx="0" cy="0"/>
        </a:xfrm>
      </p:grpSpPr>
      <p:sp>
        <p:nvSpPr>
          <p:cNvPr id="90" name="Google Shape;90;p20"/>
          <p:cNvSpPr txBox="1"/>
          <p:nvPr>
            <p:ph type="ctrTitle"/>
          </p:nvPr>
        </p:nvSpPr>
        <p:spPr>
          <a:xfrm>
            <a:off x="946404" y="569214"/>
            <a:ext cx="7063800" cy="30312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chemeClr val="lt1"/>
              </a:buClr>
              <a:buSzPts val="5400"/>
              <a:buFont typeface="Century Schoolbook"/>
              <a:buNone/>
              <a:defRPr sz="5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20"/>
          <p:cNvSpPr txBox="1"/>
          <p:nvPr>
            <p:ph idx="1" type="subTitle"/>
          </p:nvPr>
        </p:nvSpPr>
        <p:spPr>
          <a:xfrm>
            <a:off x="946404" y="3600450"/>
            <a:ext cx="7063800" cy="1268700"/>
          </a:xfrm>
          <a:prstGeom prst="rect">
            <a:avLst/>
          </a:prstGeom>
          <a:noFill/>
          <a:ln>
            <a:noFill/>
          </a:ln>
        </p:spPr>
        <p:txBody>
          <a:bodyPr anchorCtr="0" anchor="t" bIns="45700" lIns="91425" spcFirstLastPara="1" rIns="91425" wrap="square" tIns="45700">
            <a:normAutofit/>
          </a:bodyPr>
          <a:lstStyle>
            <a:lvl1pPr lvl="0" rtl="0" algn="l">
              <a:lnSpc>
                <a:spcPct val="95000"/>
              </a:lnSpc>
              <a:spcBef>
                <a:spcPts val="1050"/>
              </a:spcBef>
              <a:spcAft>
                <a:spcPts val="0"/>
              </a:spcAft>
              <a:buSzPts val="1320"/>
              <a:buNone/>
              <a:defRPr sz="1650">
                <a:solidFill>
                  <a:srgbClr val="BFBFBF"/>
                </a:solidFill>
              </a:defRPr>
            </a:lvl1pPr>
            <a:lvl2pPr lvl="1" rtl="0" algn="ctr">
              <a:lnSpc>
                <a:spcPct val="90000"/>
              </a:lnSpc>
              <a:spcBef>
                <a:spcPts val="225"/>
              </a:spcBef>
              <a:spcAft>
                <a:spcPts val="0"/>
              </a:spcAft>
              <a:buSzPts val="1650"/>
              <a:buNone/>
              <a:defRPr sz="1650"/>
            </a:lvl2pPr>
            <a:lvl3pPr lvl="2" rtl="0" algn="ctr">
              <a:lnSpc>
                <a:spcPct val="90000"/>
              </a:lnSpc>
              <a:spcBef>
                <a:spcPts val="225"/>
              </a:spcBef>
              <a:spcAft>
                <a:spcPts val="0"/>
              </a:spcAft>
              <a:buSzPts val="1650"/>
              <a:buNone/>
              <a:defRPr sz="1650"/>
            </a:lvl3pPr>
            <a:lvl4pPr lvl="3" rtl="0" algn="ctr">
              <a:lnSpc>
                <a:spcPct val="90000"/>
              </a:lnSpc>
              <a:spcBef>
                <a:spcPts val="225"/>
              </a:spcBef>
              <a:spcAft>
                <a:spcPts val="0"/>
              </a:spcAft>
              <a:buSzPts val="1500"/>
              <a:buNone/>
              <a:defRPr sz="1500"/>
            </a:lvl4pPr>
            <a:lvl5pPr lvl="4" rtl="0" algn="ctr">
              <a:lnSpc>
                <a:spcPct val="90000"/>
              </a:lnSpc>
              <a:spcBef>
                <a:spcPts val="225"/>
              </a:spcBef>
              <a:spcAft>
                <a:spcPts val="0"/>
              </a:spcAft>
              <a:buSzPts val="1500"/>
              <a:buNone/>
              <a:defRPr sz="1500"/>
            </a:lvl5pPr>
            <a:lvl6pPr lvl="5" rtl="0" algn="ctr">
              <a:lnSpc>
                <a:spcPct val="90000"/>
              </a:lnSpc>
              <a:spcBef>
                <a:spcPts val="225"/>
              </a:spcBef>
              <a:spcAft>
                <a:spcPts val="0"/>
              </a:spcAft>
              <a:buSzPts val="1500"/>
              <a:buNone/>
              <a:defRPr sz="1500"/>
            </a:lvl6pPr>
            <a:lvl7pPr lvl="6" rtl="0" algn="ctr">
              <a:lnSpc>
                <a:spcPct val="90000"/>
              </a:lnSpc>
              <a:spcBef>
                <a:spcPts val="225"/>
              </a:spcBef>
              <a:spcAft>
                <a:spcPts val="0"/>
              </a:spcAft>
              <a:buSzPts val="1500"/>
              <a:buNone/>
              <a:defRPr sz="1500"/>
            </a:lvl7pPr>
            <a:lvl8pPr lvl="7" rtl="0" algn="ctr">
              <a:lnSpc>
                <a:spcPct val="90000"/>
              </a:lnSpc>
              <a:spcBef>
                <a:spcPts val="225"/>
              </a:spcBef>
              <a:spcAft>
                <a:spcPts val="0"/>
              </a:spcAft>
              <a:buSzPts val="1500"/>
              <a:buNone/>
              <a:defRPr sz="1500"/>
            </a:lvl8pPr>
            <a:lvl9pPr lvl="8" rtl="0" algn="ctr">
              <a:lnSpc>
                <a:spcPct val="90000"/>
              </a:lnSpc>
              <a:spcBef>
                <a:spcPts val="225"/>
              </a:spcBef>
              <a:spcAft>
                <a:spcPts val="225"/>
              </a:spcAft>
              <a:buSzPts val="1500"/>
              <a:buNone/>
              <a:defRPr sz="1500"/>
            </a:lvl9pPr>
          </a:lstStyle>
          <a:p/>
        </p:txBody>
      </p:sp>
      <p:sp>
        <p:nvSpPr>
          <p:cNvPr id="92" name="Google Shape;92;p20"/>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solidFill>
                  <a:srgbClr val="7F7F7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20"/>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A5A5A5"/>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20"/>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1pPr>
            <a:lvl2pPr indent="0" lvl="1"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2pPr>
            <a:lvl3pPr indent="0" lvl="2"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3pPr>
            <a:lvl4pPr indent="0" lvl="3"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4pPr>
            <a:lvl5pPr indent="0" lvl="4"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5pPr>
            <a:lvl6pPr indent="0" lvl="5"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6pPr>
            <a:lvl7pPr indent="0" lvl="6"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7pPr>
            <a:lvl8pPr indent="0" lvl="7"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8pPr>
            <a:lvl9pPr indent="0" lvl="8" marL="0" marR="0" rtl="0" algn="r">
              <a:spcBef>
                <a:spcPts val="0"/>
              </a:spcBef>
              <a:spcAft>
                <a:spcPts val="0"/>
              </a:spcAft>
              <a:buClr>
                <a:srgbClr val="A5A5A5"/>
              </a:buClr>
              <a:buSzPts val="2700"/>
              <a:buFont typeface="Century Schoolbook"/>
              <a:buNone/>
              <a:defRPr b="0" i="0" sz="2700" u="none" cap="none" strike="noStrike">
                <a:solidFill>
                  <a:srgbClr val="A5A5A5"/>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sp>
        <p:nvSpPr>
          <p:cNvPr id="95" name="Google Shape;95;p20"/>
          <p:cNvSpPr/>
          <p:nvPr/>
        </p:nvSpPr>
        <p:spPr>
          <a:xfrm>
            <a:off x="0" y="0"/>
            <a:ext cx="342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6" name="Shape 96"/>
        <p:cNvGrpSpPr/>
        <p:nvPr/>
      </p:nvGrpSpPr>
      <p:grpSpPr>
        <a:xfrm>
          <a:off x="0" y="0"/>
          <a:ext cx="0" cy="0"/>
          <a:chOff x="0" y="0"/>
          <a:chExt cx="0" cy="0"/>
        </a:xfrm>
      </p:grpSpPr>
      <p:sp>
        <p:nvSpPr>
          <p:cNvPr id="97" name="Google Shape;97;p21"/>
          <p:cNvSpPr txBox="1"/>
          <p:nvPr>
            <p:ph type="title"/>
          </p:nvPr>
        </p:nvSpPr>
        <p:spPr>
          <a:xfrm>
            <a:off x="946404" y="569214"/>
            <a:ext cx="7063800" cy="30312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chemeClr val="dk1"/>
              </a:buClr>
              <a:buSzPts val="5400"/>
              <a:buFont typeface="Century Schoolbook"/>
              <a:buNone/>
              <a:defRPr b="0"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21"/>
          <p:cNvSpPr txBox="1"/>
          <p:nvPr>
            <p:ph idx="1" type="body"/>
          </p:nvPr>
        </p:nvSpPr>
        <p:spPr>
          <a:xfrm>
            <a:off x="946404" y="3600450"/>
            <a:ext cx="7063800" cy="1268700"/>
          </a:xfrm>
          <a:prstGeom prst="rect">
            <a:avLst/>
          </a:prstGeom>
          <a:noFill/>
          <a:ln>
            <a:noFill/>
          </a:ln>
        </p:spPr>
        <p:txBody>
          <a:bodyPr anchorCtr="0" anchor="t" bIns="45700" lIns="91425" spcFirstLastPara="1" rIns="91425" wrap="square" tIns="45700">
            <a:normAutofit/>
          </a:bodyPr>
          <a:lstStyle>
            <a:lvl1pPr indent="-228600" lvl="0" marL="457200" rtl="0" algn="l">
              <a:lnSpc>
                <a:spcPct val="95000"/>
              </a:lnSpc>
              <a:spcBef>
                <a:spcPts val="1050"/>
              </a:spcBef>
              <a:spcAft>
                <a:spcPts val="0"/>
              </a:spcAft>
              <a:buSzPts val="1320"/>
              <a:buNone/>
              <a:defRPr sz="1650">
                <a:solidFill>
                  <a:srgbClr val="595959"/>
                </a:solidFill>
              </a:defRPr>
            </a:lvl1pPr>
            <a:lvl2pPr indent="-228600" lvl="1" marL="914400" rtl="0" algn="l">
              <a:lnSpc>
                <a:spcPct val="90000"/>
              </a:lnSpc>
              <a:spcBef>
                <a:spcPts val="225"/>
              </a:spcBef>
              <a:spcAft>
                <a:spcPts val="0"/>
              </a:spcAft>
              <a:buSzPts val="1350"/>
              <a:buNone/>
              <a:defRPr sz="1350">
                <a:solidFill>
                  <a:srgbClr val="888888"/>
                </a:solidFill>
              </a:defRPr>
            </a:lvl2pPr>
            <a:lvl3pPr indent="-228600" lvl="2" marL="1371600" rtl="0" algn="l">
              <a:lnSpc>
                <a:spcPct val="90000"/>
              </a:lnSpc>
              <a:spcBef>
                <a:spcPts val="225"/>
              </a:spcBef>
              <a:spcAft>
                <a:spcPts val="0"/>
              </a:spcAft>
              <a:buSzPts val="1200"/>
              <a:buNone/>
              <a:defRPr sz="1200">
                <a:solidFill>
                  <a:srgbClr val="888888"/>
                </a:solidFill>
              </a:defRPr>
            </a:lvl3pPr>
            <a:lvl4pPr indent="-228600" lvl="3" marL="1828800" rtl="0" algn="l">
              <a:lnSpc>
                <a:spcPct val="90000"/>
              </a:lnSpc>
              <a:spcBef>
                <a:spcPts val="225"/>
              </a:spcBef>
              <a:spcAft>
                <a:spcPts val="0"/>
              </a:spcAft>
              <a:buSzPts val="1050"/>
              <a:buNone/>
              <a:defRPr sz="1050">
                <a:solidFill>
                  <a:srgbClr val="888888"/>
                </a:solidFill>
              </a:defRPr>
            </a:lvl4pPr>
            <a:lvl5pPr indent="-228600" lvl="4" marL="2286000" rtl="0" algn="l">
              <a:lnSpc>
                <a:spcPct val="90000"/>
              </a:lnSpc>
              <a:spcBef>
                <a:spcPts val="225"/>
              </a:spcBef>
              <a:spcAft>
                <a:spcPts val="0"/>
              </a:spcAft>
              <a:buSzPts val="1050"/>
              <a:buNone/>
              <a:defRPr sz="1050">
                <a:solidFill>
                  <a:srgbClr val="888888"/>
                </a:solidFill>
              </a:defRPr>
            </a:lvl5pPr>
            <a:lvl6pPr indent="-228600" lvl="5" marL="2743200" rtl="0" algn="l">
              <a:lnSpc>
                <a:spcPct val="90000"/>
              </a:lnSpc>
              <a:spcBef>
                <a:spcPts val="225"/>
              </a:spcBef>
              <a:spcAft>
                <a:spcPts val="0"/>
              </a:spcAft>
              <a:buSzPts val="1050"/>
              <a:buNone/>
              <a:defRPr sz="1050">
                <a:solidFill>
                  <a:srgbClr val="888888"/>
                </a:solidFill>
              </a:defRPr>
            </a:lvl6pPr>
            <a:lvl7pPr indent="-228600" lvl="6" marL="3200400" rtl="0" algn="l">
              <a:lnSpc>
                <a:spcPct val="90000"/>
              </a:lnSpc>
              <a:spcBef>
                <a:spcPts val="225"/>
              </a:spcBef>
              <a:spcAft>
                <a:spcPts val="0"/>
              </a:spcAft>
              <a:buSzPts val="1050"/>
              <a:buNone/>
              <a:defRPr sz="1050">
                <a:solidFill>
                  <a:srgbClr val="888888"/>
                </a:solidFill>
              </a:defRPr>
            </a:lvl7pPr>
            <a:lvl8pPr indent="-228600" lvl="7" marL="3657600" rtl="0" algn="l">
              <a:lnSpc>
                <a:spcPct val="90000"/>
              </a:lnSpc>
              <a:spcBef>
                <a:spcPts val="225"/>
              </a:spcBef>
              <a:spcAft>
                <a:spcPts val="0"/>
              </a:spcAft>
              <a:buSzPts val="1050"/>
              <a:buNone/>
              <a:defRPr sz="1050">
                <a:solidFill>
                  <a:srgbClr val="888888"/>
                </a:solidFill>
              </a:defRPr>
            </a:lvl8pPr>
            <a:lvl9pPr indent="-228600" lvl="8" marL="4114800" rtl="0" algn="l">
              <a:lnSpc>
                <a:spcPct val="90000"/>
              </a:lnSpc>
              <a:spcBef>
                <a:spcPts val="225"/>
              </a:spcBef>
              <a:spcAft>
                <a:spcPts val="225"/>
              </a:spcAft>
              <a:buSzPts val="1050"/>
              <a:buNone/>
              <a:defRPr sz="1050">
                <a:solidFill>
                  <a:srgbClr val="888888"/>
                </a:solidFill>
              </a:defRPr>
            </a:lvl9pPr>
          </a:lstStyle>
          <a:p/>
        </p:txBody>
      </p:sp>
      <p:sp>
        <p:nvSpPr>
          <p:cNvPr id="99" name="Google Shape;99;p21"/>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21"/>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21"/>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
        <p:nvSpPr>
          <p:cNvPr id="102" name="Google Shape;102;p21"/>
          <p:cNvSpPr/>
          <p:nvPr/>
        </p:nvSpPr>
        <p:spPr>
          <a:xfrm>
            <a:off x="0" y="0"/>
            <a:ext cx="342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sp>
        <p:nvSpPr>
          <p:cNvPr id="104" name="Google Shape;104;p22"/>
          <p:cNvSpPr txBox="1"/>
          <p:nvPr>
            <p:ph type="title"/>
          </p:nvPr>
        </p:nvSpPr>
        <p:spPr>
          <a:xfrm>
            <a:off x="946404" y="274320"/>
            <a:ext cx="7269600" cy="994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22"/>
          <p:cNvSpPr txBox="1"/>
          <p:nvPr>
            <p:ph idx="1" type="body"/>
          </p:nvPr>
        </p:nvSpPr>
        <p:spPr>
          <a:xfrm>
            <a:off x="946404" y="1371600"/>
            <a:ext cx="3360300" cy="3263400"/>
          </a:xfrm>
          <a:prstGeom prst="rect">
            <a:avLst/>
          </a:prstGeom>
          <a:noFill/>
          <a:ln>
            <a:noFill/>
          </a:ln>
        </p:spPr>
        <p:txBody>
          <a:bodyPr anchorCtr="0" anchor="t" bIns="45700" lIns="91425" spcFirstLastPara="1" rIns="91425" wrap="square" tIns="45700">
            <a:normAutofit/>
          </a:bodyPr>
          <a:lstStyle>
            <a:lvl1pPr indent="-297180" lvl="0" marL="457200" rtl="0" algn="l">
              <a:lnSpc>
                <a:spcPct val="95000"/>
              </a:lnSpc>
              <a:spcBef>
                <a:spcPts val="1050"/>
              </a:spcBef>
              <a:spcAft>
                <a:spcPts val="0"/>
              </a:spcAft>
              <a:buSzPts val="1080"/>
              <a:buChar char="•"/>
              <a:defRPr sz="1350"/>
            </a:lvl1pPr>
            <a:lvl2pPr indent="-304800" lvl="1" marL="914400" rtl="0" algn="l">
              <a:lnSpc>
                <a:spcPct val="90000"/>
              </a:lnSpc>
              <a:spcBef>
                <a:spcPts val="225"/>
              </a:spcBef>
              <a:spcAft>
                <a:spcPts val="0"/>
              </a:spcAft>
              <a:buSzPts val="1200"/>
              <a:buChar char="●"/>
              <a:defRPr sz="1200"/>
            </a:lvl2pPr>
            <a:lvl3pPr indent="-295275" lvl="2" marL="1371600" rtl="0" algn="l">
              <a:lnSpc>
                <a:spcPct val="90000"/>
              </a:lnSpc>
              <a:spcBef>
                <a:spcPts val="225"/>
              </a:spcBef>
              <a:spcAft>
                <a:spcPts val="0"/>
              </a:spcAft>
              <a:buSzPts val="1050"/>
              <a:buChar char="●"/>
              <a:defRPr sz="1050"/>
            </a:lvl3pPr>
            <a:lvl4pPr indent="-295275" lvl="3" marL="1828800" rtl="0" algn="l">
              <a:lnSpc>
                <a:spcPct val="90000"/>
              </a:lnSpc>
              <a:spcBef>
                <a:spcPts val="225"/>
              </a:spcBef>
              <a:spcAft>
                <a:spcPts val="0"/>
              </a:spcAft>
              <a:buSzPts val="1050"/>
              <a:buChar char="●"/>
              <a:defRPr sz="1050"/>
            </a:lvl4pPr>
            <a:lvl5pPr indent="-295275" lvl="4" marL="2286000" rtl="0" algn="l">
              <a:lnSpc>
                <a:spcPct val="90000"/>
              </a:lnSpc>
              <a:spcBef>
                <a:spcPts val="225"/>
              </a:spcBef>
              <a:spcAft>
                <a:spcPts val="0"/>
              </a:spcAft>
              <a:buSzPts val="1050"/>
              <a:buChar char="●"/>
              <a:defRPr sz="1050"/>
            </a:lvl5pPr>
            <a:lvl6pPr indent="-295275" lvl="5" marL="2743200" rtl="0" algn="l">
              <a:lnSpc>
                <a:spcPct val="90000"/>
              </a:lnSpc>
              <a:spcBef>
                <a:spcPts val="225"/>
              </a:spcBef>
              <a:spcAft>
                <a:spcPts val="0"/>
              </a:spcAft>
              <a:buSzPts val="1050"/>
              <a:buChar char="●"/>
              <a:defRPr sz="1050"/>
            </a:lvl6pPr>
            <a:lvl7pPr indent="-295275" lvl="6" marL="3200400" rtl="0" algn="l">
              <a:lnSpc>
                <a:spcPct val="90000"/>
              </a:lnSpc>
              <a:spcBef>
                <a:spcPts val="225"/>
              </a:spcBef>
              <a:spcAft>
                <a:spcPts val="0"/>
              </a:spcAft>
              <a:buSzPts val="1050"/>
              <a:buChar char="●"/>
              <a:defRPr sz="1050"/>
            </a:lvl7pPr>
            <a:lvl8pPr indent="-295275" lvl="7" marL="3657600" rtl="0" algn="l">
              <a:lnSpc>
                <a:spcPct val="90000"/>
              </a:lnSpc>
              <a:spcBef>
                <a:spcPts val="225"/>
              </a:spcBef>
              <a:spcAft>
                <a:spcPts val="0"/>
              </a:spcAft>
              <a:buSzPts val="1050"/>
              <a:buChar char="●"/>
              <a:defRPr sz="1050"/>
            </a:lvl8pPr>
            <a:lvl9pPr indent="-295275" lvl="8" marL="4114800" rtl="0" algn="l">
              <a:lnSpc>
                <a:spcPct val="90000"/>
              </a:lnSpc>
              <a:spcBef>
                <a:spcPts val="225"/>
              </a:spcBef>
              <a:spcAft>
                <a:spcPts val="225"/>
              </a:spcAft>
              <a:buSzPts val="1050"/>
              <a:buChar char="●"/>
              <a:defRPr sz="1050"/>
            </a:lvl9pPr>
          </a:lstStyle>
          <a:p/>
        </p:txBody>
      </p:sp>
      <p:sp>
        <p:nvSpPr>
          <p:cNvPr id="106" name="Google Shape;106;p22"/>
          <p:cNvSpPr txBox="1"/>
          <p:nvPr>
            <p:ph idx="2" type="body"/>
          </p:nvPr>
        </p:nvSpPr>
        <p:spPr>
          <a:xfrm>
            <a:off x="4594860" y="1371600"/>
            <a:ext cx="3360300" cy="3263400"/>
          </a:xfrm>
          <a:prstGeom prst="rect">
            <a:avLst/>
          </a:prstGeom>
          <a:noFill/>
          <a:ln>
            <a:noFill/>
          </a:ln>
        </p:spPr>
        <p:txBody>
          <a:bodyPr anchorCtr="0" anchor="t" bIns="45700" lIns="91425" spcFirstLastPara="1" rIns="91425" wrap="square" tIns="45700">
            <a:normAutofit/>
          </a:bodyPr>
          <a:lstStyle>
            <a:lvl1pPr indent="-297180" lvl="0" marL="457200" rtl="0" algn="l">
              <a:lnSpc>
                <a:spcPct val="95000"/>
              </a:lnSpc>
              <a:spcBef>
                <a:spcPts val="1050"/>
              </a:spcBef>
              <a:spcAft>
                <a:spcPts val="0"/>
              </a:spcAft>
              <a:buSzPts val="1080"/>
              <a:buChar char="•"/>
              <a:defRPr sz="1350"/>
            </a:lvl1pPr>
            <a:lvl2pPr indent="-304800" lvl="1" marL="914400" rtl="0" algn="l">
              <a:lnSpc>
                <a:spcPct val="90000"/>
              </a:lnSpc>
              <a:spcBef>
                <a:spcPts val="225"/>
              </a:spcBef>
              <a:spcAft>
                <a:spcPts val="0"/>
              </a:spcAft>
              <a:buSzPts val="1200"/>
              <a:buChar char="●"/>
              <a:defRPr sz="1200"/>
            </a:lvl2pPr>
            <a:lvl3pPr indent="-295275" lvl="2" marL="1371600" rtl="0" algn="l">
              <a:lnSpc>
                <a:spcPct val="90000"/>
              </a:lnSpc>
              <a:spcBef>
                <a:spcPts val="225"/>
              </a:spcBef>
              <a:spcAft>
                <a:spcPts val="0"/>
              </a:spcAft>
              <a:buSzPts val="1050"/>
              <a:buChar char="●"/>
              <a:defRPr sz="1050"/>
            </a:lvl3pPr>
            <a:lvl4pPr indent="-295275" lvl="3" marL="1828800" rtl="0" algn="l">
              <a:lnSpc>
                <a:spcPct val="90000"/>
              </a:lnSpc>
              <a:spcBef>
                <a:spcPts val="225"/>
              </a:spcBef>
              <a:spcAft>
                <a:spcPts val="0"/>
              </a:spcAft>
              <a:buSzPts val="1050"/>
              <a:buChar char="●"/>
              <a:defRPr sz="1050"/>
            </a:lvl4pPr>
            <a:lvl5pPr indent="-295275" lvl="4" marL="2286000" rtl="0" algn="l">
              <a:lnSpc>
                <a:spcPct val="90000"/>
              </a:lnSpc>
              <a:spcBef>
                <a:spcPts val="225"/>
              </a:spcBef>
              <a:spcAft>
                <a:spcPts val="0"/>
              </a:spcAft>
              <a:buSzPts val="1050"/>
              <a:buChar char="●"/>
              <a:defRPr sz="1050"/>
            </a:lvl5pPr>
            <a:lvl6pPr indent="-295275" lvl="5" marL="2743200" rtl="0" algn="l">
              <a:lnSpc>
                <a:spcPct val="90000"/>
              </a:lnSpc>
              <a:spcBef>
                <a:spcPts val="225"/>
              </a:spcBef>
              <a:spcAft>
                <a:spcPts val="0"/>
              </a:spcAft>
              <a:buSzPts val="1050"/>
              <a:buChar char="●"/>
              <a:defRPr sz="1050"/>
            </a:lvl6pPr>
            <a:lvl7pPr indent="-295275" lvl="6" marL="3200400" rtl="0" algn="l">
              <a:lnSpc>
                <a:spcPct val="90000"/>
              </a:lnSpc>
              <a:spcBef>
                <a:spcPts val="225"/>
              </a:spcBef>
              <a:spcAft>
                <a:spcPts val="0"/>
              </a:spcAft>
              <a:buSzPts val="1050"/>
              <a:buChar char="●"/>
              <a:defRPr sz="1050"/>
            </a:lvl7pPr>
            <a:lvl8pPr indent="-295275" lvl="7" marL="3657600" rtl="0" algn="l">
              <a:lnSpc>
                <a:spcPct val="90000"/>
              </a:lnSpc>
              <a:spcBef>
                <a:spcPts val="225"/>
              </a:spcBef>
              <a:spcAft>
                <a:spcPts val="0"/>
              </a:spcAft>
              <a:buSzPts val="1050"/>
              <a:buChar char="●"/>
              <a:defRPr sz="1050"/>
            </a:lvl8pPr>
            <a:lvl9pPr indent="-295275" lvl="8" marL="4114800" rtl="0" algn="l">
              <a:lnSpc>
                <a:spcPct val="90000"/>
              </a:lnSpc>
              <a:spcBef>
                <a:spcPts val="225"/>
              </a:spcBef>
              <a:spcAft>
                <a:spcPts val="225"/>
              </a:spcAft>
              <a:buSzPts val="1050"/>
              <a:buChar char="●"/>
              <a:defRPr sz="1050"/>
            </a:lvl9pPr>
          </a:lstStyle>
          <a:p/>
        </p:txBody>
      </p:sp>
      <p:sp>
        <p:nvSpPr>
          <p:cNvPr id="107" name="Google Shape;107;p22"/>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22"/>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22"/>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0" name="Shape 110"/>
        <p:cNvGrpSpPr/>
        <p:nvPr/>
      </p:nvGrpSpPr>
      <p:grpSpPr>
        <a:xfrm>
          <a:off x="0" y="0"/>
          <a:ext cx="0" cy="0"/>
          <a:chOff x="0" y="0"/>
          <a:chExt cx="0" cy="0"/>
        </a:xfrm>
      </p:grpSpPr>
      <p:sp>
        <p:nvSpPr>
          <p:cNvPr id="111" name="Google Shape;111;p23"/>
          <p:cNvSpPr txBox="1"/>
          <p:nvPr>
            <p:ph type="title"/>
          </p:nvPr>
        </p:nvSpPr>
        <p:spPr>
          <a:xfrm>
            <a:off x="946404" y="274320"/>
            <a:ext cx="7269600" cy="994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p23"/>
          <p:cNvSpPr txBox="1"/>
          <p:nvPr>
            <p:ph idx="1" type="body"/>
          </p:nvPr>
        </p:nvSpPr>
        <p:spPr>
          <a:xfrm>
            <a:off x="946404" y="1285241"/>
            <a:ext cx="3360300" cy="548700"/>
          </a:xfrm>
          <a:prstGeom prst="rect">
            <a:avLst/>
          </a:prstGeom>
          <a:noFill/>
          <a:ln>
            <a:noFill/>
          </a:ln>
        </p:spPr>
        <p:txBody>
          <a:bodyPr anchorCtr="0" anchor="b" bIns="45700" lIns="91425" spcFirstLastPara="1" rIns="91425" wrap="square" tIns="45700">
            <a:normAutofit/>
          </a:bodyPr>
          <a:lstStyle>
            <a:lvl1pPr indent="-228600" lvl="0" marL="457200" rtl="0" algn="l">
              <a:lnSpc>
                <a:spcPct val="95000"/>
              </a:lnSpc>
              <a:spcBef>
                <a:spcPts val="0"/>
              </a:spcBef>
              <a:spcAft>
                <a:spcPts val="0"/>
              </a:spcAft>
              <a:buSzPts val="1200"/>
              <a:buNone/>
              <a:defRPr b="0" sz="1500">
                <a:solidFill>
                  <a:schemeClr val="dk2"/>
                </a:solidFill>
              </a:defRPr>
            </a:lvl1pPr>
            <a:lvl2pPr indent="-228600" lvl="1" marL="914400" rtl="0" algn="l">
              <a:lnSpc>
                <a:spcPct val="90000"/>
              </a:lnSpc>
              <a:spcBef>
                <a:spcPts val="225"/>
              </a:spcBef>
              <a:spcAft>
                <a:spcPts val="0"/>
              </a:spcAft>
              <a:buSzPts val="1500"/>
              <a:buNone/>
              <a:defRPr b="1" sz="1500"/>
            </a:lvl2pPr>
            <a:lvl3pPr indent="-228600" lvl="2" marL="1371600" rtl="0" algn="l">
              <a:lnSpc>
                <a:spcPct val="90000"/>
              </a:lnSpc>
              <a:spcBef>
                <a:spcPts val="225"/>
              </a:spcBef>
              <a:spcAft>
                <a:spcPts val="0"/>
              </a:spcAft>
              <a:buSzPts val="1350"/>
              <a:buNone/>
              <a:defRPr b="1" sz="1350"/>
            </a:lvl3pPr>
            <a:lvl4pPr indent="-228600" lvl="3" marL="1828800" rtl="0" algn="l">
              <a:lnSpc>
                <a:spcPct val="90000"/>
              </a:lnSpc>
              <a:spcBef>
                <a:spcPts val="225"/>
              </a:spcBef>
              <a:spcAft>
                <a:spcPts val="0"/>
              </a:spcAft>
              <a:buSzPts val="1200"/>
              <a:buNone/>
              <a:defRPr b="1" sz="1200"/>
            </a:lvl4pPr>
            <a:lvl5pPr indent="-228600" lvl="4" marL="2286000" rtl="0" algn="l">
              <a:lnSpc>
                <a:spcPct val="90000"/>
              </a:lnSpc>
              <a:spcBef>
                <a:spcPts val="225"/>
              </a:spcBef>
              <a:spcAft>
                <a:spcPts val="0"/>
              </a:spcAft>
              <a:buSzPts val="1200"/>
              <a:buNone/>
              <a:defRPr b="1" sz="1200"/>
            </a:lvl5pPr>
            <a:lvl6pPr indent="-228600" lvl="5" marL="2743200" rtl="0" algn="l">
              <a:lnSpc>
                <a:spcPct val="90000"/>
              </a:lnSpc>
              <a:spcBef>
                <a:spcPts val="225"/>
              </a:spcBef>
              <a:spcAft>
                <a:spcPts val="0"/>
              </a:spcAft>
              <a:buSzPts val="1200"/>
              <a:buNone/>
              <a:defRPr b="1" sz="1200"/>
            </a:lvl6pPr>
            <a:lvl7pPr indent="-228600" lvl="6" marL="3200400" rtl="0" algn="l">
              <a:lnSpc>
                <a:spcPct val="90000"/>
              </a:lnSpc>
              <a:spcBef>
                <a:spcPts val="225"/>
              </a:spcBef>
              <a:spcAft>
                <a:spcPts val="0"/>
              </a:spcAft>
              <a:buSzPts val="1200"/>
              <a:buNone/>
              <a:defRPr b="1" sz="1200"/>
            </a:lvl7pPr>
            <a:lvl8pPr indent="-228600" lvl="7" marL="3657600" rtl="0" algn="l">
              <a:lnSpc>
                <a:spcPct val="90000"/>
              </a:lnSpc>
              <a:spcBef>
                <a:spcPts val="225"/>
              </a:spcBef>
              <a:spcAft>
                <a:spcPts val="0"/>
              </a:spcAft>
              <a:buSzPts val="1200"/>
              <a:buNone/>
              <a:defRPr b="1" sz="1200"/>
            </a:lvl8pPr>
            <a:lvl9pPr indent="-228600" lvl="8" marL="4114800" rtl="0" algn="l">
              <a:lnSpc>
                <a:spcPct val="90000"/>
              </a:lnSpc>
              <a:spcBef>
                <a:spcPts val="225"/>
              </a:spcBef>
              <a:spcAft>
                <a:spcPts val="225"/>
              </a:spcAft>
              <a:buSzPts val="1200"/>
              <a:buNone/>
              <a:defRPr b="1" sz="1200"/>
            </a:lvl9pPr>
          </a:lstStyle>
          <a:p/>
        </p:txBody>
      </p:sp>
      <p:sp>
        <p:nvSpPr>
          <p:cNvPr id="113" name="Google Shape;113;p23"/>
          <p:cNvSpPr txBox="1"/>
          <p:nvPr>
            <p:ph idx="2" type="body"/>
          </p:nvPr>
        </p:nvSpPr>
        <p:spPr>
          <a:xfrm>
            <a:off x="946404" y="1880662"/>
            <a:ext cx="3360300" cy="2748600"/>
          </a:xfrm>
          <a:prstGeom prst="rect">
            <a:avLst/>
          </a:prstGeom>
          <a:noFill/>
          <a:ln>
            <a:noFill/>
          </a:ln>
        </p:spPr>
        <p:txBody>
          <a:bodyPr anchorCtr="0" anchor="t" bIns="45700" lIns="91425" spcFirstLastPara="1" rIns="91425" wrap="square" tIns="45700">
            <a:normAutofit/>
          </a:bodyPr>
          <a:lstStyle>
            <a:lvl1pPr indent="-297180" lvl="0" marL="457200" rtl="0" algn="l">
              <a:lnSpc>
                <a:spcPct val="95000"/>
              </a:lnSpc>
              <a:spcBef>
                <a:spcPts val="1050"/>
              </a:spcBef>
              <a:spcAft>
                <a:spcPts val="0"/>
              </a:spcAft>
              <a:buSzPts val="1080"/>
              <a:buChar char="•"/>
              <a:defRPr sz="1350"/>
            </a:lvl1pPr>
            <a:lvl2pPr indent="-304800" lvl="1" marL="914400" rtl="0" algn="l">
              <a:lnSpc>
                <a:spcPct val="90000"/>
              </a:lnSpc>
              <a:spcBef>
                <a:spcPts val="225"/>
              </a:spcBef>
              <a:spcAft>
                <a:spcPts val="0"/>
              </a:spcAft>
              <a:buSzPts val="1200"/>
              <a:buChar char="●"/>
              <a:defRPr sz="1200"/>
            </a:lvl2pPr>
            <a:lvl3pPr indent="-295275" lvl="2" marL="1371600" rtl="0" algn="l">
              <a:lnSpc>
                <a:spcPct val="90000"/>
              </a:lnSpc>
              <a:spcBef>
                <a:spcPts val="225"/>
              </a:spcBef>
              <a:spcAft>
                <a:spcPts val="0"/>
              </a:spcAft>
              <a:buSzPts val="1050"/>
              <a:buChar char="●"/>
              <a:defRPr sz="1050"/>
            </a:lvl3pPr>
            <a:lvl4pPr indent="-295275" lvl="3" marL="1828800" rtl="0" algn="l">
              <a:lnSpc>
                <a:spcPct val="90000"/>
              </a:lnSpc>
              <a:spcBef>
                <a:spcPts val="225"/>
              </a:spcBef>
              <a:spcAft>
                <a:spcPts val="0"/>
              </a:spcAft>
              <a:buSzPts val="1050"/>
              <a:buChar char="●"/>
              <a:defRPr sz="1050"/>
            </a:lvl4pPr>
            <a:lvl5pPr indent="-295275" lvl="4" marL="2286000" rtl="0" algn="l">
              <a:lnSpc>
                <a:spcPct val="90000"/>
              </a:lnSpc>
              <a:spcBef>
                <a:spcPts val="225"/>
              </a:spcBef>
              <a:spcAft>
                <a:spcPts val="0"/>
              </a:spcAft>
              <a:buSzPts val="1050"/>
              <a:buChar char="●"/>
              <a:defRPr sz="1050"/>
            </a:lvl5pPr>
            <a:lvl6pPr indent="-295275" lvl="5" marL="2743200" rtl="0" algn="l">
              <a:lnSpc>
                <a:spcPct val="90000"/>
              </a:lnSpc>
              <a:spcBef>
                <a:spcPts val="225"/>
              </a:spcBef>
              <a:spcAft>
                <a:spcPts val="0"/>
              </a:spcAft>
              <a:buSzPts val="1050"/>
              <a:buChar char="●"/>
              <a:defRPr sz="1050"/>
            </a:lvl6pPr>
            <a:lvl7pPr indent="-295275" lvl="6" marL="3200400" rtl="0" algn="l">
              <a:lnSpc>
                <a:spcPct val="90000"/>
              </a:lnSpc>
              <a:spcBef>
                <a:spcPts val="225"/>
              </a:spcBef>
              <a:spcAft>
                <a:spcPts val="0"/>
              </a:spcAft>
              <a:buSzPts val="1050"/>
              <a:buChar char="●"/>
              <a:defRPr sz="1050"/>
            </a:lvl7pPr>
            <a:lvl8pPr indent="-295275" lvl="7" marL="3657600" rtl="0" algn="l">
              <a:lnSpc>
                <a:spcPct val="90000"/>
              </a:lnSpc>
              <a:spcBef>
                <a:spcPts val="225"/>
              </a:spcBef>
              <a:spcAft>
                <a:spcPts val="0"/>
              </a:spcAft>
              <a:buSzPts val="1050"/>
              <a:buChar char="●"/>
              <a:defRPr sz="1050"/>
            </a:lvl8pPr>
            <a:lvl9pPr indent="-295275" lvl="8" marL="4114800" rtl="0" algn="l">
              <a:lnSpc>
                <a:spcPct val="90000"/>
              </a:lnSpc>
              <a:spcBef>
                <a:spcPts val="225"/>
              </a:spcBef>
              <a:spcAft>
                <a:spcPts val="225"/>
              </a:spcAft>
              <a:buSzPts val="1050"/>
              <a:buChar char="●"/>
              <a:defRPr sz="1050"/>
            </a:lvl9pPr>
          </a:lstStyle>
          <a:p/>
        </p:txBody>
      </p:sp>
      <p:sp>
        <p:nvSpPr>
          <p:cNvPr id="114" name="Google Shape;114;p23"/>
          <p:cNvSpPr txBox="1"/>
          <p:nvPr>
            <p:ph idx="3" type="body"/>
          </p:nvPr>
        </p:nvSpPr>
        <p:spPr>
          <a:xfrm>
            <a:off x="4594860" y="1285241"/>
            <a:ext cx="3360300" cy="548700"/>
          </a:xfrm>
          <a:prstGeom prst="rect">
            <a:avLst/>
          </a:prstGeom>
          <a:noFill/>
          <a:ln>
            <a:noFill/>
          </a:ln>
        </p:spPr>
        <p:txBody>
          <a:bodyPr anchorCtr="0" anchor="b" bIns="45700" lIns="91425" spcFirstLastPara="1" rIns="91425" wrap="square" tIns="45700">
            <a:normAutofit/>
          </a:bodyPr>
          <a:lstStyle>
            <a:lvl1pPr indent="-228600" lvl="0" marL="457200" rtl="0" algn="l">
              <a:lnSpc>
                <a:spcPct val="95000"/>
              </a:lnSpc>
              <a:spcBef>
                <a:spcPts val="0"/>
              </a:spcBef>
              <a:spcAft>
                <a:spcPts val="0"/>
              </a:spcAft>
              <a:buSzPts val="1200"/>
              <a:buNone/>
              <a:defRPr b="0" sz="1500">
                <a:solidFill>
                  <a:schemeClr val="dk2"/>
                </a:solidFill>
                <a:latin typeface="Century Schoolbook"/>
                <a:ea typeface="Century Schoolbook"/>
                <a:cs typeface="Century Schoolbook"/>
                <a:sym typeface="Century Schoolbook"/>
              </a:defRPr>
            </a:lvl1pPr>
            <a:lvl2pPr indent="-228600" lvl="1" marL="914400" rtl="0" algn="l">
              <a:lnSpc>
                <a:spcPct val="90000"/>
              </a:lnSpc>
              <a:spcBef>
                <a:spcPts val="225"/>
              </a:spcBef>
              <a:spcAft>
                <a:spcPts val="0"/>
              </a:spcAft>
              <a:buSzPts val="1500"/>
              <a:buNone/>
              <a:defRPr b="1" sz="1500"/>
            </a:lvl2pPr>
            <a:lvl3pPr indent="-228600" lvl="2" marL="1371600" rtl="0" algn="l">
              <a:lnSpc>
                <a:spcPct val="90000"/>
              </a:lnSpc>
              <a:spcBef>
                <a:spcPts val="225"/>
              </a:spcBef>
              <a:spcAft>
                <a:spcPts val="0"/>
              </a:spcAft>
              <a:buSzPts val="1350"/>
              <a:buNone/>
              <a:defRPr b="1" sz="1350"/>
            </a:lvl3pPr>
            <a:lvl4pPr indent="-228600" lvl="3" marL="1828800" rtl="0" algn="l">
              <a:lnSpc>
                <a:spcPct val="90000"/>
              </a:lnSpc>
              <a:spcBef>
                <a:spcPts val="225"/>
              </a:spcBef>
              <a:spcAft>
                <a:spcPts val="0"/>
              </a:spcAft>
              <a:buSzPts val="1200"/>
              <a:buNone/>
              <a:defRPr b="1" sz="1200"/>
            </a:lvl4pPr>
            <a:lvl5pPr indent="-228600" lvl="4" marL="2286000" rtl="0" algn="l">
              <a:lnSpc>
                <a:spcPct val="90000"/>
              </a:lnSpc>
              <a:spcBef>
                <a:spcPts val="225"/>
              </a:spcBef>
              <a:spcAft>
                <a:spcPts val="0"/>
              </a:spcAft>
              <a:buSzPts val="1200"/>
              <a:buNone/>
              <a:defRPr b="1" sz="1200"/>
            </a:lvl5pPr>
            <a:lvl6pPr indent="-228600" lvl="5" marL="2743200" rtl="0" algn="l">
              <a:lnSpc>
                <a:spcPct val="90000"/>
              </a:lnSpc>
              <a:spcBef>
                <a:spcPts val="225"/>
              </a:spcBef>
              <a:spcAft>
                <a:spcPts val="0"/>
              </a:spcAft>
              <a:buSzPts val="1200"/>
              <a:buNone/>
              <a:defRPr b="1" sz="1200"/>
            </a:lvl6pPr>
            <a:lvl7pPr indent="-228600" lvl="6" marL="3200400" rtl="0" algn="l">
              <a:lnSpc>
                <a:spcPct val="90000"/>
              </a:lnSpc>
              <a:spcBef>
                <a:spcPts val="225"/>
              </a:spcBef>
              <a:spcAft>
                <a:spcPts val="0"/>
              </a:spcAft>
              <a:buSzPts val="1200"/>
              <a:buNone/>
              <a:defRPr b="1" sz="1200"/>
            </a:lvl7pPr>
            <a:lvl8pPr indent="-228600" lvl="7" marL="3657600" rtl="0" algn="l">
              <a:lnSpc>
                <a:spcPct val="90000"/>
              </a:lnSpc>
              <a:spcBef>
                <a:spcPts val="225"/>
              </a:spcBef>
              <a:spcAft>
                <a:spcPts val="0"/>
              </a:spcAft>
              <a:buSzPts val="1200"/>
              <a:buNone/>
              <a:defRPr b="1" sz="1200"/>
            </a:lvl8pPr>
            <a:lvl9pPr indent="-228600" lvl="8" marL="4114800" rtl="0" algn="l">
              <a:lnSpc>
                <a:spcPct val="90000"/>
              </a:lnSpc>
              <a:spcBef>
                <a:spcPts val="225"/>
              </a:spcBef>
              <a:spcAft>
                <a:spcPts val="225"/>
              </a:spcAft>
              <a:buSzPts val="1200"/>
              <a:buNone/>
              <a:defRPr b="1" sz="1200"/>
            </a:lvl9pPr>
          </a:lstStyle>
          <a:p/>
        </p:txBody>
      </p:sp>
      <p:sp>
        <p:nvSpPr>
          <p:cNvPr id="115" name="Google Shape;115;p23"/>
          <p:cNvSpPr txBox="1"/>
          <p:nvPr>
            <p:ph idx="4" type="body"/>
          </p:nvPr>
        </p:nvSpPr>
        <p:spPr>
          <a:xfrm>
            <a:off x="4594860" y="1880662"/>
            <a:ext cx="3360300" cy="2748600"/>
          </a:xfrm>
          <a:prstGeom prst="rect">
            <a:avLst/>
          </a:prstGeom>
          <a:noFill/>
          <a:ln>
            <a:noFill/>
          </a:ln>
        </p:spPr>
        <p:txBody>
          <a:bodyPr anchorCtr="0" anchor="t" bIns="45700" lIns="91425" spcFirstLastPara="1" rIns="91425" wrap="square" tIns="45700">
            <a:normAutofit/>
          </a:bodyPr>
          <a:lstStyle>
            <a:lvl1pPr indent="-297180" lvl="0" marL="457200" rtl="0" algn="l">
              <a:lnSpc>
                <a:spcPct val="95000"/>
              </a:lnSpc>
              <a:spcBef>
                <a:spcPts val="1050"/>
              </a:spcBef>
              <a:spcAft>
                <a:spcPts val="0"/>
              </a:spcAft>
              <a:buSzPts val="1080"/>
              <a:buChar char="•"/>
              <a:defRPr sz="1350"/>
            </a:lvl1pPr>
            <a:lvl2pPr indent="-304800" lvl="1" marL="914400" rtl="0" algn="l">
              <a:lnSpc>
                <a:spcPct val="90000"/>
              </a:lnSpc>
              <a:spcBef>
                <a:spcPts val="225"/>
              </a:spcBef>
              <a:spcAft>
                <a:spcPts val="0"/>
              </a:spcAft>
              <a:buSzPts val="1200"/>
              <a:buChar char="●"/>
              <a:defRPr sz="1200"/>
            </a:lvl2pPr>
            <a:lvl3pPr indent="-295275" lvl="2" marL="1371600" rtl="0" algn="l">
              <a:lnSpc>
                <a:spcPct val="90000"/>
              </a:lnSpc>
              <a:spcBef>
                <a:spcPts val="225"/>
              </a:spcBef>
              <a:spcAft>
                <a:spcPts val="0"/>
              </a:spcAft>
              <a:buSzPts val="1050"/>
              <a:buChar char="●"/>
              <a:defRPr sz="1050"/>
            </a:lvl3pPr>
            <a:lvl4pPr indent="-295275" lvl="3" marL="1828800" rtl="0" algn="l">
              <a:lnSpc>
                <a:spcPct val="90000"/>
              </a:lnSpc>
              <a:spcBef>
                <a:spcPts val="225"/>
              </a:spcBef>
              <a:spcAft>
                <a:spcPts val="0"/>
              </a:spcAft>
              <a:buSzPts val="1050"/>
              <a:buChar char="●"/>
              <a:defRPr sz="1050"/>
            </a:lvl4pPr>
            <a:lvl5pPr indent="-295275" lvl="4" marL="2286000" rtl="0" algn="l">
              <a:lnSpc>
                <a:spcPct val="90000"/>
              </a:lnSpc>
              <a:spcBef>
                <a:spcPts val="225"/>
              </a:spcBef>
              <a:spcAft>
                <a:spcPts val="0"/>
              </a:spcAft>
              <a:buSzPts val="1050"/>
              <a:buChar char="●"/>
              <a:defRPr sz="1050"/>
            </a:lvl5pPr>
            <a:lvl6pPr indent="-295275" lvl="5" marL="2743200" rtl="0" algn="l">
              <a:lnSpc>
                <a:spcPct val="90000"/>
              </a:lnSpc>
              <a:spcBef>
                <a:spcPts val="225"/>
              </a:spcBef>
              <a:spcAft>
                <a:spcPts val="0"/>
              </a:spcAft>
              <a:buSzPts val="1050"/>
              <a:buChar char="●"/>
              <a:defRPr sz="1050"/>
            </a:lvl6pPr>
            <a:lvl7pPr indent="-295275" lvl="6" marL="3200400" rtl="0" algn="l">
              <a:lnSpc>
                <a:spcPct val="90000"/>
              </a:lnSpc>
              <a:spcBef>
                <a:spcPts val="225"/>
              </a:spcBef>
              <a:spcAft>
                <a:spcPts val="0"/>
              </a:spcAft>
              <a:buSzPts val="1050"/>
              <a:buChar char="●"/>
              <a:defRPr sz="1050"/>
            </a:lvl7pPr>
            <a:lvl8pPr indent="-295275" lvl="7" marL="3657600" rtl="0" algn="l">
              <a:lnSpc>
                <a:spcPct val="90000"/>
              </a:lnSpc>
              <a:spcBef>
                <a:spcPts val="225"/>
              </a:spcBef>
              <a:spcAft>
                <a:spcPts val="0"/>
              </a:spcAft>
              <a:buSzPts val="1050"/>
              <a:buChar char="●"/>
              <a:defRPr sz="1050"/>
            </a:lvl8pPr>
            <a:lvl9pPr indent="-295275" lvl="8" marL="4114800" rtl="0" algn="l">
              <a:lnSpc>
                <a:spcPct val="90000"/>
              </a:lnSpc>
              <a:spcBef>
                <a:spcPts val="225"/>
              </a:spcBef>
              <a:spcAft>
                <a:spcPts val="225"/>
              </a:spcAft>
              <a:buSzPts val="1050"/>
              <a:buChar char="●"/>
              <a:defRPr sz="1050"/>
            </a:lvl9pPr>
          </a:lstStyle>
          <a:p/>
        </p:txBody>
      </p:sp>
      <p:sp>
        <p:nvSpPr>
          <p:cNvPr id="116" name="Google Shape;116;p23"/>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3"/>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3"/>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24"/>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24"/>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24"/>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p25"/>
          <p:cNvSpPr txBox="1"/>
          <p:nvPr>
            <p:ph type="title"/>
          </p:nvPr>
        </p:nvSpPr>
        <p:spPr>
          <a:xfrm>
            <a:off x="630936" y="342900"/>
            <a:ext cx="2400300" cy="1200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400"/>
              <a:buFont typeface="Century Schoolbook"/>
              <a:buNone/>
              <a:defRPr b="0"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25"/>
          <p:cNvSpPr txBox="1"/>
          <p:nvPr>
            <p:ph idx="1" type="body"/>
          </p:nvPr>
        </p:nvSpPr>
        <p:spPr>
          <a:xfrm>
            <a:off x="3378200" y="514350"/>
            <a:ext cx="4559400" cy="4114800"/>
          </a:xfrm>
          <a:prstGeom prst="rect">
            <a:avLst/>
          </a:prstGeom>
          <a:noFill/>
          <a:ln>
            <a:noFill/>
          </a:ln>
        </p:spPr>
        <p:txBody>
          <a:bodyPr anchorCtr="0" anchor="t" bIns="45700" lIns="91425" spcFirstLastPara="1" rIns="91425" wrap="square" tIns="45700">
            <a:normAutofit/>
          </a:bodyPr>
          <a:lstStyle>
            <a:lvl1pPr indent="-304800" lvl="0" marL="457200" rtl="0" algn="l">
              <a:lnSpc>
                <a:spcPct val="95000"/>
              </a:lnSpc>
              <a:spcBef>
                <a:spcPts val="1050"/>
              </a:spcBef>
              <a:spcAft>
                <a:spcPts val="0"/>
              </a:spcAft>
              <a:buSzPts val="1200"/>
              <a:buChar char="•"/>
              <a:defRPr sz="1500"/>
            </a:lvl1pPr>
            <a:lvl2pPr indent="-314325" lvl="1" marL="914400" rtl="0" algn="l">
              <a:lnSpc>
                <a:spcPct val="90000"/>
              </a:lnSpc>
              <a:spcBef>
                <a:spcPts val="225"/>
              </a:spcBef>
              <a:spcAft>
                <a:spcPts val="0"/>
              </a:spcAft>
              <a:buSzPts val="1350"/>
              <a:buChar char="●"/>
              <a:defRPr sz="1350"/>
            </a:lvl2pPr>
            <a:lvl3pPr indent="-304800" lvl="2" marL="1371600" rtl="0" algn="l">
              <a:lnSpc>
                <a:spcPct val="90000"/>
              </a:lnSpc>
              <a:spcBef>
                <a:spcPts val="225"/>
              </a:spcBef>
              <a:spcAft>
                <a:spcPts val="0"/>
              </a:spcAft>
              <a:buSzPts val="1200"/>
              <a:buChar char="●"/>
              <a:defRPr sz="1200"/>
            </a:lvl3pPr>
            <a:lvl4pPr indent="-295275" lvl="3" marL="1828800" rtl="0" algn="l">
              <a:lnSpc>
                <a:spcPct val="90000"/>
              </a:lnSpc>
              <a:spcBef>
                <a:spcPts val="225"/>
              </a:spcBef>
              <a:spcAft>
                <a:spcPts val="0"/>
              </a:spcAft>
              <a:buSzPts val="1050"/>
              <a:buChar char="●"/>
              <a:defRPr sz="1050"/>
            </a:lvl4pPr>
            <a:lvl5pPr indent="-295275" lvl="4" marL="2286000" rtl="0" algn="l">
              <a:lnSpc>
                <a:spcPct val="90000"/>
              </a:lnSpc>
              <a:spcBef>
                <a:spcPts val="225"/>
              </a:spcBef>
              <a:spcAft>
                <a:spcPts val="0"/>
              </a:spcAft>
              <a:buSzPts val="1050"/>
              <a:buChar char="●"/>
              <a:defRPr sz="1050"/>
            </a:lvl5pPr>
            <a:lvl6pPr indent="-295275" lvl="5" marL="2743200" rtl="0" algn="l">
              <a:lnSpc>
                <a:spcPct val="90000"/>
              </a:lnSpc>
              <a:spcBef>
                <a:spcPts val="225"/>
              </a:spcBef>
              <a:spcAft>
                <a:spcPts val="0"/>
              </a:spcAft>
              <a:buSzPts val="1050"/>
              <a:buChar char="●"/>
              <a:defRPr sz="1050"/>
            </a:lvl6pPr>
            <a:lvl7pPr indent="-295275" lvl="6" marL="3200400" rtl="0" algn="l">
              <a:lnSpc>
                <a:spcPct val="90000"/>
              </a:lnSpc>
              <a:spcBef>
                <a:spcPts val="225"/>
              </a:spcBef>
              <a:spcAft>
                <a:spcPts val="0"/>
              </a:spcAft>
              <a:buSzPts val="1050"/>
              <a:buChar char="●"/>
              <a:defRPr sz="1050"/>
            </a:lvl7pPr>
            <a:lvl8pPr indent="-295275" lvl="7" marL="3657600" rtl="0" algn="l">
              <a:lnSpc>
                <a:spcPct val="90000"/>
              </a:lnSpc>
              <a:spcBef>
                <a:spcPts val="225"/>
              </a:spcBef>
              <a:spcAft>
                <a:spcPts val="0"/>
              </a:spcAft>
              <a:buSzPts val="1050"/>
              <a:buChar char="●"/>
              <a:defRPr sz="1050"/>
            </a:lvl8pPr>
            <a:lvl9pPr indent="-295275" lvl="8" marL="4114800" rtl="0" algn="l">
              <a:lnSpc>
                <a:spcPct val="90000"/>
              </a:lnSpc>
              <a:spcBef>
                <a:spcPts val="225"/>
              </a:spcBef>
              <a:spcAft>
                <a:spcPts val="225"/>
              </a:spcAft>
              <a:buSzPts val="1050"/>
              <a:buChar char="●"/>
              <a:defRPr sz="1050"/>
            </a:lvl9pPr>
          </a:lstStyle>
          <a:p/>
        </p:txBody>
      </p:sp>
      <p:sp>
        <p:nvSpPr>
          <p:cNvPr id="126" name="Google Shape;126;p25"/>
          <p:cNvSpPr txBox="1"/>
          <p:nvPr>
            <p:ph idx="2" type="body"/>
          </p:nvPr>
        </p:nvSpPr>
        <p:spPr>
          <a:xfrm>
            <a:off x="630936" y="1574801"/>
            <a:ext cx="2400300" cy="2857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4000"/>
              </a:lnSpc>
              <a:spcBef>
                <a:spcPts val="600"/>
              </a:spcBef>
              <a:spcAft>
                <a:spcPts val="0"/>
              </a:spcAft>
              <a:buSzPts val="780"/>
              <a:buNone/>
              <a:defRPr sz="975"/>
            </a:lvl1pPr>
            <a:lvl2pPr indent="-228600" lvl="1" marL="914400" rtl="0" algn="l">
              <a:lnSpc>
                <a:spcPct val="90000"/>
              </a:lnSpc>
              <a:spcBef>
                <a:spcPts val="225"/>
              </a:spcBef>
              <a:spcAft>
                <a:spcPts val="0"/>
              </a:spcAft>
              <a:buSzPts val="900"/>
              <a:buNone/>
              <a:defRPr sz="900"/>
            </a:lvl2pPr>
            <a:lvl3pPr indent="-228600" lvl="2" marL="1371600" rtl="0" algn="l">
              <a:lnSpc>
                <a:spcPct val="90000"/>
              </a:lnSpc>
              <a:spcBef>
                <a:spcPts val="225"/>
              </a:spcBef>
              <a:spcAft>
                <a:spcPts val="0"/>
              </a:spcAft>
              <a:buSzPts val="750"/>
              <a:buNone/>
              <a:defRPr sz="750"/>
            </a:lvl3pPr>
            <a:lvl4pPr indent="-228600" lvl="3" marL="1828800" rtl="0" algn="l">
              <a:lnSpc>
                <a:spcPct val="90000"/>
              </a:lnSpc>
              <a:spcBef>
                <a:spcPts val="225"/>
              </a:spcBef>
              <a:spcAft>
                <a:spcPts val="0"/>
              </a:spcAft>
              <a:buSzPts val="675"/>
              <a:buNone/>
              <a:defRPr sz="675"/>
            </a:lvl4pPr>
            <a:lvl5pPr indent="-228600" lvl="4" marL="2286000" rtl="0" algn="l">
              <a:lnSpc>
                <a:spcPct val="90000"/>
              </a:lnSpc>
              <a:spcBef>
                <a:spcPts val="225"/>
              </a:spcBef>
              <a:spcAft>
                <a:spcPts val="0"/>
              </a:spcAft>
              <a:buSzPts val="675"/>
              <a:buNone/>
              <a:defRPr sz="675"/>
            </a:lvl5pPr>
            <a:lvl6pPr indent="-228600" lvl="5" marL="2743200" rtl="0" algn="l">
              <a:lnSpc>
                <a:spcPct val="90000"/>
              </a:lnSpc>
              <a:spcBef>
                <a:spcPts val="225"/>
              </a:spcBef>
              <a:spcAft>
                <a:spcPts val="0"/>
              </a:spcAft>
              <a:buSzPts val="675"/>
              <a:buNone/>
              <a:defRPr sz="675"/>
            </a:lvl6pPr>
            <a:lvl7pPr indent="-228600" lvl="6" marL="3200400" rtl="0" algn="l">
              <a:lnSpc>
                <a:spcPct val="90000"/>
              </a:lnSpc>
              <a:spcBef>
                <a:spcPts val="225"/>
              </a:spcBef>
              <a:spcAft>
                <a:spcPts val="0"/>
              </a:spcAft>
              <a:buSzPts val="675"/>
              <a:buNone/>
              <a:defRPr sz="675"/>
            </a:lvl7pPr>
            <a:lvl8pPr indent="-228600" lvl="7" marL="3657600" rtl="0" algn="l">
              <a:lnSpc>
                <a:spcPct val="90000"/>
              </a:lnSpc>
              <a:spcBef>
                <a:spcPts val="225"/>
              </a:spcBef>
              <a:spcAft>
                <a:spcPts val="0"/>
              </a:spcAft>
              <a:buSzPts val="675"/>
              <a:buNone/>
              <a:defRPr sz="675"/>
            </a:lvl8pPr>
            <a:lvl9pPr indent="-228600" lvl="8" marL="4114800" rtl="0" algn="l">
              <a:lnSpc>
                <a:spcPct val="90000"/>
              </a:lnSpc>
              <a:spcBef>
                <a:spcPts val="225"/>
              </a:spcBef>
              <a:spcAft>
                <a:spcPts val="225"/>
              </a:spcAft>
              <a:buSzPts val="675"/>
              <a:buNone/>
              <a:defRPr sz="675"/>
            </a:lvl9pPr>
          </a:lstStyle>
          <a:p/>
        </p:txBody>
      </p:sp>
      <p:sp>
        <p:nvSpPr>
          <p:cNvPr id="127" name="Google Shape;127;p25"/>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5"/>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25"/>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0" name="Shape 130"/>
        <p:cNvGrpSpPr/>
        <p:nvPr/>
      </p:nvGrpSpPr>
      <p:grpSpPr>
        <a:xfrm>
          <a:off x="0" y="0"/>
          <a:ext cx="0" cy="0"/>
          <a:chOff x="0" y="0"/>
          <a:chExt cx="0" cy="0"/>
        </a:xfrm>
      </p:grpSpPr>
      <p:sp>
        <p:nvSpPr>
          <p:cNvPr id="131" name="Google Shape;131;p26"/>
          <p:cNvSpPr/>
          <p:nvPr/>
        </p:nvSpPr>
        <p:spPr>
          <a:xfrm>
            <a:off x="0" y="3829050"/>
            <a:ext cx="8469600" cy="1314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6"/>
          <p:cNvSpPr txBox="1"/>
          <p:nvPr>
            <p:ph type="title"/>
          </p:nvPr>
        </p:nvSpPr>
        <p:spPr>
          <a:xfrm>
            <a:off x="685800" y="3943350"/>
            <a:ext cx="7486800" cy="685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2100"/>
              <a:buFont typeface="Century Schoolbook"/>
              <a:buNone/>
              <a:defRPr b="0" sz="21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26"/>
          <p:cNvSpPr/>
          <p:nvPr>
            <p:ph idx="2" type="pic"/>
          </p:nvPr>
        </p:nvSpPr>
        <p:spPr>
          <a:xfrm>
            <a:off x="0" y="1"/>
            <a:ext cx="8469600" cy="3846600"/>
          </a:xfrm>
          <a:prstGeom prst="rect">
            <a:avLst/>
          </a:prstGeom>
          <a:solidFill>
            <a:schemeClr val="accent1"/>
          </a:solidFill>
          <a:ln>
            <a:noFill/>
          </a:ln>
        </p:spPr>
      </p:sp>
      <p:sp>
        <p:nvSpPr>
          <p:cNvPr id="134" name="Google Shape;134;p26"/>
          <p:cNvSpPr txBox="1"/>
          <p:nvPr>
            <p:ph idx="1" type="body"/>
          </p:nvPr>
        </p:nvSpPr>
        <p:spPr>
          <a:xfrm>
            <a:off x="685800" y="4581442"/>
            <a:ext cx="7486800" cy="447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600"/>
              </a:spcBef>
              <a:spcAft>
                <a:spcPts val="0"/>
              </a:spcAft>
              <a:buSzPts val="780"/>
              <a:buNone/>
              <a:defRPr sz="975">
                <a:solidFill>
                  <a:srgbClr val="D8D8D8"/>
                </a:solidFill>
              </a:defRPr>
            </a:lvl1pPr>
            <a:lvl2pPr indent="-228600" lvl="1" marL="914400" rtl="0" algn="l">
              <a:lnSpc>
                <a:spcPct val="90000"/>
              </a:lnSpc>
              <a:spcBef>
                <a:spcPts val="225"/>
              </a:spcBef>
              <a:spcAft>
                <a:spcPts val="0"/>
              </a:spcAft>
              <a:buSzPts val="900"/>
              <a:buNone/>
              <a:defRPr sz="900"/>
            </a:lvl2pPr>
            <a:lvl3pPr indent="-228600" lvl="2" marL="1371600" rtl="0" algn="l">
              <a:lnSpc>
                <a:spcPct val="90000"/>
              </a:lnSpc>
              <a:spcBef>
                <a:spcPts val="225"/>
              </a:spcBef>
              <a:spcAft>
                <a:spcPts val="0"/>
              </a:spcAft>
              <a:buSzPts val="750"/>
              <a:buNone/>
              <a:defRPr sz="750"/>
            </a:lvl3pPr>
            <a:lvl4pPr indent="-228600" lvl="3" marL="1828800" rtl="0" algn="l">
              <a:lnSpc>
                <a:spcPct val="90000"/>
              </a:lnSpc>
              <a:spcBef>
                <a:spcPts val="225"/>
              </a:spcBef>
              <a:spcAft>
                <a:spcPts val="0"/>
              </a:spcAft>
              <a:buSzPts val="675"/>
              <a:buNone/>
              <a:defRPr sz="675"/>
            </a:lvl4pPr>
            <a:lvl5pPr indent="-228600" lvl="4" marL="2286000" rtl="0" algn="l">
              <a:lnSpc>
                <a:spcPct val="90000"/>
              </a:lnSpc>
              <a:spcBef>
                <a:spcPts val="225"/>
              </a:spcBef>
              <a:spcAft>
                <a:spcPts val="0"/>
              </a:spcAft>
              <a:buSzPts val="675"/>
              <a:buNone/>
              <a:defRPr sz="675"/>
            </a:lvl5pPr>
            <a:lvl6pPr indent="-228600" lvl="5" marL="2743200" rtl="0" algn="l">
              <a:lnSpc>
                <a:spcPct val="90000"/>
              </a:lnSpc>
              <a:spcBef>
                <a:spcPts val="225"/>
              </a:spcBef>
              <a:spcAft>
                <a:spcPts val="0"/>
              </a:spcAft>
              <a:buSzPts val="675"/>
              <a:buNone/>
              <a:defRPr sz="675"/>
            </a:lvl6pPr>
            <a:lvl7pPr indent="-228600" lvl="6" marL="3200400" rtl="0" algn="l">
              <a:lnSpc>
                <a:spcPct val="90000"/>
              </a:lnSpc>
              <a:spcBef>
                <a:spcPts val="225"/>
              </a:spcBef>
              <a:spcAft>
                <a:spcPts val="0"/>
              </a:spcAft>
              <a:buSzPts val="675"/>
              <a:buNone/>
              <a:defRPr sz="675"/>
            </a:lvl7pPr>
            <a:lvl8pPr indent="-228600" lvl="7" marL="3657600" rtl="0" algn="l">
              <a:lnSpc>
                <a:spcPct val="90000"/>
              </a:lnSpc>
              <a:spcBef>
                <a:spcPts val="225"/>
              </a:spcBef>
              <a:spcAft>
                <a:spcPts val="0"/>
              </a:spcAft>
              <a:buSzPts val="675"/>
              <a:buNone/>
              <a:defRPr sz="675"/>
            </a:lvl8pPr>
            <a:lvl9pPr indent="-228600" lvl="8" marL="4114800" rtl="0" algn="l">
              <a:lnSpc>
                <a:spcPct val="90000"/>
              </a:lnSpc>
              <a:spcBef>
                <a:spcPts val="225"/>
              </a:spcBef>
              <a:spcAft>
                <a:spcPts val="225"/>
              </a:spcAft>
              <a:buSzPts val="675"/>
              <a:buNone/>
              <a:defRPr sz="675"/>
            </a:lvl9pPr>
          </a:lstStyle>
          <a:p/>
        </p:txBody>
      </p:sp>
      <p:sp>
        <p:nvSpPr>
          <p:cNvPr id="135" name="Google Shape;135;p26"/>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26"/>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26"/>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8" name="Shape 138"/>
        <p:cNvGrpSpPr/>
        <p:nvPr/>
      </p:nvGrpSpPr>
      <p:grpSpPr>
        <a:xfrm>
          <a:off x="0" y="0"/>
          <a:ext cx="0" cy="0"/>
          <a:chOff x="0" y="0"/>
          <a:chExt cx="0" cy="0"/>
        </a:xfrm>
      </p:grpSpPr>
      <p:sp>
        <p:nvSpPr>
          <p:cNvPr id="139" name="Google Shape;139;p27"/>
          <p:cNvSpPr txBox="1"/>
          <p:nvPr>
            <p:ph type="title"/>
          </p:nvPr>
        </p:nvSpPr>
        <p:spPr>
          <a:xfrm>
            <a:off x="946404" y="274320"/>
            <a:ext cx="7269600" cy="994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27"/>
          <p:cNvSpPr txBox="1"/>
          <p:nvPr>
            <p:ph idx="1" type="body"/>
          </p:nvPr>
        </p:nvSpPr>
        <p:spPr>
          <a:xfrm rot="5400000">
            <a:off x="2538024" y="-219900"/>
            <a:ext cx="3263400" cy="64464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050"/>
              </a:spcBef>
              <a:spcAft>
                <a:spcPts val="0"/>
              </a:spcAft>
              <a:buSzPts val="1440"/>
              <a:buChar char="•"/>
              <a:defRPr/>
            </a:lvl1pPr>
            <a:lvl2pPr indent="-342900" lvl="1" marL="914400" rtl="0" algn="l">
              <a:lnSpc>
                <a:spcPct val="90000"/>
              </a:lnSpc>
              <a:spcBef>
                <a:spcPts val="225"/>
              </a:spcBef>
              <a:spcAft>
                <a:spcPts val="0"/>
              </a:spcAft>
              <a:buSzPts val="1800"/>
              <a:buChar char="●"/>
              <a:defRPr/>
            </a:lvl2pPr>
            <a:lvl3pPr indent="-342900" lvl="2" marL="1371600" rtl="0" algn="l">
              <a:lnSpc>
                <a:spcPct val="90000"/>
              </a:lnSpc>
              <a:spcBef>
                <a:spcPts val="225"/>
              </a:spcBef>
              <a:spcAft>
                <a:spcPts val="0"/>
              </a:spcAft>
              <a:buSzPts val="1800"/>
              <a:buChar char="●"/>
              <a:defRPr/>
            </a:lvl3pPr>
            <a:lvl4pPr indent="-342900" lvl="3" marL="1828800" rtl="0" algn="l">
              <a:lnSpc>
                <a:spcPct val="90000"/>
              </a:lnSpc>
              <a:spcBef>
                <a:spcPts val="225"/>
              </a:spcBef>
              <a:spcAft>
                <a:spcPts val="0"/>
              </a:spcAft>
              <a:buSzPts val="1800"/>
              <a:buChar char="●"/>
              <a:defRPr/>
            </a:lvl4pPr>
            <a:lvl5pPr indent="-342900" lvl="4" marL="2286000" rtl="0" algn="l">
              <a:lnSpc>
                <a:spcPct val="90000"/>
              </a:lnSpc>
              <a:spcBef>
                <a:spcPts val="225"/>
              </a:spcBef>
              <a:spcAft>
                <a:spcPts val="0"/>
              </a:spcAft>
              <a:buSzPts val="1800"/>
              <a:buChar char="●"/>
              <a:defRPr/>
            </a:lvl5pPr>
            <a:lvl6pPr indent="-342900" lvl="5" marL="2743200" rtl="0" algn="l">
              <a:lnSpc>
                <a:spcPct val="90000"/>
              </a:lnSpc>
              <a:spcBef>
                <a:spcPts val="225"/>
              </a:spcBef>
              <a:spcAft>
                <a:spcPts val="0"/>
              </a:spcAft>
              <a:buSzPts val="1800"/>
              <a:buChar char="●"/>
              <a:defRPr/>
            </a:lvl6pPr>
            <a:lvl7pPr indent="-342900" lvl="6" marL="3200400" rtl="0" algn="l">
              <a:lnSpc>
                <a:spcPct val="90000"/>
              </a:lnSpc>
              <a:spcBef>
                <a:spcPts val="225"/>
              </a:spcBef>
              <a:spcAft>
                <a:spcPts val="0"/>
              </a:spcAft>
              <a:buSzPts val="1800"/>
              <a:buChar char="●"/>
              <a:defRPr/>
            </a:lvl7pPr>
            <a:lvl8pPr indent="-342900" lvl="7" marL="3657600" rtl="0" algn="l">
              <a:lnSpc>
                <a:spcPct val="90000"/>
              </a:lnSpc>
              <a:spcBef>
                <a:spcPts val="225"/>
              </a:spcBef>
              <a:spcAft>
                <a:spcPts val="0"/>
              </a:spcAft>
              <a:buSzPts val="1800"/>
              <a:buChar char="●"/>
              <a:defRPr/>
            </a:lvl8pPr>
            <a:lvl9pPr indent="-342900" lvl="8" marL="4114800" rtl="0" algn="l">
              <a:lnSpc>
                <a:spcPct val="90000"/>
              </a:lnSpc>
              <a:spcBef>
                <a:spcPts val="225"/>
              </a:spcBef>
              <a:spcAft>
                <a:spcPts val="225"/>
              </a:spcAft>
              <a:buSzPts val="1800"/>
              <a:buChar char="●"/>
              <a:defRPr/>
            </a:lvl9pPr>
          </a:lstStyle>
          <a:p/>
        </p:txBody>
      </p:sp>
      <p:sp>
        <p:nvSpPr>
          <p:cNvPr id="141" name="Google Shape;141;p27"/>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7"/>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27"/>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8"/>
          <p:cNvSpPr txBox="1"/>
          <p:nvPr>
            <p:ph type="title"/>
          </p:nvPr>
        </p:nvSpPr>
        <p:spPr>
          <a:xfrm rot="5400000">
            <a:off x="5203650" y="1568700"/>
            <a:ext cx="4423200" cy="1857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8"/>
          <p:cNvSpPr txBox="1"/>
          <p:nvPr>
            <p:ph idx="1" type="body"/>
          </p:nvPr>
        </p:nvSpPr>
        <p:spPr>
          <a:xfrm rot="5400000">
            <a:off x="1260225" y="-403050"/>
            <a:ext cx="4423200" cy="58008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050"/>
              </a:spcBef>
              <a:spcAft>
                <a:spcPts val="0"/>
              </a:spcAft>
              <a:buSzPts val="1440"/>
              <a:buChar char="•"/>
              <a:defRPr/>
            </a:lvl1pPr>
            <a:lvl2pPr indent="-342900" lvl="1" marL="914400" rtl="0" algn="l">
              <a:lnSpc>
                <a:spcPct val="90000"/>
              </a:lnSpc>
              <a:spcBef>
                <a:spcPts val="225"/>
              </a:spcBef>
              <a:spcAft>
                <a:spcPts val="0"/>
              </a:spcAft>
              <a:buSzPts val="1800"/>
              <a:buChar char="●"/>
              <a:defRPr/>
            </a:lvl2pPr>
            <a:lvl3pPr indent="-342900" lvl="2" marL="1371600" rtl="0" algn="l">
              <a:lnSpc>
                <a:spcPct val="90000"/>
              </a:lnSpc>
              <a:spcBef>
                <a:spcPts val="225"/>
              </a:spcBef>
              <a:spcAft>
                <a:spcPts val="0"/>
              </a:spcAft>
              <a:buSzPts val="1800"/>
              <a:buChar char="●"/>
              <a:defRPr/>
            </a:lvl3pPr>
            <a:lvl4pPr indent="-342900" lvl="3" marL="1828800" rtl="0" algn="l">
              <a:lnSpc>
                <a:spcPct val="90000"/>
              </a:lnSpc>
              <a:spcBef>
                <a:spcPts val="225"/>
              </a:spcBef>
              <a:spcAft>
                <a:spcPts val="0"/>
              </a:spcAft>
              <a:buSzPts val="1800"/>
              <a:buChar char="●"/>
              <a:defRPr/>
            </a:lvl4pPr>
            <a:lvl5pPr indent="-342900" lvl="4" marL="2286000" rtl="0" algn="l">
              <a:lnSpc>
                <a:spcPct val="90000"/>
              </a:lnSpc>
              <a:spcBef>
                <a:spcPts val="225"/>
              </a:spcBef>
              <a:spcAft>
                <a:spcPts val="0"/>
              </a:spcAft>
              <a:buSzPts val="1800"/>
              <a:buChar char="●"/>
              <a:defRPr/>
            </a:lvl5pPr>
            <a:lvl6pPr indent="-342900" lvl="5" marL="2743200" rtl="0" algn="l">
              <a:lnSpc>
                <a:spcPct val="90000"/>
              </a:lnSpc>
              <a:spcBef>
                <a:spcPts val="225"/>
              </a:spcBef>
              <a:spcAft>
                <a:spcPts val="0"/>
              </a:spcAft>
              <a:buSzPts val="1800"/>
              <a:buChar char="●"/>
              <a:defRPr/>
            </a:lvl6pPr>
            <a:lvl7pPr indent="-342900" lvl="6" marL="3200400" rtl="0" algn="l">
              <a:lnSpc>
                <a:spcPct val="90000"/>
              </a:lnSpc>
              <a:spcBef>
                <a:spcPts val="225"/>
              </a:spcBef>
              <a:spcAft>
                <a:spcPts val="0"/>
              </a:spcAft>
              <a:buSzPts val="1800"/>
              <a:buChar char="●"/>
              <a:defRPr/>
            </a:lvl7pPr>
            <a:lvl8pPr indent="-342900" lvl="7" marL="3657600" rtl="0" algn="l">
              <a:lnSpc>
                <a:spcPct val="90000"/>
              </a:lnSpc>
              <a:spcBef>
                <a:spcPts val="225"/>
              </a:spcBef>
              <a:spcAft>
                <a:spcPts val="0"/>
              </a:spcAft>
              <a:buSzPts val="1800"/>
              <a:buChar char="●"/>
              <a:defRPr/>
            </a:lvl8pPr>
            <a:lvl9pPr indent="-342900" lvl="8" marL="4114800" rtl="0" algn="l">
              <a:lnSpc>
                <a:spcPct val="90000"/>
              </a:lnSpc>
              <a:spcBef>
                <a:spcPts val="225"/>
              </a:spcBef>
              <a:spcAft>
                <a:spcPts val="225"/>
              </a:spcAft>
              <a:buSzPts val="1800"/>
              <a:buChar char="●"/>
              <a:defRPr/>
            </a:lvl9pPr>
          </a:lstStyle>
          <a:p/>
        </p:txBody>
      </p:sp>
      <p:sp>
        <p:nvSpPr>
          <p:cNvPr id="147" name="Google Shape;147;p28"/>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8"/>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28"/>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rtl="0" algn="r">
              <a:spcBef>
                <a:spcPts val="0"/>
              </a:spcBef>
              <a:spcAft>
                <a:spcPts val="0"/>
              </a:spcAft>
              <a:buClr>
                <a:srgbClr val="8E8E93"/>
              </a:buClr>
              <a:buSzPts val="2700"/>
              <a:buFont typeface="Century Schoolbook"/>
              <a:buNone/>
              <a:defRPr/>
            </a:lvl1pPr>
            <a:lvl2pPr indent="0" lvl="1" marL="0" rtl="0" algn="r">
              <a:spcBef>
                <a:spcPts val="0"/>
              </a:spcBef>
              <a:spcAft>
                <a:spcPts val="0"/>
              </a:spcAft>
              <a:buClr>
                <a:srgbClr val="8E8E93"/>
              </a:buClr>
              <a:buSzPts val="2700"/>
              <a:buFont typeface="Century Schoolbook"/>
              <a:buNone/>
              <a:defRPr/>
            </a:lvl2pPr>
            <a:lvl3pPr indent="0" lvl="2" marL="0" rtl="0" algn="r">
              <a:spcBef>
                <a:spcPts val="0"/>
              </a:spcBef>
              <a:spcAft>
                <a:spcPts val="0"/>
              </a:spcAft>
              <a:buClr>
                <a:srgbClr val="8E8E93"/>
              </a:buClr>
              <a:buSzPts val="2700"/>
              <a:buFont typeface="Century Schoolbook"/>
              <a:buNone/>
              <a:defRPr/>
            </a:lvl3pPr>
            <a:lvl4pPr indent="0" lvl="3" marL="0" rtl="0" algn="r">
              <a:spcBef>
                <a:spcPts val="0"/>
              </a:spcBef>
              <a:spcAft>
                <a:spcPts val="0"/>
              </a:spcAft>
              <a:buClr>
                <a:srgbClr val="8E8E93"/>
              </a:buClr>
              <a:buSzPts val="2700"/>
              <a:buFont typeface="Century Schoolbook"/>
              <a:buNone/>
              <a:defRPr/>
            </a:lvl4pPr>
            <a:lvl5pPr indent="0" lvl="4" marL="0" rtl="0" algn="r">
              <a:spcBef>
                <a:spcPts val="0"/>
              </a:spcBef>
              <a:spcAft>
                <a:spcPts val="0"/>
              </a:spcAft>
              <a:buClr>
                <a:srgbClr val="8E8E93"/>
              </a:buClr>
              <a:buSzPts val="2700"/>
              <a:buFont typeface="Century Schoolbook"/>
              <a:buNone/>
              <a:defRPr/>
            </a:lvl5pPr>
            <a:lvl6pPr indent="0" lvl="5" marL="0" rtl="0" algn="r">
              <a:spcBef>
                <a:spcPts val="0"/>
              </a:spcBef>
              <a:spcAft>
                <a:spcPts val="0"/>
              </a:spcAft>
              <a:buClr>
                <a:srgbClr val="8E8E93"/>
              </a:buClr>
              <a:buSzPts val="2700"/>
              <a:buFont typeface="Century Schoolbook"/>
              <a:buNone/>
              <a:defRPr/>
            </a:lvl6pPr>
            <a:lvl7pPr indent="0" lvl="6" marL="0" rtl="0" algn="r">
              <a:spcBef>
                <a:spcPts val="0"/>
              </a:spcBef>
              <a:spcAft>
                <a:spcPts val="0"/>
              </a:spcAft>
              <a:buClr>
                <a:srgbClr val="8E8E93"/>
              </a:buClr>
              <a:buSzPts val="2700"/>
              <a:buFont typeface="Century Schoolbook"/>
              <a:buNone/>
              <a:defRPr/>
            </a:lvl7pPr>
            <a:lvl8pPr indent="0" lvl="7" marL="0" rtl="0" algn="r">
              <a:spcBef>
                <a:spcPts val="0"/>
              </a:spcBef>
              <a:spcAft>
                <a:spcPts val="0"/>
              </a:spcAft>
              <a:buClr>
                <a:srgbClr val="8E8E93"/>
              </a:buClr>
              <a:buSzPts val="2700"/>
              <a:buFont typeface="Century Schoolbook"/>
              <a:buNone/>
              <a:defRPr/>
            </a:lvl8pPr>
            <a:lvl9pPr indent="0" lvl="8" marL="0" rtl="0" algn="r">
              <a:spcBef>
                <a:spcPts val="0"/>
              </a:spcBef>
              <a:spcAft>
                <a:spcPts val="0"/>
              </a:spcAft>
              <a:buClr>
                <a:srgbClr val="8E8E93"/>
              </a:buClr>
              <a:buSzPts val="2700"/>
              <a:buFont typeface="Century Schoolbook"/>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p:nvPr/>
        </p:nvSpPr>
        <p:spPr>
          <a:xfrm>
            <a:off x="8469630" y="0"/>
            <a:ext cx="685800" cy="5143500"/>
          </a:xfrm>
          <a:prstGeom prst="rect">
            <a:avLst/>
          </a:prstGeom>
          <a:solidFill>
            <a:srgbClr val="A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946404" y="274320"/>
            <a:ext cx="7269600" cy="994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3300"/>
              <a:buFont typeface="Century Schoolbook"/>
              <a:buNone/>
              <a:defRPr b="0" i="0" sz="3300" u="none" cap="none" strike="noStrike">
                <a:solidFill>
                  <a:schemeClr val="lt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13"/>
          <p:cNvSpPr txBox="1"/>
          <p:nvPr>
            <p:ph idx="1" type="body"/>
          </p:nvPr>
        </p:nvSpPr>
        <p:spPr>
          <a:xfrm>
            <a:off x="946404" y="1371600"/>
            <a:ext cx="6446400" cy="3263400"/>
          </a:xfrm>
          <a:prstGeom prst="rect">
            <a:avLst/>
          </a:prstGeom>
          <a:noFill/>
          <a:ln>
            <a:noFill/>
          </a:ln>
        </p:spPr>
        <p:txBody>
          <a:bodyPr anchorCtr="0" anchor="t" bIns="45700" lIns="91425" spcFirstLastPara="1" rIns="91425" wrap="square" tIns="45700">
            <a:normAutofit/>
          </a:bodyPr>
          <a:lstStyle>
            <a:lvl1pPr indent="-297180" lvl="0" marL="457200" marR="0" rtl="0" algn="l">
              <a:lnSpc>
                <a:spcPct val="95000"/>
              </a:lnSpc>
              <a:spcBef>
                <a:spcPts val="1050"/>
              </a:spcBef>
              <a:spcAft>
                <a:spcPts val="0"/>
              </a:spcAft>
              <a:buClr>
                <a:schemeClr val="accent1"/>
              </a:buClr>
              <a:buSzPts val="1080"/>
              <a:buFont typeface="Arial"/>
              <a:buChar char="•"/>
              <a:defRPr b="0" i="0" sz="1350" u="none" cap="none" strike="noStrike">
                <a:solidFill>
                  <a:schemeClr val="lt1"/>
                </a:solidFill>
                <a:latin typeface="Century Schoolbook"/>
                <a:ea typeface="Century Schoolbook"/>
                <a:cs typeface="Century Schoolbook"/>
                <a:sym typeface="Century Schoolbook"/>
              </a:defRPr>
            </a:lvl1pPr>
            <a:lvl2pPr indent="-304800" lvl="1" marL="914400" marR="0" rtl="0" algn="l">
              <a:lnSpc>
                <a:spcPct val="90000"/>
              </a:lnSpc>
              <a:spcBef>
                <a:spcPts val="225"/>
              </a:spcBef>
              <a:spcAft>
                <a:spcPts val="0"/>
              </a:spcAft>
              <a:buClr>
                <a:schemeClr val="accent1"/>
              </a:buClr>
              <a:buSzPts val="1200"/>
              <a:buFont typeface="Noto Sans Symbols"/>
              <a:buChar char="●"/>
              <a:defRPr b="0" i="0" sz="1200" u="none" cap="none" strike="noStrike">
                <a:solidFill>
                  <a:srgbClr val="FEFEFE"/>
                </a:solidFill>
                <a:latin typeface="Century Schoolbook"/>
                <a:ea typeface="Century Schoolbook"/>
                <a:cs typeface="Century Schoolbook"/>
                <a:sym typeface="Century Schoolbook"/>
              </a:defRPr>
            </a:lvl2pPr>
            <a:lvl3pPr indent="-295275" lvl="2" marL="13716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3pPr>
            <a:lvl4pPr indent="-295275" lvl="3" marL="18288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4pPr>
            <a:lvl5pPr indent="-295275" lvl="4" marL="22860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5pPr>
            <a:lvl6pPr indent="-295275" lvl="5" marL="27432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6pPr>
            <a:lvl7pPr indent="-295275" lvl="6" marL="32004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7pPr>
            <a:lvl8pPr indent="-295275" lvl="7" marL="36576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8pPr>
            <a:lvl9pPr indent="-295275" lvl="8" marL="4114800" marR="0" rtl="0" algn="l">
              <a:lnSpc>
                <a:spcPct val="90000"/>
              </a:lnSpc>
              <a:spcBef>
                <a:spcPts val="225"/>
              </a:spcBef>
              <a:spcAft>
                <a:spcPts val="225"/>
              </a:spcAft>
              <a:buClr>
                <a:schemeClr val="accent1"/>
              </a:buClr>
              <a:buSzPts val="1050"/>
              <a:buFont typeface="Noto Sans Symbols"/>
              <a:buChar char="●"/>
              <a:defRPr b="0" i="0" sz="1050" u="none" cap="none" strike="noStrike">
                <a:solidFill>
                  <a:srgbClr val="FEFEFE"/>
                </a:solidFill>
                <a:latin typeface="Century Schoolbook"/>
                <a:ea typeface="Century Schoolbook"/>
                <a:cs typeface="Century Schoolbook"/>
                <a:sym typeface="Century Schoolbook"/>
              </a:defRPr>
            </a:lvl9pPr>
          </a:lstStyle>
          <a:p/>
        </p:txBody>
      </p:sp>
      <p:sp>
        <p:nvSpPr>
          <p:cNvPr id="54" name="Google Shape;54;p13"/>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55" name="Google Shape;55;p13"/>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56" name="Google Shape;56;p13"/>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1pPr>
            <a:lvl2pPr indent="0" lvl="1"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2pPr>
            <a:lvl3pPr indent="0" lvl="2"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3pPr>
            <a:lvl4pPr indent="0" lvl="3"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4pPr>
            <a:lvl5pPr indent="0" lvl="4"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5pPr>
            <a:lvl6pPr indent="0" lvl="5"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6pPr>
            <a:lvl7pPr indent="0" lvl="6"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7pPr>
            <a:lvl8pPr indent="0" lvl="7"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8pPr>
            <a:lvl9pPr indent="0" lvl="8" marL="0" marR="0" rtl="0" algn="r">
              <a:spcBef>
                <a:spcPts val="0"/>
              </a:spcBef>
              <a:spcAft>
                <a:spcPts val="0"/>
              </a:spcAft>
              <a:buClr>
                <a:srgbClr val="E6E4DF"/>
              </a:buClr>
              <a:buSzPts val="2700"/>
              <a:buFont typeface="Century Schoolbook"/>
              <a:buNone/>
              <a:defRPr b="0" i="0" sz="2700" u="none" cap="none" strike="noStrike">
                <a:solidFill>
                  <a:srgbClr val="E6E4D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5"/>
          <p:cNvSpPr/>
          <p:nvPr/>
        </p:nvSpPr>
        <p:spPr>
          <a:xfrm>
            <a:off x="8469630" y="0"/>
            <a:ext cx="685800" cy="5143500"/>
          </a:xfrm>
          <a:prstGeom prst="rect">
            <a:avLst/>
          </a:prstGeom>
          <a:solidFill>
            <a:srgbClr val="34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ph type="title"/>
          </p:nvPr>
        </p:nvSpPr>
        <p:spPr>
          <a:xfrm>
            <a:off x="946404" y="274320"/>
            <a:ext cx="7269600" cy="994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entury Schoolbook"/>
              <a:buNone/>
              <a:defRPr b="0" i="0" sz="33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7" name="Google Shape;67;p15"/>
          <p:cNvSpPr txBox="1"/>
          <p:nvPr>
            <p:ph idx="1" type="body"/>
          </p:nvPr>
        </p:nvSpPr>
        <p:spPr>
          <a:xfrm>
            <a:off x="946404" y="1371600"/>
            <a:ext cx="6446400" cy="3263400"/>
          </a:xfrm>
          <a:prstGeom prst="rect">
            <a:avLst/>
          </a:prstGeom>
          <a:noFill/>
          <a:ln>
            <a:noFill/>
          </a:ln>
        </p:spPr>
        <p:txBody>
          <a:bodyPr anchorCtr="0" anchor="t" bIns="45700" lIns="91425" spcFirstLastPara="1" rIns="91425" wrap="square" tIns="45700">
            <a:normAutofit/>
          </a:bodyPr>
          <a:lstStyle>
            <a:lvl1pPr indent="-297180" lvl="0" marL="457200" marR="0" rtl="0" algn="l">
              <a:lnSpc>
                <a:spcPct val="95000"/>
              </a:lnSpc>
              <a:spcBef>
                <a:spcPts val="1050"/>
              </a:spcBef>
              <a:spcAft>
                <a:spcPts val="0"/>
              </a:spcAft>
              <a:buClr>
                <a:schemeClr val="accent1"/>
              </a:buClr>
              <a:buSzPts val="1080"/>
              <a:buFont typeface="Arial"/>
              <a:buChar char="•"/>
              <a:defRPr b="0" i="0" sz="1350" u="none" cap="none" strike="noStrike">
                <a:solidFill>
                  <a:schemeClr val="dk1"/>
                </a:solidFill>
                <a:latin typeface="Century Schoolbook"/>
                <a:ea typeface="Century Schoolbook"/>
                <a:cs typeface="Century Schoolbook"/>
                <a:sym typeface="Century Schoolbook"/>
              </a:defRPr>
            </a:lvl1pPr>
            <a:lvl2pPr indent="-304800" lvl="1" marL="914400" marR="0" rtl="0" algn="l">
              <a:lnSpc>
                <a:spcPct val="90000"/>
              </a:lnSpc>
              <a:spcBef>
                <a:spcPts val="225"/>
              </a:spcBef>
              <a:spcAft>
                <a:spcPts val="0"/>
              </a:spcAft>
              <a:buClr>
                <a:schemeClr val="accent1"/>
              </a:buClr>
              <a:buSzPts val="1200"/>
              <a:buFont typeface="Noto Sans Symbols"/>
              <a:buChar char="●"/>
              <a:defRPr b="0" i="0" sz="1200" u="none" cap="none" strike="noStrike">
                <a:solidFill>
                  <a:srgbClr val="262626"/>
                </a:solidFill>
                <a:latin typeface="Century Schoolbook"/>
                <a:ea typeface="Century Schoolbook"/>
                <a:cs typeface="Century Schoolbook"/>
                <a:sym typeface="Century Schoolbook"/>
              </a:defRPr>
            </a:lvl2pPr>
            <a:lvl3pPr indent="-295275" lvl="2" marL="13716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3pPr>
            <a:lvl4pPr indent="-295275" lvl="3" marL="18288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4pPr>
            <a:lvl5pPr indent="-295275" lvl="4" marL="22860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5pPr>
            <a:lvl6pPr indent="-295275" lvl="5" marL="27432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6pPr>
            <a:lvl7pPr indent="-295275" lvl="6" marL="32004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7pPr>
            <a:lvl8pPr indent="-295275" lvl="7" marL="3657600" marR="0" rtl="0" algn="l">
              <a:lnSpc>
                <a:spcPct val="90000"/>
              </a:lnSpc>
              <a:spcBef>
                <a:spcPts val="225"/>
              </a:spcBef>
              <a:spcAft>
                <a:spcPts val="0"/>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8pPr>
            <a:lvl9pPr indent="-295275" lvl="8" marL="4114800" marR="0" rtl="0" algn="l">
              <a:lnSpc>
                <a:spcPct val="90000"/>
              </a:lnSpc>
              <a:spcBef>
                <a:spcPts val="225"/>
              </a:spcBef>
              <a:spcAft>
                <a:spcPts val="225"/>
              </a:spcAft>
              <a:buClr>
                <a:schemeClr val="accent1"/>
              </a:buClr>
              <a:buSzPts val="1050"/>
              <a:buFont typeface="Noto Sans Symbols"/>
              <a:buChar char="●"/>
              <a:defRPr b="0" i="0" sz="1050" u="none" cap="none" strike="noStrike">
                <a:solidFill>
                  <a:srgbClr val="262626"/>
                </a:solidFill>
                <a:latin typeface="Century Schoolbook"/>
                <a:ea typeface="Century Schoolbook"/>
                <a:cs typeface="Century Schoolbook"/>
                <a:sym typeface="Century Schoolbook"/>
              </a:defRPr>
            </a:lvl9pPr>
          </a:lstStyle>
          <a:p/>
        </p:txBody>
      </p:sp>
      <p:sp>
        <p:nvSpPr>
          <p:cNvPr id="68" name="Google Shape;68;p15"/>
          <p:cNvSpPr txBox="1"/>
          <p:nvPr>
            <p:ph idx="10" type="dt"/>
          </p:nvPr>
        </p:nvSpPr>
        <p:spPr>
          <a:xfrm rot="-5400000">
            <a:off x="8098260" y="748950"/>
            <a:ext cx="1428600" cy="2739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69" name="Google Shape;69;p15"/>
          <p:cNvSpPr txBox="1"/>
          <p:nvPr>
            <p:ph idx="11" type="ftr"/>
          </p:nvPr>
        </p:nvSpPr>
        <p:spPr>
          <a:xfrm rot="-5400000">
            <a:off x="7469609" y="3034950"/>
            <a:ext cx="26859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70" name="Google Shape;70;p15"/>
          <p:cNvSpPr txBox="1"/>
          <p:nvPr>
            <p:ph idx="12" type="sldNum"/>
          </p:nvPr>
        </p:nvSpPr>
        <p:spPr>
          <a:xfrm>
            <a:off x="8469630" y="4629150"/>
            <a:ext cx="685800" cy="445200"/>
          </a:xfrm>
          <a:prstGeom prst="rect">
            <a:avLst/>
          </a:prstGeom>
          <a:noFill/>
          <a:ln>
            <a:noFill/>
          </a:ln>
        </p:spPr>
        <p:txBody>
          <a:bodyPr anchorCtr="0" anchor="ctr" bIns="45700" lIns="45700" spcFirstLastPara="1" rIns="45700" wrap="square" tIns="45700">
            <a:normAutofit/>
          </a:bodyPr>
          <a:lstStyle>
            <a:lvl1pPr indent="0" lvl="0"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1pPr>
            <a:lvl2pPr indent="0" lvl="1"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2pPr>
            <a:lvl3pPr indent="0" lvl="2"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3pPr>
            <a:lvl4pPr indent="0" lvl="3"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4pPr>
            <a:lvl5pPr indent="0" lvl="4"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5pPr>
            <a:lvl6pPr indent="0" lvl="5"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6pPr>
            <a:lvl7pPr indent="0" lvl="6"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7pPr>
            <a:lvl8pPr indent="0" lvl="7"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8pPr>
            <a:lvl9pPr indent="0" lvl="8" marL="0" marR="0" rtl="0" algn="r">
              <a:spcBef>
                <a:spcPts val="0"/>
              </a:spcBef>
              <a:spcAft>
                <a:spcPts val="0"/>
              </a:spcAft>
              <a:buClr>
                <a:srgbClr val="8E8E93"/>
              </a:buClr>
              <a:buSzPts val="2700"/>
              <a:buFont typeface="Century Schoolbook"/>
              <a:buNone/>
              <a:defRPr b="0" i="0" sz="2700" u="none" cap="none" strike="noStrike">
                <a:solidFill>
                  <a:srgbClr val="8E8E93"/>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ctrTitle"/>
          </p:nvPr>
        </p:nvSpPr>
        <p:spPr>
          <a:xfrm>
            <a:off x="1040130" y="846711"/>
            <a:ext cx="7063740" cy="2187433"/>
          </a:xfrm>
          <a:prstGeom prst="rect">
            <a:avLst/>
          </a:prstGeom>
          <a:noFill/>
          <a:ln>
            <a:noFill/>
          </a:ln>
        </p:spPr>
        <p:txBody>
          <a:bodyPr anchorCtr="0" anchor="b" bIns="91425" lIns="91425" spcFirstLastPara="1" rIns="91425" wrap="square" tIns="91425">
            <a:normAutofit/>
          </a:bodyPr>
          <a:lstStyle/>
          <a:p>
            <a:pPr indent="0" lvl="0" marL="0" rtl="0" algn="ctr">
              <a:lnSpc>
                <a:spcPct val="85000"/>
              </a:lnSpc>
              <a:spcBef>
                <a:spcPts val="0"/>
              </a:spcBef>
              <a:spcAft>
                <a:spcPts val="0"/>
              </a:spcAft>
              <a:buClr>
                <a:schemeClr val="lt1"/>
              </a:buClr>
              <a:buSzPts val="5400"/>
              <a:buFont typeface="Century Schoolbook"/>
              <a:buNone/>
            </a:pPr>
            <a:r>
              <a:rPr lang="en-GB"/>
              <a:t>Smart India Hackathon 2022</a:t>
            </a:r>
            <a:endParaRPr/>
          </a:p>
        </p:txBody>
      </p:sp>
      <p:sp>
        <p:nvSpPr>
          <p:cNvPr id="155" name="Google Shape;155;p29"/>
          <p:cNvSpPr txBox="1"/>
          <p:nvPr>
            <p:ph idx="1" type="subTitle"/>
          </p:nvPr>
        </p:nvSpPr>
        <p:spPr>
          <a:xfrm>
            <a:off x="946404" y="2985247"/>
            <a:ext cx="7063740" cy="638735"/>
          </a:xfrm>
          <a:prstGeom prst="rect">
            <a:avLst/>
          </a:prstGeom>
          <a:noFill/>
          <a:ln>
            <a:noFill/>
          </a:ln>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1280"/>
              <a:buNone/>
            </a:pPr>
            <a:r>
              <a:rPr lang="en-GB"/>
              <a:t>Grand Finale - SMIT, Sikkim</a:t>
            </a:r>
            <a:endParaRPr/>
          </a:p>
        </p:txBody>
      </p:sp>
      <p:pic>
        <p:nvPicPr>
          <p:cNvPr id="156" name="Google Shape;156;p29"/>
          <p:cNvPicPr preferRelativeResize="0"/>
          <p:nvPr/>
        </p:nvPicPr>
        <p:blipFill rotWithShape="1">
          <a:blip r:embed="rId3">
            <a:alphaModFix/>
          </a:blip>
          <a:srcRect b="0" l="0" r="0" t="0"/>
          <a:stretch/>
        </p:blipFill>
        <p:spPr>
          <a:xfrm>
            <a:off x="6452753" y="242820"/>
            <a:ext cx="2483429" cy="652787"/>
          </a:xfrm>
          <a:prstGeom prst="rect">
            <a:avLst/>
          </a:prstGeom>
          <a:noFill/>
          <a:ln>
            <a:noFill/>
          </a:ln>
        </p:spPr>
      </p:pic>
      <p:sp>
        <p:nvSpPr>
          <p:cNvPr id="157" name="Google Shape;157;p29"/>
          <p:cNvSpPr txBox="1"/>
          <p:nvPr/>
        </p:nvSpPr>
        <p:spPr>
          <a:xfrm>
            <a:off x="6567063" y="4004250"/>
            <a:ext cx="225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Century Schoolbook"/>
                <a:ea typeface="Century Schoolbook"/>
                <a:cs typeface="Century Schoolbook"/>
                <a:sym typeface="Century Schoolbook"/>
              </a:rPr>
              <a:t>Presented by - </a:t>
            </a:r>
            <a:endParaRPr>
              <a:solidFill>
                <a:schemeClr val="lt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a:solidFill>
                  <a:schemeClr val="lt1"/>
                </a:solidFill>
                <a:latin typeface="Century Schoolbook"/>
                <a:ea typeface="Century Schoolbook"/>
                <a:cs typeface="Century Schoolbook"/>
                <a:sym typeface="Century Schoolbook"/>
              </a:rPr>
              <a:t>Team Kurobulls</a:t>
            </a:r>
            <a:endParaRPr>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idx="1" type="body"/>
          </p:nvPr>
        </p:nvSpPr>
        <p:spPr>
          <a:xfrm>
            <a:off x="4322525" y="387600"/>
            <a:ext cx="3817200" cy="2531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b="1" lang="en-GB"/>
              <a:t>Method to determine whether the email is</a:t>
            </a:r>
            <a:r>
              <a:rPr b="1" lang="en-GB"/>
              <a:t> spoofed or authentic:</a:t>
            </a:r>
            <a:endParaRPr b="1"/>
          </a:p>
          <a:p>
            <a:pPr indent="0" lvl="0" marL="0" rtl="0" algn="l">
              <a:lnSpc>
                <a:spcPct val="100000"/>
              </a:lnSpc>
              <a:spcBef>
                <a:spcPts val="0"/>
              </a:spcBef>
              <a:spcAft>
                <a:spcPts val="0"/>
              </a:spcAft>
              <a:buClr>
                <a:schemeClr val="dk1"/>
              </a:buClr>
              <a:buSzPts val="1100"/>
              <a:buFont typeface="Arial"/>
              <a:buNone/>
            </a:pPr>
            <a:r>
              <a:t/>
            </a:r>
            <a:endParaRPr/>
          </a:p>
          <a:p>
            <a:pPr indent="-342900" lvl="0" marL="457200" rtl="0" algn="l">
              <a:lnSpc>
                <a:spcPct val="100000"/>
              </a:lnSpc>
              <a:spcBef>
                <a:spcPts val="0"/>
              </a:spcBef>
              <a:spcAft>
                <a:spcPts val="0"/>
              </a:spcAft>
              <a:buSzPts val="1800"/>
              <a:buChar char="●"/>
            </a:pPr>
            <a:r>
              <a:rPr lang="en-GB"/>
              <a:t>If Rev_Total &gt; 60% * (Maximum Length) then it is authentic</a:t>
            </a:r>
            <a:endParaRPr/>
          </a:p>
          <a:p>
            <a:pPr indent="-342900" lvl="0" marL="457200" rtl="0" algn="l">
              <a:lnSpc>
                <a:spcPct val="100000"/>
              </a:lnSpc>
              <a:spcBef>
                <a:spcPts val="0"/>
              </a:spcBef>
              <a:spcAft>
                <a:spcPts val="0"/>
              </a:spcAft>
              <a:buSzPts val="1800"/>
              <a:buChar char="●"/>
            </a:pPr>
            <a:r>
              <a:rPr lang="en-GB"/>
              <a:t>If Rev_Total &lt;= 60% * (Maximum Length) then the email is spoofed.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GB"/>
              <a:t>To support the formula and how the percentages are taken, we did hypothesis testing on the relevancy score.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p:txBody>
      </p:sp>
      <p:pic>
        <p:nvPicPr>
          <p:cNvPr id="216" name="Google Shape;216;p38"/>
          <p:cNvPicPr preferRelativeResize="0"/>
          <p:nvPr/>
        </p:nvPicPr>
        <p:blipFill>
          <a:blip r:embed="rId3">
            <a:alphaModFix/>
          </a:blip>
          <a:stretch>
            <a:fillRect/>
          </a:stretch>
        </p:blipFill>
        <p:spPr>
          <a:xfrm>
            <a:off x="193000" y="387588"/>
            <a:ext cx="3897249" cy="3009225"/>
          </a:xfrm>
          <a:prstGeom prst="rect">
            <a:avLst/>
          </a:prstGeom>
          <a:noFill/>
          <a:ln>
            <a:noFill/>
          </a:ln>
        </p:spPr>
      </p:pic>
      <p:sp>
        <p:nvSpPr>
          <p:cNvPr id="217" name="Google Shape;217;p38"/>
          <p:cNvSpPr txBox="1"/>
          <p:nvPr>
            <p:ph idx="1" type="body"/>
          </p:nvPr>
        </p:nvSpPr>
        <p:spPr>
          <a:xfrm>
            <a:off x="255550" y="3501500"/>
            <a:ext cx="7825200" cy="64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t>Conclusion</a:t>
            </a:r>
            <a:r>
              <a:rPr b="1" lang="en-GB"/>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GB"/>
              <a:t>This is a purely mathematical based approach.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idx="4294967295" type="body"/>
          </p:nvPr>
        </p:nvSpPr>
        <p:spPr>
          <a:xfrm>
            <a:off x="266900" y="359125"/>
            <a:ext cx="8020500" cy="41760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50"/>
              </a:spcBef>
              <a:spcAft>
                <a:spcPts val="0"/>
              </a:spcAft>
              <a:buNone/>
            </a:pPr>
            <a:r>
              <a:t/>
            </a:r>
            <a:endParaRPr sz="2550"/>
          </a:p>
          <a:p>
            <a:pPr indent="0" lvl="0" marL="0" rtl="0" algn="l">
              <a:spcBef>
                <a:spcPts val="1050"/>
              </a:spcBef>
              <a:spcAft>
                <a:spcPts val="0"/>
              </a:spcAft>
              <a:buNone/>
            </a:pPr>
            <a:r>
              <a:rPr lang="en-GB" sz="2550"/>
              <a:t>Scenarios</a:t>
            </a:r>
            <a:endParaRPr sz="2550"/>
          </a:p>
          <a:p>
            <a:pPr indent="0" lvl="0" marL="0" rtl="0" algn="l">
              <a:spcBef>
                <a:spcPts val="1050"/>
              </a:spcBef>
              <a:spcAft>
                <a:spcPts val="0"/>
              </a:spcAft>
              <a:buNone/>
            </a:pPr>
            <a:r>
              <a:t/>
            </a:r>
            <a:endParaRPr b="1"/>
          </a:p>
          <a:p>
            <a:pPr indent="-284162" lvl="0" marL="457200" rtl="0" algn="l">
              <a:spcBef>
                <a:spcPts val="1050"/>
              </a:spcBef>
              <a:spcAft>
                <a:spcPts val="0"/>
              </a:spcAft>
              <a:buSzPct val="83832"/>
              <a:buAutoNum type="arabicPeriod"/>
            </a:pPr>
            <a:r>
              <a:rPr b="1" lang="en-GB" sz="1670"/>
              <a:t>U1 Sent Less, U2 Sent High (Professor → Students)</a:t>
            </a:r>
            <a:endParaRPr b="1" sz="1670"/>
          </a:p>
          <a:p>
            <a:pPr indent="0" lvl="0" marL="0" rtl="0" algn="l">
              <a:spcBef>
                <a:spcPts val="1050"/>
              </a:spcBef>
              <a:spcAft>
                <a:spcPts val="0"/>
              </a:spcAft>
              <a:buNone/>
            </a:pPr>
            <a:r>
              <a:t/>
            </a:r>
            <a:endParaRPr/>
          </a:p>
          <a:p>
            <a:pPr indent="0" lvl="0" marL="0" rtl="0" algn="l">
              <a:spcBef>
                <a:spcPts val="1050"/>
              </a:spcBef>
              <a:spcAft>
                <a:spcPts val="0"/>
              </a:spcAft>
              <a:buNone/>
            </a:pPr>
            <a:r>
              <a:t/>
            </a:r>
            <a:endParaRPr/>
          </a:p>
          <a:p>
            <a:pPr indent="0" lvl="0" marL="0" rtl="0" algn="l">
              <a:spcBef>
                <a:spcPts val="1050"/>
              </a:spcBef>
              <a:spcAft>
                <a:spcPts val="0"/>
              </a:spcAft>
              <a:buNone/>
            </a:pPr>
            <a:r>
              <a:t/>
            </a:r>
            <a:endParaRPr/>
          </a:p>
          <a:p>
            <a:pPr indent="-284162" lvl="0" marL="457200" rtl="0" algn="l">
              <a:spcBef>
                <a:spcPts val="1050"/>
              </a:spcBef>
              <a:spcAft>
                <a:spcPts val="0"/>
              </a:spcAft>
              <a:buSzPct val="83832"/>
              <a:buAutoNum type="arabicPeriod"/>
            </a:pPr>
            <a:r>
              <a:rPr b="1" lang="en-GB" sz="1670"/>
              <a:t>U1 Sent High, U2 Sent Less (Head of Finance Dept. → Employee)</a:t>
            </a:r>
            <a:endParaRPr b="1" sz="1670"/>
          </a:p>
          <a:p>
            <a:pPr indent="0" lvl="0" marL="0" rtl="0" algn="l">
              <a:spcBef>
                <a:spcPts val="1050"/>
              </a:spcBef>
              <a:spcAft>
                <a:spcPts val="0"/>
              </a:spcAft>
              <a:buNone/>
            </a:pPr>
            <a:r>
              <a:t/>
            </a:r>
            <a:endParaRPr/>
          </a:p>
          <a:p>
            <a:pPr indent="0" lvl="0" marL="0" rtl="0" algn="l">
              <a:spcBef>
                <a:spcPts val="1050"/>
              </a:spcBef>
              <a:spcAft>
                <a:spcPts val="0"/>
              </a:spcAft>
              <a:buNone/>
            </a:pPr>
            <a:r>
              <a:t/>
            </a:r>
            <a:endParaRPr/>
          </a:p>
          <a:p>
            <a:pPr indent="0" lvl="0" marL="0" rtl="0" algn="l">
              <a:spcBef>
                <a:spcPts val="1050"/>
              </a:spcBef>
              <a:spcAft>
                <a:spcPts val="0"/>
              </a:spcAft>
              <a:buNone/>
            </a:pPr>
            <a:r>
              <a:t/>
            </a:r>
            <a:endParaRPr/>
          </a:p>
          <a:p>
            <a:pPr indent="-284162" lvl="0" marL="457200" rtl="0" algn="l">
              <a:spcBef>
                <a:spcPts val="1050"/>
              </a:spcBef>
              <a:spcAft>
                <a:spcPts val="0"/>
              </a:spcAft>
              <a:buSzPct val="83832"/>
              <a:buAutoNum type="arabicPeriod"/>
            </a:pPr>
            <a:r>
              <a:rPr b="1" lang="en-GB" sz="1670"/>
              <a:t>No Connection at all (No email exchange ever)</a:t>
            </a:r>
            <a:endParaRPr b="1" sz="1670"/>
          </a:p>
          <a:p>
            <a:pPr indent="457200" lvl="0" marL="0" rtl="0" algn="l">
              <a:spcBef>
                <a:spcPts val="1050"/>
              </a:spcBef>
              <a:spcAft>
                <a:spcPts val="0"/>
              </a:spcAft>
              <a:buNone/>
            </a:pPr>
            <a:r>
              <a:t/>
            </a:r>
            <a:endParaRPr/>
          </a:p>
          <a:p>
            <a:pPr indent="0" lvl="0" marL="457200" rtl="0" algn="l">
              <a:spcBef>
                <a:spcPts val="1050"/>
              </a:spcBef>
              <a:spcAft>
                <a:spcPts val="0"/>
              </a:spcAft>
              <a:buNone/>
            </a:pPr>
            <a:r>
              <a:t/>
            </a:r>
            <a:endParaRPr b="1"/>
          </a:p>
          <a:p>
            <a:pPr indent="0" lvl="0" marL="0" rtl="0" algn="l">
              <a:spcBef>
                <a:spcPts val="1050"/>
              </a:spcBef>
              <a:spcAft>
                <a:spcPts val="0"/>
              </a:spcAft>
              <a:buNone/>
            </a:pPr>
            <a:r>
              <a:t/>
            </a:r>
            <a:endParaRPr b="1"/>
          </a:p>
          <a:p>
            <a:pPr indent="0" lvl="0" marL="0" rtl="0" algn="l">
              <a:spcBef>
                <a:spcPts val="1050"/>
              </a:spcBef>
              <a:spcAft>
                <a:spcPts val="0"/>
              </a:spcAft>
              <a:buNone/>
            </a:pPr>
            <a:r>
              <a:t/>
            </a:r>
            <a:endParaRPr b="1"/>
          </a:p>
          <a:p>
            <a:pPr indent="0" lvl="0" marL="0" rtl="0" algn="l">
              <a:spcBef>
                <a:spcPts val="1050"/>
              </a:spcBef>
              <a:spcAft>
                <a:spcPts val="150"/>
              </a:spcAft>
              <a:buNone/>
            </a:pPr>
            <a:r>
              <a:t/>
            </a:r>
            <a:endParaRPr b="1"/>
          </a:p>
        </p:txBody>
      </p:sp>
      <p:pic>
        <p:nvPicPr>
          <p:cNvPr id="223" name="Google Shape;223;p39"/>
          <p:cNvPicPr preferRelativeResize="0"/>
          <p:nvPr/>
        </p:nvPicPr>
        <p:blipFill>
          <a:blip r:embed="rId3">
            <a:alphaModFix/>
          </a:blip>
          <a:stretch>
            <a:fillRect/>
          </a:stretch>
        </p:blipFill>
        <p:spPr>
          <a:xfrm>
            <a:off x="720750" y="2391850"/>
            <a:ext cx="5994550" cy="444050"/>
          </a:xfrm>
          <a:prstGeom prst="rect">
            <a:avLst/>
          </a:prstGeom>
          <a:noFill/>
          <a:ln>
            <a:noFill/>
          </a:ln>
        </p:spPr>
      </p:pic>
      <p:pic>
        <p:nvPicPr>
          <p:cNvPr id="224" name="Google Shape;224;p39"/>
          <p:cNvPicPr preferRelativeResize="0"/>
          <p:nvPr/>
        </p:nvPicPr>
        <p:blipFill>
          <a:blip r:embed="rId4">
            <a:alphaModFix/>
          </a:blip>
          <a:stretch>
            <a:fillRect/>
          </a:stretch>
        </p:blipFill>
        <p:spPr>
          <a:xfrm>
            <a:off x="699625" y="1522825"/>
            <a:ext cx="5994551" cy="380471"/>
          </a:xfrm>
          <a:prstGeom prst="rect">
            <a:avLst/>
          </a:prstGeom>
          <a:noFill/>
          <a:ln>
            <a:noFill/>
          </a:ln>
        </p:spPr>
      </p:pic>
      <p:pic>
        <p:nvPicPr>
          <p:cNvPr id="225" name="Google Shape;225;p39"/>
          <p:cNvPicPr preferRelativeResize="0"/>
          <p:nvPr/>
        </p:nvPicPr>
        <p:blipFill>
          <a:blip r:embed="rId5">
            <a:alphaModFix/>
          </a:blip>
          <a:stretch>
            <a:fillRect/>
          </a:stretch>
        </p:blipFill>
        <p:spPr>
          <a:xfrm>
            <a:off x="741875" y="3420625"/>
            <a:ext cx="5952304" cy="38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931800" y="290200"/>
            <a:ext cx="7280400" cy="8115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GB"/>
              <a:t>BERT Model</a:t>
            </a:r>
            <a:endParaRPr/>
          </a:p>
        </p:txBody>
      </p:sp>
      <p:sp>
        <p:nvSpPr>
          <p:cNvPr id="231" name="Google Shape;231;p40"/>
          <p:cNvSpPr txBox="1"/>
          <p:nvPr/>
        </p:nvSpPr>
        <p:spPr>
          <a:xfrm>
            <a:off x="1037150" y="1309650"/>
            <a:ext cx="6630600" cy="1262100"/>
          </a:xfrm>
          <a:prstGeom prst="rect">
            <a:avLst/>
          </a:prstGeom>
          <a:noFill/>
          <a:ln>
            <a:noFill/>
          </a:ln>
        </p:spPr>
        <p:txBody>
          <a:bodyPr anchorCtr="0" anchor="t" bIns="91425" lIns="91425" spcFirstLastPara="1" rIns="91425" wrap="square" tIns="91425">
            <a:spAutoFit/>
          </a:bodyPr>
          <a:lstStyle/>
          <a:p>
            <a:pPr indent="-179875" lvl="0" marL="180975" rtl="0" algn="l">
              <a:spcBef>
                <a:spcPts val="0"/>
              </a:spcBef>
              <a:spcAft>
                <a:spcPts val="0"/>
              </a:spcAft>
              <a:buSzPts val="1400"/>
              <a:buFont typeface="Century Schoolbook"/>
              <a:buChar char="-"/>
            </a:pPr>
            <a:r>
              <a:rPr lang="en-GB">
                <a:latin typeface="Century Schoolbook"/>
                <a:ea typeface="Century Schoolbook"/>
                <a:cs typeface="Century Schoolbook"/>
                <a:sym typeface="Century Schoolbook"/>
              </a:rPr>
              <a:t> Stands for </a:t>
            </a:r>
            <a:r>
              <a:rPr b="1" lang="en-GB">
                <a:latin typeface="Century Schoolbook"/>
                <a:ea typeface="Century Schoolbook"/>
                <a:cs typeface="Century Schoolbook"/>
                <a:sym typeface="Century Schoolbook"/>
              </a:rPr>
              <a:t>B</a:t>
            </a:r>
            <a:r>
              <a:rPr lang="en-GB">
                <a:latin typeface="Century Schoolbook"/>
                <a:ea typeface="Century Schoolbook"/>
                <a:cs typeface="Century Schoolbook"/>
                <a:sym typeface="Century Schoolbook"/>
              </a:rPr>
              <a:t>idirectional </a:t>
            </a:r>
            <a:r>
              <a:rPr b="1" lang="en-GB">
                <a:latin typeface="Century Schoolbook"/>
                <a:ea typeface="Century Schoolbook"/>
                <a:cs typeface="Century Schoolbook"/>
                <a:sym typeface="Century Schoolbook"/>
              </a:rPr>
              <a:t>E</a:t>
            </a:r>
            <a:r>
              <a:rPr lang="en-GB">
                <a:latin typeface="Century Schoolbook"/>
                <a:ea typeface="Century Schoolbook"/>
                <a:cs typeface="Century Schoolbook"/>
                <a:sym typeface="Century Schoolbook"/>
              </a:rPr>
              <a:t>ncoder </a:t>
            </a:r>
            <a:r>
              <a:rPr b="1" lang="en-GB">
                <a:latin typeface="Century Schoolbook"/>
                <a:ea typeface="Century Schoolbook"/>
                <a:cs typeface="Century Schoolbook"/>
                <a:sym typeface="Century Schoolbook"/>
              </a:rPr>
              <a:t>R</a:t>
            </a:r>
            <a:r>
              <a:rPr lang="en-GB">
                <a:latin typeface="Century Schoolbook"/>
                <a:ea typeface="Century Schoolbook"/>
                <a:cs typeface="Century Schoolbook"/>
                <a:sym typeface="Century Schoolbook"/>
              </a:rPr>
              <a:t>epresentations from </a:t>
            </a:r>
            <a:r>
              <a:rPr b="1" lang="en-GB">
                <a:latin typeface="Century Schoolbook"/>
                <a:ea typeface="Century Schoolbook"/>
                <a:cs typeface="Century Schoolbook"/>
                <a:sym typeface="Century Schoolbook"/>
              </a:rPr>
              <a:t>T</a:t>
            </a:r>
            <a:r>
              <a:rPr lang="en-GB">
                <a:latin typeface="Century Schoolbook"/>
                <a:ea typeface="Century Schoolbook"/>
                <a:cs typeface="Century Schoolbook"/>
                <a:sym typeface="Century Schoolbook"/>
              </a:rPr>
              <a:t>ransformers.</a:t>
            </a:r>
            <a:endParaRPr>
              <a:latin typeface="Century Schoolbook"/>
              <a:ea typeface="Century Schoolbook"/>
              <a:cs typeface="Century Schoolbook"/>
              <a:sym typeface="Century Schoolbook"/>
            </a:endParaRPr>
          </a:p>
          <a:p>
            <a:pPr indent="-179875" lvl="0" marL="180975" rtl="0" algn="l">
              <a:spcBef>
                <a:spcPts val="0"/>
              </a:spcBef>
              <a:spcAft>
                <a:spcPts val="0"/>
              </a:spcAft>
              <a:buSzPts val="1400"/>
              <a:buFont typeface="Century Schoolbook"/>
              <a:buChar char="-"/>
            </a:pPr>
            <a:r>
              <a:rPr lang="en-GB">
                <a:latin typeface="Century Schoolbook"/>
                <a:ea typeface="Century Schoolbook"/>
                <a:cs typeface="Century Schoolbook"/>
                <a:sym typeface="Century Schoolbook"/>
              </a:rPr>
              <a:t> A Deep Learning model based on transformers, where each output is connected to each input element, and the weights between them are dynamically calculated based on their connection (In NLP it is called as Attention).</a:t>
            </a:r>
            <a:endParaRPr>
              <a:latin typeface="Century Schoolbook"/>
              <a:ea typeface="Century Schoolbook"/>
              <a:cs typeface="Century Schoolbook"/>
              <a:sym typeface="Century Schoolbook"/>
            </a:endParaRPr>
          </a:p>
        </p:txBody>
      </p:sp>
      <p:sp>
        <p:nvSpPr>
          <p:cNvPr id="232" name="Google Shape;232;p40"/>
          <p:cNvSpPr txBox="1"/>
          <p:nvPr/>
        </p:nvSpPr>
        <p:spPr>
          <a:xfrm>
            <a:off x="855650" y="2779700"/>
            <a:ext cx="71679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Century Schoolbook"/>
                <a:ea typeface="Century Schoolbook"/>
                <a:cs typeface="Century Schoolbook"/>
                <a:sym typeface="Century Schoolbook"/>
              </a:rPr>
              <a:t>Working :</a:t>
            </a:r>
            <a:endParaRPr b="1" sz="1600">
              <a:latin typeface="Century Schoolbook"/>
              <a:ea typeface="Century Schoolbook"/>
              <a:cs typeface="Century Schoolbook"/>
              <a:sym typeface="Century Schoolbook"/>
            </a:endParaRPr>
          </a:p>
          <a:p>
            <a:pPr indent="0" lvl="0" marL="0" rtl="0" algn="l">
              <a:spcBef>
                <a:spcPts val="0"/>
              </a:spcBef>
              <a:spcAft>
                <a:spcPts val="0"/>
              </a:spcAft>
              <a:buNone/>
            </a:pPr>
            <a:r>
              <a:t/>
            </a:r>
            <a:endParaRPr sz="1600">
              <a:latin typeface="Century Schoolbook"/>
              <a:ea typeface="Century Schoolbook"/>
              <a:cs typeface="Century Schoolbook"/>
              <a:sym typeface="Century Schoolbook"/>
            </a:endParaRPr>
          </a:p>
          <a:p>
            <a:pPr indent="-198799" lvl="0" marL="457200" rtl="0" algn="l">
              <a:spcBef>
                <a:spcPts val="0"/>
              </a:spcBef>
              <a:spcAft>
                <a:spcPts val="0"/>
              </a:spcAft>
              <a:buSzPts val="1600"/>
              <a:buFont typeface="Century Schoolbook"/>
              <a:buChar char="-"/>
            </a:pPr>
            <a:r>
              <a:rPr lang="en-GB" sz="1600">
                <a:latin typeface="Century Schoolbook"/>
                <a:ea typeface="Century Schoolbook"/>
                <a:cs typeface="Century Schoolbook"/>
                <a:sym typeface="Century Schoolbook"/>
              </a:rPr>
              <a:t>We have our dataset having the labels -  "genuine" and "spoofed."</a:t>
            </a:r>
            <a:endParaRPr sz="1600">
              <a:latin typeface="Century Schoolbook"/>
              <a:ea typeface="Century Schoolbook"/>
              <a:cs typeface="Century Schoolbook"/>
              <a:sym typeface="Century Schoolbook"/>
            </a:endParaRPr>
          </a:p>
          <a:p>
            <a:pPr indent="-198799" lvl="0" marL="457200" rtl="0" algn="l">
              <a:spcBef>
                <a:spcPts val="0"/>
              </a:spcBef>
              <a:spcAft>
                <a:spcPts val="0"/>
              </a:spcAft>
              <a:buSzPts val="1600"/>
              <a:buFont typeface="Century Schoolbook"/>
              <a:buChar char="-"/>
            </a:pPr>
            <a:r>
              <a:rPr lang="en-GB" sz="1600">
                <a:latin typeface="Century Schoolbook"/>
                <a:ea typeface="Century Schoolbook"/>
                <a:cs typeface="Century Schoolbook"/>
                <a:sym typeface="Century Schoolbook"/>
              </a:rPr>
              <a:t>Based on the text in subject(from header), we are making a prediction.</a:t>
            </a:r>
            <a:endParaRPr sz="1600">
              <a:latin typeface="Century Schoolbook"/>
              <a:ea typeface="Century Schoolbook"/>
              <a:cs typeface="Century Schoolbook"/>
              <a:sym typeface="Century Schoolbook"/>
            </a:endParaRPr>
          </a:p>
          <a:p>
            <a:pPr indent="-198799" lvl="0" marL="457200" rtl="0" algn="l">
              <a:spcBef>
                <a:spcPts val="0"/>
              </a:spcBef>
              <a:spcAft>
                <a:spcPts val="0"/>
              </a:spcAft>
              <a:buSzPts val="1600"/>
              <a:buFont typeface="Century Schoolbook"/>
              <a:buChar char="-"/>
            </a:pPr>
            <a:r>
              <a:rPr lang="en-GB" sz="1600">
                <a:latin typeface="Century Schoolbook"/>
                <a:ea typeface="Century Schoolbook"/>
                <a:cs typeface="Century Schoolbook"/>
                <a:sym typeface="Century Schoolbook"/>
              </a:rPr>
              <a:t>Sometimes the subject contains information that could be a potential threat, thus we must first separate the subject from the header before performing the basic text classification technique.</a:t>
            </a:r>
            <a:endParaRPr sz="1600">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937204" y="72420"/>
            <a:ext cx="7269600" cy="994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t/>
            </a:r>
            <a:endParaRPr/>
          </a:p>
          <a:p>
            <a:pPr indent="0" lvl="0" marL="0" rtl="0" algn="ctr">
              <a:spcBef>
                <a:spcPts val="0"/>
              </a:spcBef>
              <a:spcAft>
                <a:spcPts val="0"/>
              </a:spcAft>
              <a:buNone/>
            </a:pPr>
            <a:r>
              <a:rPr lang="en-GB"/>
              <a:t>BERT: Why Use It?</a:t>
            </a:r>
            <a:endParaRPr/>
          </a:p>
        </p:txBody>
      </p:sp>
      <p:pic>
        <p:nvPicPr>
          <p:cNvPr id="238" name="Google Shape;238;p41"/>
          <p:cNvPicPr preferRelativeResize="0"/>
          <p:nvPr/>
        </p:nvPicPr>
        <p:blipFill>
          <a:blip r:embed="rId3">
            <a:alphaModFix/>
          </a:blip>
          <a:stretch>
            <a:fillRect/>
          </a:stretch>
        </p:blipFill>
        <p:spPr>
          <a:xfrm>
            <a:off x="2469650" y="1066625"/>
            <a:ext cx="4204676" cy="4076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73625" y="1817750"/>
            <a:ext cx="8106900" cy="861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11111"/>
              <a:buFont typeface="Century Schoolbook"/>
              <a:buNone/>
            </a:pPr>
            <a:r>
              <a:rPr lang="en-GB"/>
              <a:t>Please provide your insightful comments.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262250" y="1050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01010"/>
              <a:buFont typeface="Century Schoolbook"/>
              <a:buNone/>
            </a:pPr>
            <a:r>
              <a:rPr lang="en-GB"/>
              <a:t>Problem Statement</a:t>
            </a:r>
            <a:endParaRPr/>
          </a:p>
        </p:txBody>
      </p:sp>
      <p:sp>
        <p:nvSpPr>
          <p:cNvPr id="163" name="Google Shape;163;p30"/>
          <p:cNvSpPr txBox="1"/>
          <p:nvPr>
            <p:ph idx="1" type="body"/>
          </p:nvPr>
        </p:nvSpPr>
        <p:spPr>
          <a:xfrm>
            <a:off x="470500" y="1907350"/>
            <a:ext cx="7735200" cy="1952400"/>
          </a:xfrm>
          <a:prstGeom prst="rect">
            <a:avLst/>
          </a:prstGeom>
          <a:noFill/>
          <a:ln>
            <a:noFill/>
          </a:ln>
        </p:spPr>
        <p:txBody>
          <a:bodyPr anchorCtr="0" anchor="t" bIns="91425" lIns="90000" spcFirstLastPara="1" rIns="91425" wrap="square" tIns="91425">
            <a:noAutofit/>
          </a:bodyPr>
          <a:lstStyle/>
          <a:p>
            <a:pPr indent="-217849" lvl="0" marL="457200" rtl="0" algn="l">
              <a:lnSpc>
                <a:spcPct val="75000"/>
              </a:lnSpc>
              <a:spcBef>
                <a:spcPts val="0"/>
              </a:spcBef>
              <a:spcAft>
                <a:spcPts val="0"/>
              </a:spcAft>
              <a:buSzPts val="1900"/>
              <a:buChar char="-"/>
            </a:pPr>
            <a:r>
              <a:rPr b="1" lang="en-GB" sz="1348"/>
              <a:t>PS ID </a:t>
            </a:r>
            <a:r>
              <a:rPr lang="en-GB" sz="1348"/>
              <a:t>: LC1076</a:t>
            </a:r>
            <a:endParaRPr sz="1348"/>
          </a:p>
          <a:p>
            <a:pPr indent="-97199" lvl="0" marL="457200" rtl="0" algn="l">
              <a:lnSpc>
                <a:spcPct val="75000"/>
              </a:lnSpc>
              <a:spcBef>
                <a:spcPts val="0"/>
              </a:spcBef>
              <a:spcAft>
                <a:spcPts val="0"/>
              </a:spcAft>
              <a:buSzPts val="1800"/>
              <a:buNone/>
            </a:pPr>
            <a:r>
              <a:t/>
            </a:r>
            <a:endParaRPr sz="1348"/>
          </a:p>
          <a:p>
            <a:pPr indent="-217849" lvl="0" marL="457200" rtl="0" algn="l">
              <a:lnSpc>
                <a:spcPct val="75000"/>
              </a:lnSpc>
              <a:spcBef>
                <a:spcPts val="0"/>
              </a:spcBef>
              <a:spcAft>
                <a:spcPts val="0"/>
              </a:spcAft>
              <a:buSzPts val="1900"/>
              <a:buChar char="-"/>
            </a:pPr>
            <a:r>
              <a:rPr b="1" lang="en-GB" sz="1348"/>
              <a:t>PS Description :</a:t>
            </a:r>
            <a:r>
              <a:rPr lang="en-GB" sz="1348"/>
              <a:t> Email Spoofing Detection – Spoofed email with swapped email  id(and IP too) can come to any user’s inbox. Suggest a mechanism to filter the spoofed email at server only. </a:t>
            </a:r>
            <a:endParaRPr sz="1348"/>
          </a:p>
          <a:p>
            <a:pPr indent="-97199" lvl="0" marL="457200" rtl="0" algn="l">
              <a:lnSpc>
                <a:spcPct val="75000"/>
              </a:lnSpc>
              <a:spcBef>
                <a:spcPts val="0"/>
              </a:spcBef>
              <a:spcAft>
                <a:spcPts val="0"/>
              </a:spcAft>
              <a:buSzPts val="1800"/>
              <a:buNone/>
            </a:pPr>
            <a:r>
              <a:t/>
            </a:r>
            <a:endParaRPr b="1" sz="1348"/>
          </a:p>
          <a:p>
            <a:pPr indent="-217849" lvl="0" marL="457200" rtl="0" algn="l">
              <a:lnSpc>
                <a:spcPct val="75000"/>
              </a:lnSpc>
              <a:spcBef>
                <a:spcPts val="0"/>
              </a:spcBef>
              <a:spcAft>
                <a:spcPts val="0"/>
              </a:spcAft>
              <a:buSzPts val="1900"/>
              <a:buChar char="-"/>
            </a:pPr>
            <a:r>
              <a:rPr b="1" lang="en-GB" sz="1348"/>
              <a:t>Organization </a:t>
            </a:r>
            <a:r>
              <a:rPr lang="en-GB" sz="1348"/>
              <a:t>: Ministry of External Affairs (MEA)</a:t>
            </a:r>
            <a:endParaRPr sz="1348"/>
          </a:p>
          <a:p>
            <a:pPr indent="-97199" lvl="0" marL="457200" rtl="0" algn="l">
              <a:lnSpc>
                <a:spcPct val="75000"/>
              </a:lnSpc>
              <a:spcBef>
                <a:spcPts val="0"/>
              </a:spcBef>
              <a:spcAft>
                <a:spcPts val="0"/>
              </a:spcAft>
              <a:buSzPts val="1800"/>
              <a:buNone/>
            </a:pPr>
            <a:r>
              <a:t/>
            </a:r>
            <a:endParaRPr b="1" sz="1348"/>
          </a:p>
          <a:p>
            <a:pPr indent="-217849" lvl="0" marL="457200" rtl="0" algn="l">
              <a:lnSpc>
                <a:spcPct val="75000"/>
              </a:lnSpc>
              <a:spcBef>
                <a:spcPts val="0"/>
              </a:spcBef>
              <a:spcAft>
                <a:spcPts val="0"/>
              </a:spcAft>
              <a:buSzPts val="1900"/>
              <a:buChar char="-"/>
            </a:pPr>
            <a:r>
              <a:rPr b="1" lang="en-GB" sz="1348"/>
              <a:t>Domain Bucket </a:t>
            </a:r>
            <a:r>
              <a:rPr lang="en-GB" sz="1348"/>
              <a:t>: Blockchain and Cybersecurity</a:t>
            </a:r>
            <a:endParaRPr sz="1348"/>
          </a:p>
          <a:p>
            <a:pPr indent="0" lvl="0" marL="0" rtl="0" algn="l">
              <a:lnSpc>
                <a:spcPct val="75000"/>
              </a:lnSpc>
              <a:spcBef>
                <a:spcPts val="1200"/>
              </a:spcBef>
              <a:spcAft>
                <a:spcPts val="1200"/>
              </a:spcAft>
              <a:buSzPts val="1800"/>
              <a:buNone/>
            </a:pPr>
            <a:r>
              <a:t/>
            </a:r>
            <a:endParaRPr sz="1348"/>
          </a:p>
        </p:txBody>
      </p:sp>
      <p:pic>
        <p:nvPicPr>
          <p:cNvPr id="164" name="Google Shape;164;p30"/>
          <p:cNvPicPr preferRelativeResize="0"/>
          <p:nvPr/>
        </p:nvPicPr>
        <p:blipFill rotWithShape="1">
          <a:blip r:embed="rId3">
            <a:alphaModFix/>
          </a:blip>
          <a:srcRect b="0" l="0" r="0" t="0"/>
          <a:stretch/>
        </p:blipFill>
        <p:spPr>
          <a:xfrm>
            <a:off x="6546272" y="41125"/>
            <a:ext cx="1546073" cy="75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2004275" y="576625"/>
            <a:ext cx="4621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entury Schoolbook"/>
              <a:buNone/>
            </a:pPr>
            <a:r>
              <a:rPr lang="en-GB"/>
              <a:t>Effect</a:t>
            </a:r>
            <a:r>
              <a:rPr lang="en-GB"/>
              <a:t> of spoofing </a:t>
            </a:r>
            <a:r>
              <a:rPr lang="en-GB"/>
              <a:t>attacks</a:t>
            </a:r>
            <a:endParaRPr/>
          </a:p>
        </p:txBody>
      </p:sp>
      <p:sp>
        <p:nvSpPr>
          <p:cNvPr id="170" name="Google Shape;170;p31"/>
          <p:cNvSpPr txBox="1"/>
          <p:nvPr>
            <p:ph idx="1" type="body"/>
          </p:nvPr>
        </p:nvSpPr>
        <p:spPr>
          <a:xfrm>
            <a:off x="526300" y="1535250"/>
            <a:ext cx="7288500" cy="2332500"/>
          </a:xfrm>
          <a:prstGeom prst="rect">
            <a:avLst/>
          </a:prstGeom>
          <a:noFill/>
          <a:ln>
            <a:noFill/>
          </a:ln>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Char char="-"/>
            </a:pPr>
            <a:r>
              <a:rPr lang="en-GB"/>
              <a:t>96% of phishing or fraudulent attacks arrive by emails.</a:t>
            </a:r>
            <a:endParaRPr/>
          </a:p>
          <a:p>
            <a:pPr indent="-342900" lvl="0" marL="457200" rtl="0" algn="l">
              <a:lnSpc>
                <a:spcPct val="95000"/>
              </a:lnSpc>
              <a:spcBef>
                <a:spcPts val="0"/>
              </a:spcBef>
              <a:spcAft>
                <a:spcPts val="0"/>
              </a:spcAft>
              <a:buSzPts val="1800"/>
              <a:buChar char="-"/>
            </a:pPr>
            <a:r>
              <a:rPr lang="en-GB"/>
              <a:t>66% of malware is installed via malicious email attachments.</a:t>
            </a:r>
            <a:endParaRPr/>
          </a:p>
          <a:p>
            <a:pPr indent="-342900" lvl="0" marL="457200" rtl="0" algn="l">
              <a:lnSpc>
                <a:spcPct val="95000"/>
              </a:lnSpc>
              <a:spcBef>
                <a:spcPts val="0"/>
              </a:spcBef>
              <a:spcAft>
                <a:spcPts val="0"/>
              </a:spcAft>
              <a:buSzPts val="1800"/>
              <a:buChar char="-"/>
            </a:pPr>
            <a:r>
              <a:rPr lang="en-GB"/>
              <a:t>Email spoofing and phishing have had a worldwide impact costing an estimated $26 billion since 2016.</a:t>
            </a:r>
            <a:endParaRPr/>
          </a:p>
          <a:p>
            <a:pPr indent="-342900" lvl="0" marL="457200" rtl="0" algn="l">
              <a:lnSpc>
                <a:spcPct val="95000"/>
              </a:lnSpc>
              <a:spcBef>
                <a:spcPts val="0"/>
              </a:spcBef>
              <a:spcAft>
                <a:spcPts val="0"/>
              </a:spcAft>
              <a:buSzPts val="1800"/>
              <a:buChar char="-"/>
            </a:pPr>
            <a:r>
              <a:rPr lang="en-GB"/>
              <a:t>Even smart, well-intentioned employees can be tricked into sending money when the request comes from someone they trust—especially an authority figure. </a:t>
            </a:r>
            <a:endParaRPr/>
          </a:p>
          <a:p>
            <a:pPr indent="-342900" lvl="0" marL="457200" rtl="0" algn="l">
              <a:lnSpc>
                <a:spcPct val="95000"/>
              </a:lnSpc>
              <a:spcBef>
                <a:spcPts val="0"/>
              </a:spcBef>
              <a:spcAft>
                <a:spcPts val="0"/>
              </a:spcAft>
              <a:buSzPts val="1800"/>
              <a:buChar char="-"/>
            </a:pPr>
            <a:r>
              <a:rPr lang="en-GB"/>
              <a:t>Threat of loss of sensitive information like banking credential, social </a:t>
            </a:r>
            <a:r>
              <a:rPr lang="en-GB"/>
              <a:t>security</a:t>
            </a:r>
            <a:r>
              <a:rPr lang="en-GB"/>
              <a:t> number, confidential information passes by </a:t>
            </a:r>
            <a:r>
              <a:rPr lang="en-GB"/>
              <a:t>government</a:t>
            </a:r>
            <a:r>
              <a:rPr lang="en-GB"/>
              <a:t> official within </a:t>
            </a:r>
            <a:r>
              <a:rPr lang="en-GB"/>
              <a:t>organization</a:t>
            </a:r>
            <a:r>
              <a:rPr lang="en-GB"/>
              <a:t>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542273" y="224425"/>
            <a:ext cx="7378500" cy="71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800"/>
              <a:buFont typeface="Century Schoolbook"/>
              <a:buNone/>
            </a:pPr>
            <a:r>
              <a:rPr lang="en-GB" sz="2800"/>
              <a:t>Where the solution will be applied</a:t>
            </a:r>
            <a:endParaRPr sz="2800"/>
          </a:p>
        </p:txBody>
      </p:sp>
      <p:pic>
        <p:nvPicPr>
          <p:cNvPr id="176" name="Google Shape;176;p32"/>
          <p:cNvPicPr preferRelativeResize="0"/>
          <p:nvPr/>
        </p:nvPicPr>
        <p:blipFill>
          <a:blip r:embed="rId3">
            <a:alphaModFix/>
          </a:blip>
          <a:stretch>
            <a:fillRect/>
          </a:stretch>
        </p:blipFill>
        <p:spPr>
          <a:xfrm>
            <a:off x="1555900" y="892665"/>
            <a:ext cx="5416019" cy="38033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2014550" y="461050"/>
            <a:ext cx="4264800" cy="561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entury Schoolbook"/>
              <a:buNone/>
            </a:pPr>
            <a:r>
              <a:rPr lang="en-GB"/>
              <a:t>System Architecture</a:t>
            </a:r>
            <a:endParaRPr/>
          </a:p>
        </p:txBody>
      </p:sp>
      <p:pic>
        <p:nvPicPr>
          <p:cNvPr id="182" name="Google Shape;182;p33"/>
          <p:cNvPicPr preferRelativeResize="0"/>
          <p:nvPr/>
        </p:nvPicPr>
        <p:blipFill>
          <a:blip r:embed="rId3">
            <a:alphaModFix/>
          </a:blip>
          <a:stretch>
            <a:fillRect/>
          </a:stretch>
        </p:blipFill>
        <p:spPr>
          <a:xfrm>
            <a:off x="251850" y="1559250"/>
            <a:ext cx="7949275" cy="2132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2276325" y="424275"/>
            <a:ext cx="355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Unique Approach</a:t>
            </a:r>
            <a:endParaRPr/>
          </a:p>
        </p:txBody>
      </p:sp>
      <p:sp>
        <p:nvSpPr>
          <p:cNvPr id="188" name="Google Shape;188;p34"/>
          <p:cNvSpPr txBox="1"/>
          <p:nvPr>
            <p:ph idx="1" type="body"/>
          </p:nvPr>
        </p:nvSpPr>
        <p:spPr>
          <a:xfrm>
            <a:off x="524325" y="1218250"/>
            <a:ext cx="7057200" cy="27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When we presented our solution to the Ministry of External Affairs (MEA) personnel who created the problem statement, they asked us a question to prevent in-organizational spoofing.</a:t>
            </a:r>
            <a:endParaRPr/>
          </a:p>
          <a:p>
            <a:pPr indent="89999" lvl="0" marL="0" rtl="0" algn="l">
              <a:spcBef>
                <a:spcPts val="0"/>
              </a:spcBef>
              <a:spcAft>
                <a:spcPts val="0"/>
              </a:spcAft>
              <a:buNone/>
            </a:pPr>
            <a:r>
              <a:t/>
            </a:r>
            <a:endParaRPr/>
          </a:p>
          <a:p>
            <a:pPr indent="0" lvl="0" marL="0" rtl="0" algn="l">
              <a:spcBef>
                <a:spcPts val="0"/>
              </a:spcBef>
              <a:spcAft>
                <a:spcPts val="0"/>
              </a:spcAft>
              <a:buNone/>
            </a:pPr>
            <a:r>
              <a:rPr lang="en-GB"/>
              <a:t>After numerous brainstorming sessions and our diligent search for a solution to this issue, we discovered a highly undeveloped and novel concept that we are calling User Network Analysis.</a:t>
            </a:r>
            <a:endParaRPr/>
          </a:p>
          <a:p>
            <a:pPr indent="89999"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t>
            </a:r>
            <a:r>
              <a:rPr lang="en-GB"/>
              <a:t>Simply put, it determines the relevance score between two users who may be connected directly, indirectly, or not at all.”</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1294875" y="291475"/>
            <a:ext cx="6048900" cy="861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User Network Analysis (UNA)</a:t>
            </a:r>
            <a:endParaRPr/>
          </a:p>
        </p:txBody>
      </p:sp>
      <p:sp>
        <p:nvSpPr>
          <p:cNvPr id="194" name="Google Shape;194;p35"/>
          <p:cNvSpPr txBox="1"/>
          <p:nvPr>
            <p:ph idx="4294967295" type="body"/>
          </p:nvPr>
        </p:nvSpPr>
        <p:spPr>
          <a:xfrm>
            <a:off x="311700" y="1152475"/>
            <a:ext cx="8126100" cy="3416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GB"/>
              <a:t>Working of the model: </a:t>
            </a:r>
            <a:endParaRPr b="1"/>
          </a:p>
          <a:p>
            <a:pPr indent="0" lvl="0" marL="0" rtl="0" algn="l">
              <a:lnSpc>
                <a:spcPct val="95000"/>
              </a:lnSpc>
              <a:spcBef>
                <a:spcPts val="0"/>
              </a:spcBef>
              <a:spcAft>
                <a:spcPts val="0"/>
              </a:spcAft>
              <a:buNone/>
            </a:pPr>
            <a:r>
              <a:t/>
            </a:r>
            <a:endParaRPr b="1"/>
          </a:p>
          <a:p>
            <a:pPr indent="0" lvl="0" marL="0" rtl="0" algn="l">
              <a:lnSpc>
                <a:spcPct val="95000"/>
              </a:lnSpc>
              <a:spcBef>
                <a:spcPts val="0"/>
              </a:spcBef>
              <a:spcAft>
                <a:spcPts val="0"/>
              </a:spcAft>
              <a:buNone/>
            </a:pPr>
            <a:r>
              <a:t/>
            </a:r>
            <a:endParaRPr b="1"/>
          </a:p>
          <a:p>
            <a:pPr indent="0" lvl="0" marL="0" rtl="0" algn="l">
              <a:lnSpc>
                <a:spcPct val="95000"/>
              </a:lnSpc>
              <a:spcBef>
                <a:spcPts val="0"/>
              </a:spcBef>
              <a:spcAft>
                <a:spcPts val="0"/>
              </a:spcAft>
              <a:buNone/>
            </a:pPr>
            <a:r>
              <a:t/>
            </a:r>
            <a:endParaRPr sz="1200">
              <a:solidFill>
                <a:srgbClr val="C9D1D9"/>
              </a:solidFill>
              <a:highlight>
                <a:srgbClr val="0D1117"/>
              </a:highlight>
              <a:latin typeface="Arial"/>
              <a:ea typeface="Arial"/>
              <a:cs typeface="Arial"/>
              <a:sym typeface="Arial"/>
            </a:endParaRPr>
          </a:p>
        </p:txBody>
      </p:sp>
      <p:pic>
        <p:nvPicPr>
          <p:cNvPr id="195" name="Google Shape;195;p35"/>
          <p:cNvPicPr preferRelativeResize="0"/>
          <p:nvPr/>
        </p:nvPicPr>
        <p:blipFill>
          <a:blip r:embed="rId3">
            <a:alphaModFix/>
          </a:blip>
          <a:stretch>
            <a:fillRect/>
          </a:stretch>
        </p:blipFill>
        <p:spPr>
          <a:xfrm>
            <a:off x="1545925" y="1675125"/>
            <a:ext cx="5316726" cy="289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idx="1" type="body"/>
          </p:nvPr>
        </p:nvSpPr>
        <p:spPr>
          <a:xfrm>
            <a:off x="4024925" y="249400"/>
            <a:ext cx="43014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Finding the relevancy between A and B</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GB"/>
              <a:t>Inputs: U1, U2, U2 received, U2 sent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GB"/>
              <a:t>Formulas framed:</a:t>
            </a:r>
            <a:endParaRPr b="1"/>
          </a:p>
          <a:p>
            <a:pPr indent="0" lvl="0" marL="0" rtl="0" algn="l">
              <a:spcBef>
                <a:spcPts val="0"/>
              </a:spcBef>
              <a:spcAft>
                <a:spcPts val="0"/>
              </a:spcAft>
              <a:buNone/>
            </a:pPr>
            <a:r>
              <a:t/>
            </a:r>
            <a:endParaRPr b="1"/>
          </a:p>
          <a:p>
            <a:pPr indent="-342900" lvl="0" marL="457200" rtl="0" algn="l">
              <a:spcBef>
                <a:spcPts val="0"/>
              </a:spcBef>
              <a:spcAft>
                <a:spcPts val="0"/>
              </a:spcAft>
              <a:buSzPts val="1800"/>
              <a:buChar char="●"/>
            </a:pPr>
            <a:r>
              <a:rPr b="1" lang="en-GB"/>
              <a:t>SR Ratio</a:t>
            </a:r>
            <a:r>
              <a:rPr lang="en-GB"/>
              <a:t> = U2 R</a:t>
            </a:r>
            <a:r>
              <a:rPr lang="en-GB"/>
              <a:t>eceived</a:t>
            </a:r>
            <a:r>
              <a:rPr lang="en-GB"/>
              <a:t>/U2 Sent </a:t>
            </a:r>
            <a:endParaRPr/>
          </a:p>
          <a:p>
            <a:pPr indent="-342900" lvl="0" marL="457200" rtl="0" algn="l">
              <a:spcBef>
                <a:spcPts val="0"/>
              </a:spcBef>
              <a:spcAft>
                <a:spcPts val="0"/>
              </a:spcAft>
              <a:buSzPts val="1800"/>
              <a:buChar char="●"/>
            </a:pPr>
            <a:r>
              <a:rPr b="1" lang="en-GB"/>
              <a:t>RS Ratio</a:t>
            </a:r>
            <a:r>
              <a:rPr lang="en-GB"/>
              <a:t> = U2 Sent/U2 R</a:t>
            </a:r>
            <a:r>
              <a:rPr lang="en-GB"/>
              <a:t>eceived</a:t>
            </a:r>
            <a:endParaRPr/>
          </a:p>
          <a:p>
            <a:pPr indent="-342900" lvl="0" marL="457200" rtl="0" algn="l">
              <a:spcBef>
                <a:spcPts val="0"/>
              </a:spcBef>
              <a:spcAft>
                <a:spcPts val="0"/>
              </a:spcAft>
              <a:buSzPts val="1800"/>
              <a:buChar char="●"/>
            </a:pPr>
            <a:r>
              <a:rPr b="1" lang="en-GB">
                <a:solidFill>
                  <a:srgbClr val="4A86E8"/>
                </a:solidFill>
              </a:rPr>
              <a:t>Sum</a:t>
            </a:r>
            <a:r>
              <a:rPr lang="en-GB"/>
              <a:t> = SR Ratio + RS Ratio</a:t>
            </a:r>
            <a:endParaRPr/>
          </a:p>
          <a:p>
            <a:pPr indent="-342900" lvl="0" marL="457200" rtl="0" algn="l">
              <a:spcBef>
                <a:spcPts val="0"/>
              </a:spcBef>
              <a:spcAft>
                <a:spcPts val="0"/>
              </a:spcAft>
              <a:buSzPts val="1800"/>
              <a:buChar char="●"/>
            </a:pPr>
            <a:r>
              <a:rPr b="1" lang="en-GB"/>
              <a:t>Relevancy Score</a:t>
            </a:r>
            <a:r>
              <a:rPr lang="en-GB"/>
              <a:t> = ((0.7*</a:t>
            </a:r>
            <a:r>
              <a:rPr lang="en-GB"/>
              <a:t>Received</a:t>
            </a:r>
            <a:r>
              <a:rPr lang="en-GB"/>
              <a:t> + 0.3*Sent)/Sum)</a:t>
            </a:r>
            <a:endParaRPr/>
          </a:p>
          <a:p>
            <a:pPr indent="-342900" lvl="0" marL="457200" rtl="0" algn="l">
              <a:spcBef>
                <a:spcPts val="0"/>
              </a:spcBef>
              <a:spcAft>
                <a:spcPts val="0"/>
              </a:spcAft>
              <a:buSzPts val="1800"/>
              <a:buChar char="●"/>
            </a:pPr>
            <a:r>
              <a:rPr lang="en-GB"/>
              <a:t>Norm_Rev is rescaled value of Relevancy Score between 0-1 for better understanding.</a:t>
            </a:r>
            <a:endParaRPr/>
          </a:p>
          <a:p>
            <a:pPr indent="-342900" lvl="0" marL="457200" rtl="0" algn="l">
              <a:spcBef>
                <a:spcPts val="0"/>
              </a:spcBef>
              <a:spcAft>
                <a:spcPts val="0"/>
              </a:spcAft>
              <a:buSzPts val="1800"/>
              <a:buChar char="●"/>
            </a:pPr>
            <a:r>
              <a:rPr b="1" lang="en-GB"/>
              <a:t>Norm_Rev</a:t>
            </a:r>
            <a:r>
              <a:rPr lang="en-GB"/>
              <a:t> = (xi - min(x) / (max(x) - min(x)) where x is the set of Relevancy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201" name="Google Shape;201;p36"/>
          <p:cNvPicPr preferRelativeResize="0"/>
          <p:nvPr/>
        </p:nvPicPr>
        <p:blipFill>
          <a:blip r:embed="rId3">
            <a:alphaModFix/>
          </a:blip>
          <a:stretch>
            <a:fillRect/>
          </a:stretch>
        </p:blipFill>
        <p:spPr>
          <a:xfrm>
            <a:off x="424075" y="738075"/>
            <a:ext cx="3235625" cy="1797800"/>
          </a:xfrm>
          <a:prstGeom prst="rect">
            <a:avLst/>
          </a:prstGeom>
          <a:noFill/>
          <a:ln>
            <a:noFill/>
          </a:ln>
        </p:spPr>
      </p:pic>
      <p:sp>
        <p:nvSpPr>
          <p:cNvPr id="202" name="Google Shape;202;p36"/>
          <p:cNvSpPr txBox="1"/>
          <p:nvPr>
            <p:ph idx="1" type="body"/>
          </p:nvPr>
        </p:nvSpPr>
        <p:spPr>
          <a:xfrm>
            <a:off x="318725" y="3529425"/>
            <a:ext cx="991200" cy="64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Result:</a:t>
            </a:r>
            <a:endParaRPr b="1"/>
          </a:p>
          <a:p>
            <a:pPr indent="0" lvl="0" marL="0" rtl="0" algn="l">
              <a:spcBef>
                <a:spcPts val="0"/>
              </a:spcBef>
              <a:spcAft>
                <a:spcPts val="0"/>
              </a:spcAft>
              <a:buNone/>
            </a:pPr>
            <a:r>
              <a:t/>
            </a:r>
            <a:endParaRPr/>
          </a:p>
        </p:txBody>
      </p:sp>
      <p:pic>
        <p:nvPicPr>
          <p:cNvPr id="203" name="Google Shape;203;p36"/>
          <p:cNvPicPr preferRelativeResize="0"/>
          <p:nvPr/>
        </p:nvPicPr>
        <p:blipFill>
          <a:blip r:embed="rId4">
            <a:alphaModFix/>
          </a:blip>
          <a:stretch>
            <a:fillRect/>
          </a:stretch>
        </p:blipFill>
        <p:spPr>
          <a:xfrm>
            <a:off x="374525" y="3888350"/>
            <a:ext cx="7825201" cy="394075"/>
          </a:xfrm>
          <a:prstGeom prst="rect">
            <a:avLst/>
          </a:prstGeom>
          <a:noFill/>
          <a:ln>
            <a:noFill/>
          </a:ln>
        </p:spPr>
      </p:pic>
      <p:sp>
        <p:nvSpPr>
          <p:cNvPr id="204" name="Google Shape;204;p36"/>
          <p:cNvSpPr txBox="1"/>
          <p:nvPr/>
        </p:nvSpPr>
        <p:spPr>
          <a:xfrm>
            <a:off x="406700" y="4577325"/>
            <a:ext cx="761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Century Schoolbook"/>
                <a:ea typeface="Century Schoolbook"/>
                <a:cs typeface="Century Schoolbook"/>
                <a:sym typeface="Century Schoolbook"/>
              </a:rPr>
              <a:t>* </a:t>
            </a:r>
            <a:r>
              <a:rPr lang="en-GB" sz="900">
                <a:latin typeface="Century Schoolbook"/>
                <a:ea typeface="Century Schoolbook"/>
                <a:cs typeface="Century Schoolbook"/>
                <a:sym typeface="Century Schoolbook"/>
              </a:rPr>
              <a:t>The threshold point for two users will be Norm_Rev &lt; 0.03</a:t>
            </a:r>
            <a:endParaRPr sz="900">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7"/>
          <p:cNvPicPr preferRelativeResize="0"/>
          <p:nvPr/>
        </p:nvPicPr>
        <p:blipFill>
          <a:blip r:embed="rId3">
            <a:alphaModFix/>
          </a:blip>
          <a:stretch>
            <a:fillRect/>
          </a:stretch>
        </p:blipFill>
        <p:spPr>
          <a:xfrm>
            <a:off x="192200" y="398538"/>
            <a:ext cx="3897249" cy="3009225"/>
          </a:xfrm>
          <a:prstGeom prst="rect">
            <a:avLst/>
          </a:prstGeom>
          <a:noFill/>
          <a:ln>
            <a:noFill/>
          </a:ln>
        </p:spPr>
      </p:pic>
      <p:sp>
        <p:nvSpPr>
          <p:cNvPr id="210" name="Google Shape;210;p37"/>
          <p:cNvSpPr txBox="1"/>
          <p:nvPr>
            <p:ph idx="1" type="body"/>
          </p:nvPr>
        </p:nvSpPr>
        <p:spPr>
          <a:xfrm>
            <a:off x="4154750" y="398550"/>
            <a:ext cx="4240200" cy="371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GB"/>
              <a:t>To find r</a:t>
            </a:r>
            <a:r>
              <a:rPr b="1" lang="en-GB"/>
              <a:t>elevance</a:t>
            </a:r>
            <a:r>
              <a:rPr b="1" lang="en-GB"/>
              <a:t> between users which are not directly connected.</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GB"/>
              <a:t>Indirect connection A - C</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GB"/>
              <a:t>Number of Nodes = i </a:t>
            </a:r>
            <a:endParaRPr/>
          </a:p>
          <a:p>
            <a:pPr indent="-342900" lvl="0" marL="457200" rtl="0" algn="l">
              <a:spcBef>
                <a:spcPts val="0"/>
              </a:spcBef>
              <a:spcAft>
                <a:spcPts val="0"/>
              </a:spcAft>
              <a:buSzPts val="1800"/>
              <a:buChar char="●"/>
            </a:pPr>
            <a:r>
              <a:rPr lang="en-GB"/>
              <a:t>Longest path from A to C: A-B-D-F-E-C</a:t>
            </a:r>
            <a:endParaRPr/>
          </a:p>
          <a:p>
            <a:pPr indent="-342900" lvl="0" marL="457200" rtl="0" algn="l">
              <a:spcBef>
                <a:spcPts val="0"/>
              </a:spcBef>
              <a:spcAft>
                <a:spcPts val="0"/>
              </a:spcAft>
              <a:buSzPts val="1800"/>
              <a:buChar char="●"/>
            </a:pPr>
            <a:r>
              <a:rPr lang="en-GB"/>
              <a:t>Length between nodes → Relevance Score between them</a:t>
            </a:r>
            <a:endParaRPr/>
          </a:p>
          <a:p>
            <a:pPr indent="-342900" lvl="0" marL="457200" rtl="0" algn="l">
              <a:spcBef>
                <a:spcPts val="0"/>
              </a:spcBef>
              <a:spcAft>
                <a:spcPts val="0"/>
              </a:spcAft>
              <a:buSzPts val="1800"/>
              <a:buChar char="●"/>
            </a:pPr>
            <a:r>
              <a:rPr lang="en-GB"/>
              <a:t>Total Length or Rev_Total = Rev_Ab + Rev_Bd + Rev_Df + Rev_Fe + Rev_Ec</a:t>
            </a:r>
            <a:endParaRPr/>
          </a:p>
          <a:p>
            <a:pPr indent="-342900" lvl="0" marL="457200" rtl="0" algn="l">
              <a:spcBef>
                <a:spcPts val="0"/>
              </a:spcBef>
              <a:spcAft>
                <a:spcPts val="0"/>
              </a:spcAft>
              <a:buSzPts val="1800"/>
              <a:buChar char="●"/>
            </a:pPr>
            <a:r>
              <a:rPr lang="en-GB"/>
              <a:t>Maximum Length = 1 * (i-1)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