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100" d="100"/>
          <a:sy n="100" d="100"/>
        </p:scale>
        <p:origin x="-165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DCAF7-CDDA-4856-94C6-FE3FD9D3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87F4AB-BFC6-4744-8EEA-9202E463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E84C6-334E-4E96-B9E8-0843C763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3F828-01CB-49B8-87E4-7B7ED2DD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62D-F237-4DE3-98B7-329B3DE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B82C6-EA91-4012-9834-3A50EA6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A236DA-6891-499C-8924-8AE3D5E4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D8FC5-3BF4-452A-A283-A3EB20F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85954-3B0A-48BB-BCC2-313211BC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731C5-E8E1-410C-BED6-464FAB79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3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BA2A2B-2256-4E58-90B5-2C90FB647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172ED-D182-458E-AD90-23917267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867F9-7E34-4059-9546-8849F1B8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8A807-80C3-4F1A-95F4-B2DC08FB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2959FD-81E6-466E-9EA3-CFD6481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0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49737-BD3A-4877-80ED-7AAFD66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6BFFC-CC96-4E82-82EC-9953E50C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306882-BCA3-4936-8A61-E60AD816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2B9CE-4718-4876-957F-FCE1C2F3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DDEE5-B115-4BF2-8229-5C69A454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1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6AF01-D492-4AFC-B9AD-1ADBEE12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3E9B3-02C8-4A75-921E-E7400357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4CE0F-F5B4-4775-A1D3-0F15F138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84C1C-9F8A-4F5B-81AB-6295F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30716-5007-4543-A2F1-815C18FF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F64A0-675E-482E-B25C-C3FB7487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90F5A-26DA-4DB2-9587-BB8CC158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F57D71-8ACF-4550-A6AF-FAE94AAB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7E6E5-5425-4423-AD6C-BBF3B70E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E275D-F282-476C-BD6D-B3A74D94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3698C-2BF6-45C0-A4E6-6B71E7AA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ED1A0-310D-48E7-AFA0-A21D3FED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CD1D0C-B35C-4AEC-99AC-817DF7E1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3F6D8-4CF1-4296-8730-6A20B182C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11B93-2F07-498F-8307-229A49AA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89B4E8-1AB3-4361-80F9-8A378BB78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042228-2CCD-4D37-9F2B-9EFD8D6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EEEAE-BC71-424B-B593-A57D7921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5566E2-91F3-4CCF-B9C3-243FD565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8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DD4F1-D606-4F08-9FB1-3F8BB90A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89DC12-656E-41AE-98F9-B946CC9E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CEC93D-E024-44AC-8FE3-5916DF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26EBD-3F7B-48C0-8FA0-3BB6369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F11CD7-6158-479E-80E0-14A9A807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50DFD4-FA38-4AB7-A059-308E3959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14BDA-27ED-4CD2-B3B1-38F95270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86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4B854-D80F-48B0-B748-F814720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76A7-DD0B-42C0-BD49-F193E706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55D767-7EA1-4C70-9C41-B4609A91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41D9FC-0EB0-4578-AD33-F94DB9C0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9FC366-F826-4468-94B1-8AD0D43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AAB0C-4800-4AA9-8A1C-DDB40806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64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82A8D-5C9E-40D9-96D5-726CFA52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7985B1-1993-4980-AACF-3A054B9C7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78A05-4313-402C-9A19-689079A0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6E5EB-044A-4F8A-92FA-D6D1D7D9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6E6DFB-B140-46E2-8121-76A141E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8D6A9-EA3C-45B8-A958-81B60811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5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A84D9-1990-4923-AB2E-6D6FB63C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CF3339-8D26-4ECA-BABB-934C059A0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27AB5-B81E-40B7-B0F7-D3711B853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389B-A3EF-42F8-9860-9AB546017F2D}" type="datetimeFigureOut">
              <a:rPr kumimoji="1" lang="ja-JP" altLang="en-US" smtClean="0"/>
              <a:t>2022/1/29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90F23-8504-4B4A-8842-E8AA0BB2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802B9-7B27-4623-8593-CE99E056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01DA-68DC-48F9-8F0A-31FE6C46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9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2A4FB3-BEC3-4BB2-8D7F-81BFC14518EF}"/>
              </a:ext>
            </a:extLst>
          </p:cNvPr>
          <p:cNvGrpSpPr/>
          <p:nvPr/>
        </p:nvGrpSpPr>
        <p:grpSpPr>
          <a:xfrm>
            <a:off x="4952998" y="2286001"/>
            <a:ext cx="2286002" cy="2285998"/>
            <a:chOff x="5417254" y="2750255"/>
            <a:chExt cx="1357490" cy="135748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0571C3E-1EC5-41E4-A47A-3659DDB9BD64}"/>
                </a:ext>
              </a:extLst>
            </p:cNvPr>
            <p:cNvSpPr/>
            <p:nvPr/>
          </p:nvSpPr>
          <p:spPr>
            <a:xfrm>
              <a:off x="5417254" y="2750255"/>
              <a:ext cx="1357489" cy="1357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920BAC9-8E62-4CE7-950F-F3CD0D0BB9D4}"/>
                </a:ext>
              </a:extLst>
            </p:cNvPr>
            <p:cNvSpPr/>
            <p:nvPr/>
          </p:nvSpPr>
          <p:spPr>
            <a:xfrm>
              <a:off x="5417255" y="2942568"/>
              <a:ext cx="1357489" cy="972866"/>
            </a:xfrm>
            <a:prstGeom prst="round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Nx</a:t>
              </a:r>
              <a:endParaRPr kumimoji="1" lang="ja-JP" altLang="en-US" sz="8000" b="1" dirty="0">
                <a:latin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0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toda takeshi</dc:creator>
  <cp:lastModifiedBy>toda takeshi</cp:lastModifiedBy>
  <cp:revision>3</cp:revision>
  <dcterms:created xsi:type="dcterms:W3CDTF">2022-01-28T12:58:05Z</dcterms:created>
  <dcterms:modified xsi:type="dcterms:W3CDTF">2022-01-28T16:10:40Z</dcterms:modified>
</cp:coreProperties>
</file>