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6200438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28F"/>
    <a:srgbClr val="7030A1"/>
    <a:srgbClr val="365C9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94586"/>
  </p:normalViewPr>
  <p:slideViewPr>
    <p:cSldViewPr snapToGrid="0" snapToObjects="1">
      <p:cViewPr>
        <p:scale>
          <a:sx n="97" d="100"/>
          <a:sy n="97" d="100"/>
        </p:scale>
        <p:origin x="76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7" y="1237198"/>
            <a:ext cx="12150329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7" y="3970581"/>
            <a:ext cx="1215032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1" y="402484"/>
            <a:ext cx="3493219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2" y="402484"/>
            <a:ext cx="10277153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884671"/>
            <a:ext cx="13972878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5059033"/>
            <a:ext cx="13972878" cy="1653679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012414"/>
            <a:ext cx="6885186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012414"/>
            <a:ext cx="6885186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402483"/>
            <a:ext cx="13972878" cy="1461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853171"/>
            <a:ext cx="685354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761381"/>
            <a:ext cx="6853544" cy="4061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853171"/>
            <a:ext cx="688729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761381"/>
            <a:ext cx="6887296" cy="4061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03978"/>
            <a:ext cx="522506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088454"/>
            <a:ext cx="8201472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267902"/>
            <a:ext cx="522506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03978"/>
            <a:ext cx="522506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088454"/>
            <a:ext cx="8201472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267902"/>
            <a:ext cx="522506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402483"/>
            <a:ext cx="13972878" cy="146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012414"/>
            <a:ext cx="1397287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2" y="7006700"/>
            <a:ext cx="364509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1CE7-C35A-D343-9FC8-16B86CA7D605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7006700"/>
            <a:ext cx="54676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61" y="7006700"/>
            <a:ext cx="364509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6E8D-5562-6941-AE1D-05AAFE19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2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559728" y="1600363"/>
            <a:ext cx="1407318" cy="4627487"/>
          </a:xfrm>
          <a:prstGeom prst="cube">
            <a:avLst>
              <a:gd name="adj" fmla="val 9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258236" y="3083717"/>
            <a:ext cx="1857206" cy="1660779"/>
          </a:xfrm>
          <a:prstGeom prst="cube">
            <a:avLst>
              <a:gd name="adj" fmla="val 33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4406632" y="3367405"/>
            <a:ext cx="2123538" cy="1093392"/>
          </a:xfrm>
          <a:prstGeom prst="cube">
            <a:avLst>
              <a:gd name="adj" fmla="val 33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6821365" y="3669246"/>
            <a:ext cx="2265577" cy="490102"/>
          </a:xfrm>
          <a:prstGeom prst="cube">
            <a:avLst>
              <a:gd name="adj" fmla="val 33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1119761" y="3441840"/>
            <a:ext cx="287252" cy="944531"/>
          </a:xfrm>
          <a:prstGeom prst="cube">
            <a:avLst>
              <a:gd name="adj" fmla="val 973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3775664" y="3602271"/>
            <a:ext cx="189668" cy="623658"/>
          </a:xfrm>
          <a:prstGeom prst="cube">
            <a:avLst>
              <a:gd name="adj" fmla="val 973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6288046" y="3602271"/>
            <a:ext cx="189668" cy="623658"/>
          </a:xfrm>
          <a:prstGeom prst="cube">
            <a:avLst>
              <a:gd name="adj" fmla="val 973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0"/>
            <a:endCxn id="21" idx="2"/>
          </p:cNvCxnSpPr>
          <p:nvPr/>
        </p:nvCxnSpPr>
        <p:spPr>
          <a:xfrm>
            <a:off x="1403216" y="3441835"/>
            <a:ext cx="855020" cy="7476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1"/>
            <a:endCxn id="21" idx="2"/>
          </p:cNvCxnSpPr>
          <p:nvPr/>
        </p:nvCxnSpPr>
        <p:spPr>
          <a:xfrm>
            <a:off x="1123558" y="3721497"/>
            <a:ext cx="1134678" cy="4679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3"/>
            <a:endCxn id="21" idx="2"/>
          </p:cNvCxnSpPr>
          <p:nvPr/>
        </p:nvCxnSpPr>
        <p:spPr>
          <a:xfrm flipV="1">
            <a:off x="1123558" y="4189480"/>
            <a:ext cx="1134678" cy="1968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1" idx="2"/>
          </p:cNvCxnSpPr>
          <p:nvPr/>
        </p:nvCxnSpPr>
        <p:spPr>
          <a:xfrm>
            <a:off x="1403216" y="4119139"/>
            <a:ext cx="855020" cy="703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0"/>
            <a:endCxn id="22" idx="2"/>
          </p:cNvCxnSpPr>
          <p:nvPr/>
        </p:nvCxnSpPr>
        <p:spPr>
          <a:xfrm>
            <a:off x="3962830" y="3602276"/>
            <a:ext cx="443807" cy="4931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2" idx="2"/>
          </p:cNvCxnSpPr>
          <p:nvPr/>
        </p:nvCxnSpPr>
        <p:spPr>
          <a:xfrm>
            <a:off x="3965332" y="4037496"/>
            <a:ext cx="441300" cy="579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3"/>
            <a:endCxn id="22" idx="2"/>
          </p:cNvCxnSpPr>
          <p:nvPr/>
        </p:nvCxnSpPr>
        <p:spPr>
          <a:xfrm flipV="1">
            <a:off x="3778176" y="4095401"/>
            <a:ext cx="628461" cy="1305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1"/>
            <a:endCxn id="22" idx="2"/>
          </p:cNvCxnSpPr>
          <p:nvPr/>
        </p:nvCxnSpPr>
        <p:spPr>
          <a:xfrm>
            <a:off x="3778176" y="3786924"/>
            <a:ext cx="628461" cy="3084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7" idx="0"/>
            <a:endCxn id="23" idx="2"/>
          </p:cNvCxnSpPr>
          <p:nvPr/>
        </p:nvCxnSpPr>
        <p:spPr>
          <a:xfrm>
            <a:off x="6475212" y="3602271"/>
            <a:ext cx="346153" cy="3932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1"/>
            <a:endCxn id="23" idx="2"/>
          </p:cNvCxnSpPr>
          <p:nvPr/>
        </p:nvCxnSpPr>
        <p:spPr>
          <a:xfrm>
            <a:off x="6290558" y="3786929"/>
            <a:ext cx="530807" cy="2086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3"/>
            <a:endCxn id="23" idx="2"/>
          </p:cNvCxnSpPr>
          <p:nvPr/>
        </p:nvCxnSpPr>
        <p:spPr>
          <a:xfrm flipV="1">
            <a:off x="6290558" y="3995561"/>
            <a:ext cx="530807" cy="2303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23" idx="2"/>
          </p:cNvCxnSpPr>
          <p:nvPr/>
        </p:nvCxnSpPr>
        <p:spPr>
          <a:xfrm flipV="1">
            <a:off x="6475212" y="3995561"/>
            <a:ext cx="346153" cy="419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4539292" y="3610223"/>
            <a:ext cx="180000" cy="6618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 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729324" y="3279278"/>
            <a:ext cx="180000" cy="1323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 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824340" y="2615412"/>
            <a:ext cx="180000" cy="2651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 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818468" y="1281253"/>
            <a:ext cx="180000" cy="5319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 </a:t>
            </a:r>
          </a:p>
        </p:txBody>
      </p:sp>
      <p:cxnSp>
        <p:nvCxnSpPr>
          <p:cNvPr id="78" name="Straight Connector 77"/>
          <p:cNvCxnSpPr>
            <a:stCxn id="63" idx="0"/>
            <a:endCxn id="23" idx="5"/>
          </p:cNvCxnSpPr>
          <p:nvPr/>
        </p:nvCxnSpPr>
        <p:spPr>
          <a:xfrm flipH="1">
            <a:off x="9086938" y="1281253"/>
            <a:ext cx="821530" cy="255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3" idx="5"/>
            <a:endCxn id="63" idx="2"/>
          </p:cNvCxnSpPr>
          <p:nvPr/>
        </p:nvCxnSpPr>
        <p:spPr>
          <a:xfrm>
            <a:off x="9086938" y="3833033"/>
            <a:ext cx="821530" cy="2768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3" idx="0"/>
            <a:endCxn id="72" idx="0"/>
          </p:cNvCxnSpPr>
          <p:nvPr/>
        </p:nvCxnSpPr>
        <p:spPr>
          <a:xfrm>
            <a:off x="9908468" y="1281253"/>
            <a:ext cx="1004628" cy="0"/>
          </a:xfrm>
          <a:prstGeom prst="line">
            <a:avLst/>
          </a:prstGeom>
          <a:ln w="12700">
            <a:solidFill>
              <a:srgbClr val="A9D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3" idx="2"/>
            <a:endCxn id="72" idx="2"/>
          </p:cNvCxnSpPr>
          <p:nvPr/>
        </p:nvCxnSpPr>
        <p:spPr>
          <a:xfrm>
            <a:off x="9908468" y="6601067"/>
            <a:ext cx="1004628" cy="0"/>
          </a:xfrm>
          <a:prstGeom prst="line">
            <a:avLst/>
          </a:prstGeom>
          <a:ln w="12700">
            <a:solidFill>
              <a:srgbClr val="A9D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2" idx="0"/>
            <a:endCxn id="61" idx="0"/>
          </p:cNvCxnSpPr>
          <p:nvPr/>
        </p:nvCxnSpPr>
        <p:spPr>
          <a:xfrm>
            <a:off x="10913096" y="1281257"/>
            <a:ext cx="1001244" cy="13341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2" idx="2"/>
            <a:endCxn id="61" idx="2"/>
          </p:cNvCxnSpPr>
          <p:nvPr/>
        </p:nvCxnSpPr>
        <p:spPr>
          <a:xfrm flipV="1">
            <a:off x="10913096" y="5266911"/>
            <a:ext cx="1001244" cy="13341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2" idx="0"/>
            <a:endCxn id="61" idx="1"/>
          </p:cNvCxnSpPr>
          <p:nvPr/>
        </p:nvCxnSpPr>
        <p:spPr>
          <a:xfrm>
            <a:off x="10913096" y="1281257"/>
            <a:ext cx="911244" cy="26599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2" idx="3"/>
            <a:endCxn id="61" idx="0"/>
          </p:cNvCxnSpPr>
          <p:nvPr/>
        </p:nvCxnSpPr>
        <p:spPr>
          <a:xfrm flipV="1">
            <a:off x="11003096" y="2615408"/>
            <a:ext cx="911244" cy="13257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2" idx="0"/>
            <a:endCxn id="61" idx="2"/>
          </p:cNvCxnSpPr>
          <p:nvPr/>
        </p:nvCxnSpPr>
        <p:spPr>
          <a:xfrm>
            <a:off x="10913096" y="1281253"/>
            <a:ext cx="1001244" cy="39856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2" idx="3"/>
            <a:endCxn id="61" idx="2"/>
          </p:cNvCxnSpPr>
          <p:nvPr/>
        </p:nvCxnSpPr>
        <p:spPr>
          <a:xfrm>
            <a:off x="11003096" y="3941164"/>
            <a:ext cx="911244" cy="1325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2" idx="3"/>
            <a:endCxn id="61" idx="1"/>
          </p:cNvCxnSpPr>
          <p:nvPr/>
        </p:nvCxnSpPr>
        <p:spPr>
          <a:xfrm>
            <a:off x="11003096" y="3941160"/>
            <a:ext cx="8212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2" idx="2"/>
            <a:endCxn id="61" idx="1"/>
          </p:cNvCxnSpPr>
          <p:nvPr/>
        </p:nvCxnSpPr>
        <p:spPr>
          <a:xfrm flipV="1">
            <a:off x="10913096" y="3941164"/>
            <a:ext cx="911244" cy="26599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2" idx="2"/>
            <a:endCxn id="61" idx="0"/>
          </p:cNvCxnSpPr>
          <p:nvPr/>
        </p:nvCxnSpPr>
        <p:spPr>
          <a:xfrm flipV="1">
            <a:off x="10913096" y="2615412"/>
            <a:ext cx="1001244" cy="3985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3" idx="3"/>
            <a:endCxn id="72" idx="1"/>
          </p:cNvCxnSpPr>
          <p:nvPr/>
        </p:nvCxnSpPr>
        <p:spPr>
          <a:xfrm>
            <a:off x="9998468" y="3941160"/>
            <a:ext cx="824628" cy="0"/>
          </a:xfrm>
          <a:prstGeom prst="line">
            <a:avLst/>
          </a:prstGeom>
          <a:ln w="12700">
            <a:solidFill>
              <a:srgbClr val="A9D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823096" y="1281253"/>
            <a:ext cx="180000" cy="5319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 </a:t>
            </a:r>
          </a:p>
        </p:txBody>
      </p:sp>
      <p:cxnSp>
        <p:nvCxnSpPr>
          <p:cNvPr id="115" name="Straight Connector 114"/>
          <p:cNvCxnSpPr>
            <a:stCxn id="59" idx="0"/>
            <a:endCxn id="61" idx="0"/>
          </p:cNvCxnSpPr>
          <p:nvPr/>
        </p:nvCxnSpPr>
        <p:spPr>
          <a:xfrm flipH="1" flipV="1">
            <a:off x="11914340" y="2615408"/>
            <a:ext cx="904984" cy="6638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1" idx="0"/>
            <a:endCxn id="59" idx="1"/>
          </p:cNvCxnSpPr>
          <p:nvPr/>
        </p:nvCxnSpPr>
        <p:spPr>
          <a:xfrm>
            <a:off x="11914340" y="2615412"/>
            <a:ext cx="814984" cy="1325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1" idx="0"/>
            <a:endCxn id="59" idx="2"/>
          </p:cNvCxnSpPr>
          <p:nvPr/>
        </p:nvCxnSpPr>
        <p:spPr>
          <a:xfrm>
            <a:off x="11914340" y="2615408"/>
            <a:ext cx="904984" cy="19876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1" idx="3"/>
            <a:endCxn id="59" idx="1"/>
          </p:cNvCxnSpPr>
          <p:nvPr/>
        </p:nvCxnSpPr>
        <p:spPr>
          <a:xfrm flipV="1">
            <a:off x="12004340" y="3941163"/>
            <a:ext cx="72498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1" idx="3"/>
            <a:endCxn id="59" idx="0"/>
          </p:cNvCxnSpPr>
          <p:nvPr/>
        </p:nvCxnSpPr>
        <p:spPr>
          <a:xfrm flipV="1">
            <a:off x="12004340" y="3279278"/>
            <a:ext cx="814984" cy="6618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61" idx="3"/>
            <a:endCxn id="59" idx="2"/>
          </p:cNvCxnSpPr>
          <p:nvPr/>
        </p:nvCxnSpPr>
        <p:spPr>
          <a:xfrm>
            <a:off x="12004340" y="3941160"/>
            <a:ext cx="814984" cy="661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1" idx="2"/>
            <a:endCxn id="59" idx="0"/>
          </p:cNvCxnSpPr>
          <p:nvPr/>
        </p:nvCxnSpPr>
        <p:spPr>
          <a:xfrm flipV="1">
            <a:off x="11914340" y="3279282"/>
            <a:ext cx="904984" cy="19876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61" idx="2"/>
            <a:endCxn id="59" idx="1"/>
          </p:cNvCxnSpPr>
          <p:nvPr/>
        </p:nvCxnSpPr>
        <p:spPr>
          <a:xfrm flipV="1">
            <a:off x="11914340" y="3941159"/>
            <a:ext cx="814984" cy="13257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1" idx="2"/>
            <a:endCxn id="59" idx="2"/>
          </p:cNvCxnSpPr>
          <p:nvPr/>
        </p:nvCxnSpPr>
        <p:spPr>
          <a:xfrm flipV="1">
            <a:off x="11914340" y="4603044"/>
            <a:ext cx="904984" cy="6638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59" idx="0"/>
            <a:endCxn id="74" idx="0"/>
          </p:cNvCxnSpPr>
          <p:nvPr/>
        </p:nvCxnSpPr>
        <p:spPr>
          <a:xfrm>
            <a:off x="12819324" y="3279278"/>
            <a:ext cx="904984" cy="0"/>
          </a:xfrm>
          <a:prstGeom prst="line">
            <a:avLst/>
          </a:prstGeom>
          <a:ln w="12700">
            <a:solidFill>
              <a:srgbClr val="A9D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3"/>
            <a:endCxn id="74" idx="1"/>
          </p:cNvCxnSpPr>
          <p:nvPr/>
        </p:nvCxnSpPr>
        <p:spPr>
          <a:xfrm>
            <a:off x="12909324" y="3941159"/>
            <a:ext cx="724984" cy="0"/>
          </a:xfrm>
          <a:prstGeom prst="line">
            <a:avLst/>
          </a:prstGeom>
          <a:ln w="12700">
            <a:solidFill>
              <a:srgbClr val="A9D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74" idx="2"/>
          </p:cNvCxnSpPr>
          <p:nvPr/>
        </p:nvCxnSpPr>
        <p:spPr>
          <a:xfrm>
            <a:off x="12819324" y="4603040"/>
            <a:ext cx="904984" cy="0"/>
          </a:xfrm>
          <a:prstGeom prst="line">
            <a:avLst/>
          </a:prstGeom>
          <a:ln w="12700">
            <a:solidFill>
              <a:srgbClr val="A9D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74" idx="0"/>
            <a:endCxn id="56" idx="0"/>
          </p:cNvCxnSpPr>
          <p:nvPr/>
        </p:nvCxnSpPr>
        <p:spPr>
          <a:xfrm>
            <a:off x="13724308" y="3279282"/>
            <a:ext cx="904984" cy="330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74" idx="3"/>
            <a:endCxn id="56" idx="3"/>
          </p:cNvCxnSpPr>
          <p:nvPr/>
        </p:nvCxnSpPr>
        <p:spPr>
          <a:xfrm>
            <a:off x="13814308" y="3941163"/>
            <a:ext cx="90498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56" idx="3"/>
            <a:endCxn id="68" idx="1"/>
          </p:cNvCxnSpPr>
          <p:nvPr/>
        </p:nvCxnSpPr>
        <p:spPr>
          <a:xfrm flipV="1">
            <a:off x="14719292" y="3941163"/>
            <a:ext cx="724984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74" idx="0"/>
            <a:endCxn id="56" idx="1"/>
          </p:cNvCxnSpPr>
          <p:nvPr/>
        </p:nvCxnSpPr>
        <p:spPr>
          <a:xfrm>
            <a:off x="13724308" y="3279278"/>
            <a:ext cx="814984" cy="6618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74" idx="0"/>
            <a:endCxn id="56" idx="2"/>
          </p:cNvCxnSpPr>
          <p:nvPr/>
        </p:nvCxnSpPr>
        <p:spPr>
          <a:xfrm>
            <a:off x="13724308" y="3279278"/>
            <a:ext cx="904984" cy="9928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74" idx="3"/>
            <a:endCxn id="56" idx="0"/>
          </p:cNvCxnSpPr>
          <p:nvPr/>
        </p:nvCxnSpPr>
        <p:spPr>
          <a:xfrm flipV="1">
            <a:off x="13814308" y="3610219"/>
            <a:ext cx="814984" cy="3309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74" idx="3"/>
            <a:endCxn id="56" idx="2"/>
          </p:cNvCxnSpPr>
          <p:nvPr/>
        </p:nvCxnSpPr>
        <p:spPr>
          <a:xfrm>
            <a:off x="13814308" y="3941163"/>
            <a:ext cx="814984" cy="330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74" idx="2"/>
            <a:endCxn id="56" idx="0"/>
          </p:cNvCxnSpPr>
          <p:nvPr/>
        </p:nvCxnSpPr>
        <p:spPr>
          <a:xfrm flipV="1">
            <a:off x="13724308" y="3610223"/>
            <a:ext cx="904984" cy="9928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74" idx="2"/>
            <a:endCxn id="56" idx="1"/>
          </p:cNvCxnSpPr>
          <p:nvPr/>
        </p:nvCxnSpPr>
        <p:spPr>
          <a:xfrm flipV="1">
            <a:off x="13724308" y="3941160"/>
            <a:ext cx="814984" cy="661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74" idx="2"/>
            <a:endCxn id="56" idx="2"/>
          </p:cNvCxnSpPr>
          <p:nvPr/>
        </p:nvCxnSpPr>
        <p:spPr>
          <a:xfrm flipV="1">
            <a:off x="13724308" y="4272100"/>
            <a:ext cx="904984" cy="3309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56" idx="3"/>
            <a:endCxn id="68" idx="0"/>
          </p:cNvCxnSpPr>
          <p:nvPr/>
        </p:nvCxnSpPr>
        <p:spPr>
          <a:xfrm flipV="1">
            <a:off x="14719292" y="3790166"/>
            <a:ext cx="814984" cy="150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6" idx="3"/>
            <a:endCxn id="68" idx="2"/>
          </p:cNvCxnSpPr>
          <p:nvPr/>
        </p:nvCxnSpPr>
        <p:spPr>
          <a:xfrm>
            <a:off x="14719292" y="3941160"/>
            <a:ext cx="814984" cy="1509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56" idx="0"/>
            <a:endCxn id="68" idx="0"/>
          </p:cNvCxnSpPr>
          <p:nvPr/>
        </p:nvCxnSpPr>
        <p:spPr>
          <a:xfrm>
            <a:off x="14629292" y="3610223"/>
            <a:ext cx="904984" cy="1799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56" idx="0"/>
            <a:endCxn id="68" idx="1"/>
          </p:cNvCxnSpPr>
          <p:nvPr/>
        </p:nvCxnSpPr>
        <p:spPr>
          <a:xfrm>
            <a:off x="14629292" y="3610219"/>
            <a:ext cx="814984" cy="3309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56" idx="0"/>
            <a:endCxn id="68" idx="2"/>
          </p:cNvCxnSpPr>
          <p:nvPr/>
        </p:nvCxnSpPr>
        <p:spPr>
          <a:xfrm>
            <a:off x="14629292" y="3610223"/>
            <a:ext cx="904984" cy="481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56" idx="2"/>
            <a:endCxn id="68" idx="0"/>
          </p:cNvCxnSpPr>
          <p:nvPr/>
        </p:nvCxnSpPr>
        <p:spPr>
          <a:xfrm flipV="1">
            <a:off x="14629292" y="3790166"/>
            <a:ext cx="904984" cy="4819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56" idx="2"/>
            <a:endCxn id="68" idx="1"/>
          </p:cNvCxnSpPr>
          <p:nvPr/>
        </p:nvCxnSpPr>
        <p:spPr>
          <a:xfrm flipV="1">
            <a:off x="14629292" y="3941163"/>
            <a:ext cx="814984" cy="330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56" idx="2"/>
            <a:endCxn id="68" idx="2"/>
          </p:cNvCxnSpPr>
          <p:nvPr/>
        </p:nvCxnSpPr>
        <p:spPr>
          <a:xfrm flipV="1">
            <a:off x="14629292" y="4092152"/>
            <a:ext cx="904984" cy="1799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3634308" y="3279278"/>
            <a:ext cx="180000" cy="132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 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5444276" y="3790166"/>
            <a:ext cx="180000" cy="3019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 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610221" y="680606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C/MP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513673" y="680606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C/MP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102039" y="680606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C/MP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8823468" y="6806064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0170973" y="68060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3032007" y="68060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1218909" y="6806064"/>
            <a:ext cx="6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ReLu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12046424" y="6806064"/>
            <a:ext cx="6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ReLu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13856392" y="6806064"/>
            <a:ext cx="6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ReLu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14792967" y="680606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779121" y="38288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5C9F"/>
                </a:solidFill>
              </a:rPr>
              <a:t>32x32x3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786400" y="38192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5C9F"/>
                </a:solidFill>
              </a:rPr>
              <a:t>16x16x64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933031" y="38192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5C9F"/>
                </a:solidFill>
              </a:rPr>
              <a:t>8x8x128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459255" y="38192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5C9F"/>
                </a:solidFill>
              </a:rPr>
              <a:t>4x4x256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582098" y="3828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5C9F"/>
                </a:solidFill>
              </a:rPr>
              <a:t>4096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1591355" y="3828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5C9F"/>
                </a:solidFill>
              </a:rPr>
              <a:t>2048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2487097" y="3828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5C9F"/>
                </a:solidFill>
              </a:rPr>
              <a:t>1024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4361430" y="3828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5C9F"/>
                </a:solidFill>
              </a:rPr>
              <a:t>512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5397033" y="3819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1"/>
                </a:solidFill>
              </a:rPr>
              <a:t>10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3544611" y="3819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9D28F"/>
                </a:solidFill>
              </a:rPr>
              <a:t>.5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0733399" y="3819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9D28F"/>
                </a:solidFill>
              </a:rPr>
              <a:t>.5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451119" y="875061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 5x5@1x1x1x1</a:t>
            </a:r>
          </a:p>
          <a:p>
            <a:r>
              <a:rPr lang="en-US" dirty="0">
                <a:solidFill>
                  <a:schemeClr val="accent2"/>
                </a:solidFill>
              </a:rPr>
              <a:t>P 2x2@1x2x2x1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726661" y="876968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 3x3@1x1x1x1</a:t>
            </a:r>
          </a:p>
          <a:p>
            <a:r>
              <a:rPr lang="en-US" dirty="0">
                <a:solidFill>
                  <a:schemeClr val="accent2"/>
                </a:solidFill>
              </a:rPr>
              <a:t>P 2x2@1x2x2x1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042403" y="875061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 3x3@1x1x1x1</a:t>
            </a:r>
          </a:p>
          <a:p>
            <a:r>
              <a:rPr lang="en-US" dirty="0">
                <a:solidFill>
                  <a:schemeClr val="accent2"/>
                </a:solidFill>
              </a:rPr>
              <a:t>P 2x2@1x2x2x1</a:t>
            </a:r>
          </a:p>
        </p:txBody>
      </p:sp>
    </p:spTree>
    <p:extLst>
      <p:ext uri="{BB962C8B-B14F-4D97-AF65-F5344CB8AC3E}">
        <p14:creationId xmlns:p14="http://schemas.microsoft.com/office/powerpoint/2010/main" val="19232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35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Kober</dc:creator>
  <cp:lastModifiedBy>Thorsten Kober</cp:lastModifiedBy>
  <cp:revision>11</cp:revision>
  <dcterms:created xsi:type="dcterms:W3CDTF">2017-03-01T10:01:37Z</dcterms:created>
  <dcterms:modified xsi:type="dcterms:W3CDTF">2017-03-01T12:39:01Z</dcterms:modified>
</cp:coreProperties>
</file>