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4" r:id="rId2"/>
    <p:sldId id="261" r:id="rId3"/>
    <p:sldId id="275" r:id="rId4"/>
    <p:sldId id="276" r:id="rId5"/>
    <p:sldId id="277" r:id="rId6"/>
    <p:sldId id="264" r:id="rId7"/>
    <p:sldId id="266" r:id="rId8"/>
    <p:sldId id="265" r:id="rId9"/>
    <p:sldId id="269" r:id="rId10"/>
    <p:sldId id="270" r:id="rId11"/>
    <p:sldId id="267" r:id="rId12"/>
    <p:sldId id="278" r:id="rId13"/>
    <p:sldId id="280" r:id="rId14"/>
    <p:sldId id="271" r:id="rId15"/>
    <p:sldId id="279" r:id="rId16"/>
    <p:sldId id="263"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1001" dt="2025-08-07T00:20:05.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3159" autoAdjust="0"/>
  </p:normalViewPr>
  <p:slideViewPr>
    <p:cSldViewPr snapToGrid="0">
      <p:cViewPr varScale="1">
        <p:scale>
          <a:sx n="71" d="100"/>
          <a:sy n="71" d="100"/>
        </p:scale>
        <p:origin x="1138"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redo custSel addSld delSld modSld sldOrd modMainMaster">
      <pc:chgData name="Ryan McGiffin" userId="3ac51aac0b883ba7" providerId="LiveId" clId="{C59A2BD2-AE1B-462B-BE46-830C96092FD4}" dt="2025-08-07T00:21:45.180" v="6203"/>
      <pc:docMkLst>
        <pc:docMk/>
      </pc:docMkLst>
      <pc:sldChg chg="addSp delSp add del delDesignElem">
        <pc:chgData name="Ryan McGiffin" userId="3ac51aac0b883ba7" providerId="LiveId" clId="{C59A2BD2-AE1B-462B-BE46-830C96092FD4}" dt="2025-08-07T00:04:42.440" v="5772"/>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7T00:20:05.927" v="6178"/>
        <pc:sldMkLst>
          <pc:docMk/>
          <pc:sldMk cId="1110763002" sldId="257"/>
        </pc:sldMkLst>
        <pc:spChg chg="mod">
          <ac:chgData name="Ryan McGiffin" userId="3ac51aac0b883ba7" providerId="LiveId" clId="{C59A2BD2-AE1B-462B-BE46-830C96092FD4}" dt="2025-08-07T00:20:05.927" v="6178"/>
          <ac:spMkLst>
            <pc:docMk/>
            <pc:sldMk cId="1110763002" sldId="257"/>
            <ac:spMk id="2" creationId="{D2BBFBE7-C567-7B62-52C7-009EA7D63C23}"/>
          </ac:spMkLst>
        </pc:spChg>
        <pc:spChg chg="mod">
          <ac:chgData name="Ryan McGiffin" userId="3ac51aac0b883ba7" providerId="LiveId" clId="{C59A2BD2-AE1B-462B-BE46-830C96092FD4}" dt="2025-08-07T00:20:05.927" v="6178"/>
          <ac:spMkLst>
            <pc:docMk/>
            <pc:sldMk cId="1110763002" sldId="257"/>
            <ac:spMk id="3" creationId="{BE44B921-5260-C21D-87DA-0AEE33F067AF}"/>
          </ac:spMkLst>
        </pc:spChg>
      </pc:sldChg>
      <pc:sldChg chg="addSp delSp modSp del mod delDesignElem">
        <pc:chgData name="Ryan McGiffin" userId="3ac51aac0b883ba7" providerId="LiveId" clId="{C59A2BD2-AE1B-462B-BE46-830C96092FD4}" dt="2025-08-06T23:38:54.788" v="5653" actId="47"/>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 delDesignElem">
        <pc:chgData name="Ryan McGiffin" userId="3ac51aac0b883ba7" providerId="LiveId" clId="{C59A2BD2-AE1B-462B-BE46-830C96092FD4}" dt="2025-08-06T23:40:02.544" v="5657" actId="47"/>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del mod delDesignElem">
        <pc:chgData name="Ryan McGiffin" userId="3ac51aac0b883ba7" providerId="LiveId" clId="{C59A2BD2-AE1B-462B-BE46-830C96092FD4}" dt="2025-08-06T23:39:28.679" v="5655" actId="47"/>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modSp mod delDesignElem">
        <pc:chgData name="Ryan McGiffin" userId="3ac51aac0b883ba7" providerId="LiveId" clId="{C59A2BD2-AE1B-462B-BE46-830C96092FD4}" dt="2025-08-07T00:20:05.927" v="6178"/>
        <pc:sldMkLst>
          <pc:docMk/>
          <pc:sldMk cId="2122756396" sldId="261"/>
        </pc:sldMkLst>
        <pc:spChg chg="mod">
          <ac:chgData name="Ryan McGiffin" userId="3ac51aac0b883ba7" providerId="LiveId" clId="{C59A2BD2-AE1B-462B-BE46-830C96092FD4}" dt="2025-08-07T00:15:00.555" v="6161" actId="26606"/>
          <ac:spMkLst>
            <pc:docMk/>
            <pc:sldMk cId="2122756396" sldId="261"/>
            <ac:spMk id="2" creationId="{C91EDBB7-5976-DA66-A65C-08617BF49BF0}"/>
          </ac:spMkLst>
        </pc:spChg>
        <pc:spChg chg="mod">
          <ac:chgData name="Ryan McGiffin" userId="3ac51aac0b883ba7" providerId="LiveId" clId="{C59A2BD2-AE1B-462B-BE46-830C96092FD4}" dt="2025-08-07T00:15:00.555" v="6161" actId="26606"/>
          <ac:spMkLst>
            <pc:docMk/>
            <pc:sldMk cId="2122756396" sldId="261"/>
            <ac:spMk id="51" creationId="{9117B2A2-1CC7-AE36-06DA-DD534EDCB673}"/>
          </ac:spMkLst>
        </pc:spChg>
        <pc:spChg chg="add del">
          <ac:chgData name="Ryan McGiffin" userId="3ac51aac0b883ba7" providerId="LiveId" clId="{C59A2BD2-AE1B-462B-BE46-830C96092FD4}" dt="2025-08-07T00:20:05.927" v="6178"/>
          <ac:spMkLst>
            <pc:docMk/>
            <pc:sldMk cId="2122756396" sldId="261"/>
            <ac:spMk id="57" creationId="{979E27D9-03C7-44E2-9FF8-15D0C8506AF7}"/>
          </ac:spMkLst>
        </pc:spChg>
        <pc:spChg chg="add del">
          <ac:chgData name="Ryan McGiffin" userId="3ac51aac0b883ba7" providerId="LiveId" clId="{C59A2BD2-AE1B-462B-BE46-830C96092FD4}" dt="2025-08-07T00:20:05.927" v="6178"/>
          <ac:spMkLst>
            <pc:docMk/>
            <pc:sldMk cId="2122756396" sldId="261"/>
            <ac:spMk id="59" creationId="{EEBF1590-3B36-48EE-A89D-3B6F3CB256AB}"/>
          </ac:spMkLst>
        </pc:spChg>
        <pc:spChg chg="add del">
          <ac:chgData name="Ryan McGiffin" userId="3ac51aac0b883ba7" providerId="LiveId" clId="{C59A2BD2-AE1B-462B-BE46-830C96092FD4}" dt="2025-08-07T00:20:05.927" v="6178"/>
          <ac:spMkLst>
            <pc:docMk/>
            <pc:sldMk cId="2122756396" sldId="261"/>
            <ac:spMk id="61" creationId="{AC8F6C8C-AB5A-4548-942D-E3FD40ACBC49}"/>
          </ac:spMkLst>
        </pc:spChg>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picChg chg="mod">
          <ac:chgData name="Ryan McGiffin" userId="3ac51aac0b883ba7" providerId="LiveId" clId="{C59A2BD2-AE1B-462B-BE46-830C96092FD4}" dt="2025-08-07T00:15:00.555" v="6161" actId="26606"/>
          <ac:picMkLst>
            <pc:docMk/>
            <pc:sldMk cId="2122756396" sldId="261"/>
            <ac:picMk id="52" creationId="{39791702-937C-CD52-A5BE-72BF368C2AEC}"/>
          </ac:picMkLst>
        </pc:picChg>
      </pc:sldChg>
      <pc:sldChg chg="modSp del mod ord">
        <pc:chgData name="Ryan McGiffin" userId="3ac51aac0b883ba7" providerId="LiveId" clId="{C59A2BD2-AE1B-462B-BE46-830C96092FD4}" dt="2025-08-06T23:39:30.173" v="5656" actId="47"/>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addSp delSp modSp mod setBg addAnim delDesignElem">
        <pc:chgData name="Ryan McGiffin" userId="3ac51aac0b883ba7" providerId="LiveId" clId="{C59A2BD2-AE1B-462B-BE46-830C96092FD4}" dt="2025-08-07T00:20:05.927" v="6178"/>
        <pc:sldMkLst>
          <pc:docMk/>
          <pc:sldMk cId="2299068576" sldId="263"/>
        </pc:sldMkLst>
        <pc:spChg chg="mod">
          <ac:chgData name="Ryan McGiffin" userId="3ac51aac0b883ba7" providerId="LiveId" clId="{C59A2BD2-AE1B-462B-BE46-830C96092FD4}" dt="2025-08-07T00:13:09.268" v="6155" actId="26606"/>
          <ac:spMkLst>
            <pc:docMk/>
            <pc:sldMk cId="2299068576" sldId="263"/>
            <ac:spMk id="2" creationId="{66E90C1F-057A-D65B-AF60-5D8875CC745A}"/>
          </ac:spMkLst>
        </pc:spChg>
        <pc:spChg chg="mod">
          <ac:chgData name="Ryan McGiffin" userId="3ac51aac0b883ba7" providerId="LiveId" clId="{C59A2BD2-AE1B-462B-BE46-830C96092FD4}" dt="2025-08-07T00:13:09.268" v="6155" actId="26606"/>
          <ac:spMkLst>
            <pc:docMk/>
            <pc:sldMk cId="2299068576" sldId="263"/>
            <ac:spMk id="3" creationId="{851DEC0B-BE60-15EF-AEB3-2AFB7AE5447E}"/>
          </ac:spMkLst>
        </pc:spChg>
        <pc:spChg chg="add del">
          <ac:chgData name="Ryan McGiffin" userId="3ac51aac0b883ba7" providerId="LiveId" clId="{C59A2BD2-AE1B-462B-BE46-830C96092FD4}" dt="2025-08-07T00:20:05.927" v="6178"/>
          <ac:spMkLst>
            <pc:docMk/>
            <pc:sldMk cId="2299068576" sldId="263"/>
            <ac:spMk id="8" creationId="{1B15ED52-F352-441B-82BF-E0EA34836D08}"/>
          </ac:spMkLst>
        </pc:spChg>
        <pc:spChg chg="add del">
          <ac:chgData name="Ryan McGiffin" userId="3ac51aac0b883ba7" providerId="LiveId" clId="{C59A2BD2-AE1B-462B-BE46-830C96092FD4}" dt="2025-08-07T00:20:05.927" v="6178"/>
          <ac:spMkLst>
            <pc:docMk/>
            <pc:sldMk cId="2299068576" sldId="263"/>
            <ac:spMk id="10" creationId="{3B2E3793-BFE6-45A2-9B7B-E18844431C99}"/>
          </ac:spMkLst>
        </pc:spChg>
        <pc:spChg chg="add del">
          <ac:chgData name="Ryan McGiffin" userId="3ac51aac0b883ba7" providerId="LiveId" clId="{C59A2BD2-AE1B-462B-BE46-830C96092FD4}" dt="2025-08-07T00:20:05.927" v="6178"/>
          <ac:spMkLst>
            <pc:docMk/>
            <pc:sldMk cId="2299068576" sldId="263"/>
            <ac:spMk id="12" creationId="{BC4C4868-CB8F-4AF9-9CDB-8108F2C19B67}"/>
          </ac:spMkLst>
        </pc:spChg>
        <pc:spChg chg="add del">
          <ac:chgData name="Ryan McGiffin" userId="3ac51aac0b883ba7" providerId="LiveId" clId="{C59A2BD2-AE1B-462B-BE46-830C96092FD4}" dt="2025-08-07T00:20:05.927" v="6178"/>
          <ac:spMkLst>
            <pc:docMk/>
            <pc:sldMk cId="2299068576" sldId="263"/>
            <ac:spMk id="14" creationId="{375E0459-6403-40CD-989D-56A4407CA12E}"/>
          </ac:spMkLst>
        </pc:spChg>
        <pc:spChg chg="add del">
          <ac:chgData name="Ryan McGiffin" userId="3ac51aac0b883ba7" providerId="LiveId" clId="{C59A2BD2-AE1B-462B-BE46-830C96092FD4}" dt="2025-08-07T00:20:05.927" v="6178"/>
          <ac:spMkLst>
            <pc:docMk/>
            <pc:sldMk cId="2299068576" sldId="263"/>
            <ac:spMk id="16" creationId="{53E5B1A8-3AC9-4BD1-9BBC-78CA94F2D1BA}"/>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Sp delSp modSp add mod delDesignElem">
        <pc:chgData name="Ryan McGiffin" userId="3ac51aac0b883ba7" providerId="LiveId" clId="{C59A2BD2-AE1B-462B-BE46-830C96092FD4}" dt="2025-08-07T00:20:05.927" v="6178"/>
        <pc:sldMkLst>
          <pc:docMk/>
          <pc:sldMk cId="889652246" sldId="264"/>
        </pc:sldMkLst>
        <pc:spChg chg="mod">
          <ac:chgData name="Ryan McGiffin" userId="3ac51aac0b883ba7" providerId="LiveId" clId="{C59A2BD2-AE1B-462B-BE46-830C96092FD4}" dt="2025-08-07T00:14:31.937" v="6157" actId="26606"/>
          <ac:spMkLst>
            <pc:docMk/>
            <pc:sldMk cId="889652246" sldId="264"/>
            <ac:spMk id="2" creationId="{92B85C7F-B33E-559F-0591-D48CB917C2C5}"/>
          </ac:spMkLst>
        </pc:spChg>
        <pc:spChg chg="mod">
          <ac:chgData name="Ryan McGiffin" userId="3ac51aac0b883ba7" providerId="LiveId" clId="{C59A2BD2-AE1B-462B-BE46-830C96092FD4}" dt="2025-08-07T00:14:31.937" v="6157" actId="26606"/>
          <ac:spMkLst>
            <pc:docMk/>
            <pc:sldMk cId="889652246" sldId="264"/>
            <ac:spMk id="3" creationId="{0CFAEEE8-5A4A-6A9C-8B59-0C818616AB04}"/>
          </ac:spMkLst>
        </pc:spChg>
        <pc:spChg chg="add del">
          <ac:chgData name="Ryan McGiffin" userId="3ac51aac0b883ba7" providerId="LiveId" clId="{C59A2BD2-AE1B-462B-BE46-830C96092FD4}" dt="2025-08-07T00:20:05.927" v="6178"/>
          <ac:spMkLst>
            <pc:docMk/>
            <pc:sldMk cId="889652246" sldId="264"/>
            <ac:spMk id="9" creationId="{B712E947-0734-45F9-9C4F-41114EC3A33E}"/>
          </ac:spMkLst>
        </pc:spChg>
        <pc:spChg chg="add del">
          <ac:chgData name="Ryan McGiffin" userId="3ac51aac0b883ba7" providerId="LiveId" clId="{C59A2BD2-AE1B-462B-BE46-830C96092FD4}" dt="2025-08-07T00:20:05.927" v="6178"/>
          <ac:spMkLst>
            <pc:docMk/>
            <pc:sldMk cId="889652246" sldId="264"/>
            <ac:spMk id="10" creationId="{5A65989E-BBD5-44D7-AA86-7AFD5D46BBC0}"/>
          </ac:spMkLst>
        </pc:spChg>
        <pc:spChg chg="del">
          <ac:chgData name="Ryan McGiffin" userId="3ac51aac0b883ba7" providerId="LiveId" clId="{C59A2BD2-AE1B-462B-BE46-830C96092FD4}" dt="2025-08-06T23:49:07.926" v="5672"/>
          <ac:spMkLst>
            <pc:docMk/>
            <pc:sldMk cId="889652246" sldId="264"/>
            <ac:spMk id="12" creationId="{352BEC0E-22F8-46D0-9632-375DB541B06C}"/>
          </ac:spMkLst>
        </pc:spChg>
        <pc:spChg chg="del">
          <ac:chgData name="Ryan McGiffin" userId="3ac51aac0b883ba7" providerId="LiveId" clId="{C59A2BD2-AE1B-462B-BE46-830C96092FD4}" dt="2025-08-06T23:49:07.926" v="5672"/>
          <ac:spMkLst>
            <pc:docMk/>
            <pc:sldMk cId="889652246" sldId="264"/>
            <ac:spMk id="14" creationId="{3FCFB1DE-0B7E-48CC-BA90-B2AB0889F9D6}"/>
          </ac:spMkLst>
        </pc:spChg>
        <pc:spChg chg="add del">
          <ac:chgData name="Ryan McGiffin" userId="3ac51aac0b883ba7" providerId="LiveId" clId="{C59A2BD2-AE1B-462B-BE46-830C96092FD4}" dt="2025-08-07T00:20:05.927" v="6178"/>
          <ac:spMkLst>
            <pc:docMk/>
            <pc:sldMk cId="889652246" sldId="264"/>
            <ac:spMk id="16" creationId="{231A2881-D8D7-4A7D-ACA3-E9F849F853D8}"/>
          </ac:spMkLst>
        </pc:spChg>
        <pc:picChg chg="mod ord">
          <ac:chgData name="Ryan McGiffin" userId="3ac51aac0b883ba7" providerId="LiveId" clId="{C59A2BD2-AE1B-462B-BE46-830C96092FD4}" dt="2025-08-07T00:14:31.937" v="6157" actId="26606"/>
          <ac:picMkLst>
            <pc:docMk/>
            <pc:sldMk cId="889652246" sldId="264"/>
            <ac:picMk id="5" creationId="{8B55116E-CDB1-B45D-EB16-4F0CFE1D7985}"/>
          </ac:picMkLst>
        </pc:picChg>
        <pc:picChg chg="mod">
          <ac:chgData name="Ryan McGiffin" userId="3ac51aac0b883ba7" providerId="LiveId" clId="{C59A2BD2-AE1B-462B-BE46-830C96092FD4}" dt="2025-08-07T00:14:31.937" v="6157" actId="26606"/>
          <ac:picMkLst>
            <pc:docMk/>
            <pc:sldMk cId="889652246" sldId="264"/>
            <ac:picMk id="7" creationId="{38FA49F6-31E7-BAF5-1BDD-9A3B7A265C01}"/>
          </ac:picMkLst>
        </pc:picChg>
      </pc:sldChg>
      <pc:sldChg chg="addSp delSp modSp new add del mod setBg modClrScheme delDesignElem chgLayout">
        <pc:chgData name="Ryan McGiffin" userId="3ac51aac0b883ba7" providerId="LiveId" clId="{C59A2BD2-AE1B-462B-BE46-830C96092FD4}" dt="2025-08-07T00:20:05.927" v="6178"/>
        <pc:sldMkLst>
          <pc:docMk/>
          <pc:sldMk cId="1619498896" sldId="265"/>
        </pc:sldMkLst>
        <pc:spChg chg="mod ord">
          <ac:chgData name="Ryan McGiffin" userId="3ac51aac0b883ba7" providerId="LiveId" clId="{C59A2BD2-AE1B-462B-BE46-830C96092FD4}" dt="2025-08-07T00:07:05.113" v="5804" actId="26606"/>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7T00:09:04.023" v="5825"/>
          <ac:spMkLst>
            <pc:docMk/>
            <pc:sldMk cId="1619498896" sldId="265"/>
            <ac:spMk id="5" creationId="{6F5A5072-7B47-4D32-B52A-4EBBF590B8A5}"/>
          </ac:spMkLst>
        </pc:spChg>
        <pc:spChg chg="add del">
          <ac:chgData name="Ryan McGiffin" userId="3ac51aac0b883ba7" providerId="LiveId" clId="{C59A2BD2-AE1B-462B-BE46-830C96092FD4}" dt="2025-08-07T00:09:04.023" v="5825"/>
          <ac:spMkLst>
            <pc:docMk/>
            <pc:sldMk cId="1619498896" sldId="265"/>
            <ac:spMk id="6" creationId="{9715DAF0-AE1B-46C9-8A6B-DB2AA05AB91D}"/>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7T00:09:04.023" v="5825"/>
          <ac:spMkLst>
            <pc:docMk/>
            <pc:sldMk cId="1619498896" sldId="265"/>
            <ac:spMk id="8" creationId="{6016219D-510E-4184-9090-6D5578A87BD1}"/>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7T00:09:04.023" v="5825"/>
          <ac:spMkLst>
            <pc:docMk/>
            <pc:sldMk cId="1619498896" sldId="265"/>
            <ac:spMk id="10" creationId="{AFF4A713-7B75-4B21-90D7-5AB19547C728}"/>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7T00:09:04.023" v="5825"/>
          <ac:spMkLst>
            <pc:docMk/>
            <pc:sldMk cId="1619498896" sldId="265"/>
            <ac:spMk id="12" creationId="{DC631C0B-6DA6-4E57-8231-CE32B3434A7E}"/>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7T00:09:04.023" v="5825"/>
          <ac:spMkLst>
            <pc:docMk/>
            <pc:sldMk cId="1619498896" sldId="265"/>
            <ac:spMk id="14"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7T00:20:05.927" v="6178"/>
          <ac:spMkLst>
            <pc:docMk/>
            <pc:sldMk cId="1619498896" sldId="265"/>
            <ac:spMk id="16" creationId="{6F5A5072-7B47-4D32-B52A-4EBBF590B8A5}"/>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7T00:20:05.927" v="6178"/>
          <ac:spMkLst>
            <pc:docMk/>
            <pc:sldMk cId="1619498896" sldId="265"/>
            <ac:spMk id="18" creationId="{9715DAF0-AE1B-46C9-8A6B-DB2AA05AB91D}"/>
          </ac:spMkLst>
        </pc:spChg>
        <pc:spChg chg="add del">
          <ac:chgData name="Ryan McGiffin" userId="3ac51aac0b883ba7" providerId="LiveId" clId="{C59A2BD2-AE1B-462B-BE46-830C96092FD4}" dt="2025-08-07T00:20:05.927" v="6178"/>
          <ac:spMkLst>
            <pc:docMk/>
            <pc:sldMk cId="1619498896" sldId="265"/>
            <ac:spMk id="19" creationId="{6016219D-510E-4184-9090-6D5578A87BD1}"/>
          </ac:spMkLst>
        </pc:spChg>
        <pc:spChg chg="add del">
          <ac:chgData name="Ryan McGiffin" userId="3ac51aac0b883ba7" providerId="LiveId" clId="{C59A2BD2-AE1B-462B-BE46-830C96092FD4}" dt="2025-08-07T00:20:05.927" v="6178"/>
          <ac:spMkLst>
            <pc:docMk/>
            <pc:sldMk cId="1619498896" sldId="265"/>
            <ac:spMk id="20" creationId="{AFF4A713-7B75-4B21-90D7-5AB19547C728}"/>
          </ac:spMkLst>
        </pc:spChg>
        <pc:spChg chg="add del">
          <ac:chgData name="Ryan McGiffin" userId="3ac51aac0b883ba7" providerId="LiveId" clId="{C59A2BD2-AE1B-462B-BE46-830C96092FD4}" dt="2025-08-07T00:20:05.927" v="6178"/>
          <ac:spMkLst>
            <pc:docMk/>
            <pc:sldMk cId="1619498896" sldId="265"/>
            <ac:spMk id="21" creationId="{DC631C0B-6DA6-4E57-8231-CE32B3434A7E}"/>
          </ac:spMkLst>
        </pc:spChg>
        <pc:spChg chg="add del">
          <ac:chgData name="Ryan McGiffin" userId="3ac51aac0b883ba7" providerId="LiveId" clId="{C59A2BD2-AE1B-462B-BE46-830C96092FD4}" dt="2025-08-07T00:20:05.927" v="6178"/>
          <ac:spMkLst>
            <pc:docMk/>
            <pc:sldMk cId="1619498896" sldId="265"/>
            <ac:spMk id="22"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addSp delSp modSp add mod setBg delDesignElem">
        <pc:chgData name="Ryan McGiffin" userId="3ac51aac0b883ba7" providerId="LiveId" clId="{C59A2BD2-AE1B-462B-BE46-830C96092FD4}" dt="2025-08-07T00:20:05.927" v="6178"/>
        <pc:sldMkLst>
          <pc:docMk/>
          <pc:sldMk cId="2581187831" sldId="266"/>
        </pc:sldMkLst>
        <pc:spChg chg="mod">
          <ac:chgData name="Ryan McGiffin" userId="3ac51aac0b883ba7" providerId="LiveId" clId="{C59A2BD2-AE1B-462B-BE46-830C96092FD4}" dt="2025-08-07T00:14:35.818" v="6158" actId="26606"/>
          <ac:spMkLst>
            <pc:docMk/>
            <pc:sldMk cId="2581187831" sldId="266"/>
            <ac:spMk id="2" creationId="{3BB949D0-9775-28AF-7E2D-8D3FE4C0A3E1}"/>
          </ac:spMkLst>
        </pc:spChg>
        <pc:spChg chg="mod">
          <ac:chgData name="Ryan McGiffin" userId="3ac51aac0b883ba7" providerId="LiveId" clId="{C59A2BD2-AE1B-462B-BE46-830C96092FD4}" dt="2025-08-07T00:14:35.818" v="6158" actId="26606"/>
          <ac:spMkLst>
            <pc:docMk/>
            <pc:sldMk cId="2581187831" sldId="266"/>
            <ac:spMk id="3" creationId="{4E3037BA-5543-9E5E-DC61-3AF11BDEB22B}"/>
          </ac:spMkLst>
        </pc:spChg>
        <pc:spChg chg="add del">
          <ac:chgData name="Ryan McGiffin" userId="3ac51aac0b883ba7" providerId="LiveId" clId="{C59A2BD2-AE1B-462B-BE46-830C96092FD4}" dt="2025-08-07T00:20:05.927" v="6178"/>
          <ac:spMkLst>
            <pc:docMk/>
            <pc:sldMk cId="2581187831" sldId="266"/>
            <ac:spMk id="12" creationId="{B712E947-0734-45F9-9C4F-41114EC3A33E}"/>
          </ac:spMkLst>
        </pc:spChg>
        <pc:spChg chg="add del">
          <ac:chgData name="Ryan McGiffin" userId="3ac51aac0b883ba7" providerId="LiveId" clId="{C59A2BD2-AE1B-462B-BE46-830C96092FD4}" dt="2025-08-07T00:20:05.927" v="6178"/>
          <ac:spMkLst>
            <pc:docMk/>
            <pc:sldMk cId="2581187831" sldId="266"/>
            <ac:spMk id="14" creationId="{5A65989E-BBD5-44D7-AA86-7AFD5D46BBC0}"/>
          </ac:spMkLst>
        </pc:spChg>
        <pc:spChg chg="add del">
          <ac:chgData name="Ryan McGiffin" userId="3ac51aac0b883ba7" providerId="LiveId" clId="{C59A2BD2-AE1B-462B-BE46-830C96092FD4}" dt="2025-08-07T00:20:05.927" v="6178"/>
          <ac:spMkLst>
            <pc:docMk/>
            <pc:sldMk cId="2581187831" sldId="266"/>
            <ac:spMk id="16" creationId="{231A2881-D8D7-4A7D-ACA3-E9F849F853D8}"/>
          </ac:spMkLst>
        </pc:spChg>
        <pc:picChg chg="mod">
          <ac:chgData name="Ryan McGiffin" userId="3ac51aac0b883ba7" providerId="LiveId" clId="{C59A2BD2-AE1B-462B-BE46-830C96092FD4}" dt="2025-08-07T00:14:35.818" v="6158" actId="26606"/>
          <ac:picMkLst>
            <pc:docMk/>
            <pc:sldMk cId="2581187831" sldId="266"/>
            <ac:picMk id="4" creationId="{62B1AC84-4528-F9BC-50D4-8708F9EFB649}"/>
          </ac:picMkLst>
        </pc:picChg>
        <pc:picChg chg="mod">
          <ac:chgData name="Ryan McGiffin" userId="3ac51aac0b883ba7" providerId="LiveId" clId="{C59A2BD2-AE1B-462B-BE46-830C96092FD4}" dt="2025-08-07T00:14:35.818" v="6158" actId="26606"/>
          <ac:picMkLst>
            <pc:docMk/>
            <pc:sldMk cId="2581187831" sldId="266"/>
            <ac:picMk id="7" creationId="{4C230784-745D-B9FC-8FE0-137732519ED5}"/>
          </ac:picMkLst>
        </pc:picChg>
      </pc:sldChg>
      <pc:sldChg chg="addSp delSp modSp add mod setBg delDesignElem modNotesTx">
        <pc:chgData name="Ryan McGiffin" userId="3ac51aac0b883ba7" providerId="LiveId" clId="{C59A2BD2-AE1B-462B-BE46-830C96092FD4}" dt="2025-08-07T00:20:05.927" v="6178"/>
        <pc:sldMkLst>
          <pc:docMk/>
          <pc:sldMk cId="1304537271" sldId="267"/>
        </pc:sldMkLst>
        <pc:spChg chg="mod">
          <ac:chgData name="Ryan McGiffin" userId="3ac51aac0b883ba7" providerId="LiveId" clId="{C59A2BD2-AE1B-462B-BE46-830C96092FD4}" dt="2025-08-07T00:09:24.474" v="5828" actId="26606"/>
          <ac:spMkLst>
            <pc:docMk/>
            <pc:sldMk cId="1304537271" sldId="267"/>
            <ac:spMk id="2" creationId="{BE7AB4DE-F46F-86B1-581A-3EEC0B4A5A71}"/>
          </ac:spMkLst>
        </pc:spChg>
        <pc:spChg chg="add del">
          <ac:chgData name="Ryan McGiffin" userId="3ac51aac0b883ba7" providerId="LiveId" clId="{C59A2BD2-AE1B-462B-BE46-830C96092FD4}" dt="2025-08-07T00:09:04.023" v="5825"/>
          <ac:spMkLst>
            <pc:docMk/>
            <pc:sldMk cId="1304537271" sldId="267"/>
            <ac:spMk id="7" creationId="{BACC6370-2D7E-4714-9D71-7542949D7D5D}"/>
          </ac:spMkLst>
        </pc:spChg>
        <pc:spChg chg="add del">
          <ac:chgData name="Ryan McGiffin" userId="3ac51aac0b883ba7" providerId="LiveId" clId="{C59A2BD2-AE1B-462B-BE46-830C96092FD4}" dt="2025-08-07T00:09:04.023" v="5825"/>
          <ac:spMkLst>
            <pc:docMk/>
            <pc:sldMk cId="1304537271" sldId="267"/>
            <ac:spMk id="8" creationId="{F68B3F68-107C-434F-AA38-110D5EA91B85}"/>
          </ac:spMkLst>
        </pc:spChg>
        <pc:spChg chg="add del">
          <ac:chgData name="Ryan McGiffin" userId="3ac51aac0b883ba7" providerId="LiveId" clId="{C59A2BD2-AE1B-462B-BE46-830C96092FD4}" dt="2025-08-07T00:09:04.023" v="5825"/>
          <ac:spMkLst>
            <pc:docMk/>
            <pc:sldMk cId="1304537271" sldId="267"/>
            <ac:spMk id="9" creationId="{AAD0DBB9-1A4B-4391-81D4-CB19F9AB918A}"/>
          </ac:spMkLst>
        </pc:spChg>
        <pc:spChg chg="add del">
          <ac:chgData name="Ryan McGiffin" userId="3ac51aac0b883ba7" providerId="LiveId" clId="{C59A2BD2-AE1B-462B-BE46-830C96092FD4}" dt="2025-08-07T00:00:52.592" v="5742"/>
          <ac:spMkLst>
            <pc:docMk/>
            <pc:sldMk cId="1304537271" sldId="267"/>
            <ac:spMk id="10" creationId="{BACC6370-2D7E-4714-9D71-7542949D7D5D}"/>
          </ac:spMkLst>
        </pc:spChg>
        <pc:spChg chg="add del">
          <ac:chgData name="Ryan McGiffin" userId="3ac51aac0b883ba7" providerId="LiveId" clId="{C59A2BD2-AE1B-462B-BE46-830C96092FD4}" dt="2025-08-07T00:09:04.023" v="5825"/>
          <ac:spMkLst>
            <pc:docMk/>
            <pc:sldMk cId="1304537271" sldId="267"/>
            <ac:spMk id="11" creationId="{063BBA22-50EA-4C4D-BE05-F1CE4E63AA56}"/>
          </ac:spMkLst>
        </pc:spChg>
        <pc:spChg chg="add del">
          <ac:chgData name="Ryan McGiffin" userId="3ac51aac0b883ba7" providerId="LiveId" clId="{C59A2BD2-AE1B-462B-BE46-830C96092FD4}" dt="2025-08-07T00:00:52.592" v="5742"/>
          <ac:spMkLst>
            <pc:docMk/>
            <pc:sldMk cId="1304537271" sldId="267"/>
            <ac:spMk id="12" creationId="{F68B3F68-107C-434F-AA38-110D5EA91B85}"/>
          </ac:spMkLst>
        </pc:spChg>
        <pc:spChg chg="add del">
          <ac:chgData name="Ryan McGiffin" userId="3ac51aac0b883ba7" providerId="LiveId" clId="{C59A2BD2-AE1B-462B-BE46-830C96092FD4}" dt="2025-08-07T00:20:05.927" v="6178"/>
          <ac:spMkLst>
            <pc:docMk/>
            <pc:sldMk cId="1304537271" sldId="267"/>
            <ac:spMk id="13" creationId="{BACC6370-2D7E-4714-9D71-7542949D7D5D}"/>
          </ac:spMkLst>
        </pc:spChg>
        <pc:spChg chg="add del">
          <ac:chgData name="Ryan McGiffin" userId="3ac51aac0b883ba7" providerId="LiveId" clId="{C59A2BD2-AE1B-462B-BE46-830C96092FD4}" dt="2025-08-07T00:00:52.592" v="5742"/>
          <ac:spMkLst>
            <pc:docMk/>
            <pc:sldMk cId="1304537271" sldId="267"/>
            <ac:spMk id="14" creationId="{AAD0DBB9-1A4B-4391-81D4-CB19F9AB918A}"/>
          </ac:spMkLst>
        </pc:spChg>
        <pc:spChg chg="add del">
          <ac:chgData name="Ryan McGiffin" userId="3ac51aac0b883ba7" providerId="LiveId" clId="{C59A2BD2-AE1B-462B-BE46-830C96092FD4}" dt="2025-08-07T00:20:05.927" v="6178"/>
          <ac:spMkLst>
            <pc:docMk/>
            <pc:sldMk cId="1304537271" sldId="267"/>
            <ac:spMk id="15" creationId="{F68B3F68-107C-434F-AA38-110D5EA91B85}"/>
          </ac:spMkLst>
        </pc:spChg>
        <pc:spChg chg="add del">
          <ac:chgData name="Ryan McGiffin" userId="3ac51aac0b883ba7" providerId="LiveId" clId="{C59A2BD2-AE1B-462B-BE46-830C96092FD4}" dt="2025-08-07T00:00:52.592" v="5742"/>
          <ac:spMkLst>
            <pc:docMk/>
            <pc:sldMk cId="1304537271" sldId="267"/>
            <ac:spMk id="16" creationId="{063BBA22-50EA-4C4D-BE05-F1CE4E63AA56}"/>
          </ac:spMkLst>
        </pc:spChg>
        <pc:spChg chg="add del">
          <ac:chgData name="Ryan McGiffin" userId="3ac51aac0b883ba7" providerId="LiveId" clId="{C59A2BD2-AE1B-462B-BE46-830C96092FD4}" dt="2025-08-07T00:20:05.927" v="6178"/>
          <ac:spMkLst>
            <pc:docMk/>
            <pc:sldMk cId="1304537271" sldId="267"/>
            <ac:spMk id="17" creationId="{AAD0DBB9-1A4B-4391-81D4-CB19F9AB918A}"/>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spChg chg="add del">
          <ac:chgData name="Ryan McGiffin" userId="3ac51aac0b883ba7" providerId="LiveId" clId="{C59A2BD2-AE1B-462B-BE46-830C96092FD4}" dt="2025-08-07T00:20:05.927" v="6178"/>
          <ac:spMkLst>
            <pc:docMk/>
            <pc:sldMk cId="1304537271" sldId="267"/>
            <ac:spMk id="20" creationId="{063BBA22-50EA-4C4D-BE05-F1CE4E63AA56}"/>
          </ac:spMkLst>
        </pc:spChg>
        <pc:graphicFrameChg chg="mod modGraphic">
          <ac:chgData name="Ryan McGiffin" userId="3ac51aac0b883ba7" providerId="LiveId" clId="{C59A2BD2-AE1B-462B-BE46-830C96092FD4}" dt="2025-08-07T00:09:24.474" v="5828" actId="26606"/>
          <ac:graphicFrameMkLst>
            <pc:docMk/>
            <pc:sldMk cId="1304537271" sldId="267"/>
            <ac:graphicFrameMk id="5" creationId="{5915F042-2237-F334-E87E-CEECBB1C6DD4}"/>
          </ac:graphicFrameMkLst>
        </pc:graphicFrameChg>
      </pc:sldChg>
      <pc:sldChg chg="addSp delSp modSp add del mod ord setBg delDesignElem modNotesTx">
        <pc:chgData name="Ryan McGiffin" userId="3ac51aac0b883ba7" providerId="LiveId" clId="{C59A2BD2-AE1B-462B-BE46-830C96092FD4}" dt="2025-08-06T23:59:34.126" v="5729" actId="47"/>
        <pc:sldMkLst>
          <pc:docMk/>
          <pc:sldMk cId="3842443157" sldId="268"/>
        </pc:sldMkLst>
        <pc:spChg chg="mod">
          <ac:chgData name="Ryan McGiffin" userId="3ac51aac0b883ba7" providerId="LiveId" clId="{C59A2BD2-AE1B-462B-BE46-830C96092FD4}" dt="2025-08-06T23:56:44.615" v="5726" actId="26606"/>
          <ac:spMkLst>
            <pc:docMk/>
            <pc:sldMk cId="3842443157" sldId="268"/>
            <ac:spMk id="2" creationId="{1BF35AE1-BC21-FE0E-0B80-633DD83BCBA7}"/>
          </ac:spMkLst>
        </pc:spChg>
        <pc:spChg chg="add">
          <ac:chgData name="Ryan McGiffin" userId="3ac51aac0b883ba7" providerId="LiveId" clId="{C59A2BD2-AE1B-462B-BE46-830C96092FD4}" dt="2025-08-06T23:56:44.615" v="5726" actId="26606"/>
          <ac:spMkLst>
            <pc:docMk/>
            <pc:sldMk cId="3842443157" sldId="268"/>
            <ac:spMk id="10" creationId="{BACC6370-2D7E-4714-9D71-7542949D7D5D}"/>
          </ac:spMkLst>
        </pc:spChg>
        <pc:spChg chg="add">
          <ac:chgData name="Ryan McGiffin" userId="3ac51aac0b883ba7" providerId="LiveId" clId="{C59A2BD2-AE1B-462B-BE46-830C96092FD4}" dt="2025-08-06T23:56:44.615" v="5726" actId="26606"/>
          <ac:spMkLst>
            <pc:docMk/>
            <pc:sldMk cId="3842443157" sldId="268"/>
            <ac:spMk id="12" creationId="{F68B3F68-107C-434F-AA38-110D5EA91B85}"/>
          </ac:spMkLst>
        </pc:spChg>
        <pc:spChg chg="add">
          <ac:chgData name="Ryan McGiffin" userId="3ac51aac0b883ba7" providerId="LiveId" clId="{C59A2BD2-AE1B-462B-BE46-830C96092FD4}" dt="2025-08-06T23:56:44.615" v="5726" actId="26606"/>
          <ac:spMkLst>
            <pc:docMk/>
            <pc:sldMk cId="3842443157" sldId="268"/>
            <ac:spMk id="14" creationId="{AAD0DBB9-1A4B-4391-81D4-CB19F9AB918A}"/>
          </ac:spMkLst>
        </pc:spChg>
        <pc:spChg chg="add">
          <ac:chgData name="Ryan McGiffin" userId="3ac51aac0b883ba7" providerId="LiveId" clId="{C59A2BD2-AE1B-462B-BE46-830C96092FD4}" dt="2025-08-06T23:56:44.615" v="5726" actId="26606"/>
          <ac:spMkLst>
            <pc:docMk/>
            <pc:sldMk cId="3842443157" sldId="268"/>
            <ac:spMk id="16" creationId="{063BBA22-50EA-4C4D-BE05-F1CE4E63AA56}"/>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modGraphic">
          <ac:chgData name="Ryan McGiffin" userId="3ac51aac0b883ba7" providerId="LiveId" clId="{C59A2BD2-AE1B-462B-BE46-830C96092FD4}" dt="2025-08-06T23:56:44.615" v="5726" actId="26606"/>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addSp delSp modSp add mod setBg delDesignElem modNotesTx">
        <pc:chgData name="Ryan McGiffin" userId="3ac51aac0b883ba7" providerId="LiveId" clId="{C59A2BD2-AE1B-462B-BE46-830C96092FD4}" dt="2025-08-07T00:20:05.927" v="6178"/>
        <pc:sldMkLst>
          <pc:docMk/>
          <pc:sldMk cId="3983789575" sldId="269"/>
        </pc:sldMkLst>
        <pc:spChg chg="mod">
          <ac:chgData name="Ryan McGiffin" userId="3ac51aac0b883ba7" providerId="LiveId" clId="{C59A2BD2-AE1B-462B-BE46-830C96092FD4}" dt="2025-08-07T00:20:05.927" v="6178"/>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add del mod ord">
          <ac:chgData name="Ryan McGiffin" userId="3ac51aac0b883ba7" providerId="LiveId" clId="{C59A2BD2-AE1B-462B-BE46-830C96092FD4}" dt="2025-08-06T23:48:28.172" v="5662" actId="478"/>
          <ac:picMkLst>
            <pc:docMk/>
            <pc:sldMk cId="3983789575" sldId="269"/>
            <ac:picMk id="3" creationId="{3536C2C4-4D89-DBD5-0E52-BCA2C6B6B613}"/>
          </ac:picMkLst>
        </pc:picChg>
        <pc:picChg chg="add mod">
          <ac:chgData name="Ryan McGiffin" userId="3ac51aac0b883ba7" providerId="LiveId" clId="{C59A2BD2-AE1B-462B-BE46-830C96092FD4}" dt="2025-08-06T23:48:28.872" v="5663"/>
          <ac:picMkLst>
            <pc:docMk/>
            <pc:sldMk cId="3983789575" sldId="269"/>
            <ac:picMk id="4" creationId="{E5465330-A1B1-0EB6-3A1B-99C56516683A}"/>
          </ac:picMkLst>
        </pc:pic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picChg chg="add mod ord">
          <ac:chgData name="Ryan McGiffin" userId="3ac51aac0b883ba7" providerId="LiveId" clId="{C59A2BD2-AE1B-462B-BE46-830C96092FD4}" dt="2025-08-06T23:48:46.938" v="5665" actId="167"/>
          <ac:picMkLst>
            <pc:docMk/>
            <pc:sldMk cId="3983789575" sldId="269"/>
            <ac:picMk id="6" creationId="{1B86DCDE-58A9-8598-6F68-D19D7A0AEEA1}"/>
          </ac:picMkLst>
        </pc:picChg>
      </pc:sldChg>
      <pc:sldChg chg="addSp delSp modSp add mod setBg delDesignElem modNotesTx">
        <pc:chgData name="Ryan McGiffin" userId="3ac51aac0b883ba7" providerId="LiveId" clId="{C59A2BD2-AE1B-462B-BE46-830C96092FD4}" dt="2025-08-07T00:20:05.927" v="6178"/>
        <pc:sldMkLst>
          <pc:docMk/>
          <pc:sldMk cId="1181019842" sldId="270"/>
        </pc:sldMkLst>
        <pc:spChg chg="mod">
          <ac:chgData name="Ryan McGiffin" userId="3ac51aac0b883ba7" providerId="LiveId" clId="{C59A2BD2-AE1B-462B-BE46-830C96092FD4}" dt="2025-08-07T00:09:27.459" v="5829" actId="26606"/>
          <ac:spMkLst>
            <pc:docMk/>
            <pc:sldMk cId="1181019842" sldId="270"/>
            <ac:spMk id="2" creationId="{27847107-D822-6C21-C208-AC45390C4437}"/>
          </ac:spMkLst>
        </pc:spChg>
        <pc:spChg chg="add del">
          <ac:chgData name="Ryan McGiffin" userId="3ac51aac0b883ba7" providerId="LiveId" clId="{C59A2BD2-AE1B-462B-BE46-830C96092FD4}" dt="2025-08-06T23:58:05.400" v="5728" actId="26606"/>
          <ac:spMkLst>
            <pc:docMk/>
            <pc:sldMk cId="1181019842" sldId="270"/>
            <ac:spMk id="8" creationId="{2E442304-DDBD-4F7B-8017-36BCC863FB40}"/>
          </ac:spMkLst>
        </pc:spChg>
        <pc:spChg chg="add del">
          <ac:chgData name="Ryan McGiffin" userId="3ac51aac0b883ba7" providerId="LiveId" clId="{C59A2BD2-AE1B-462B-BE46-830C96092FD4}" dt="2025-08-06T23:58:05.400" v="5728" actId="26606"/>
          <ac:spMkLst>
            <pc:docMk/>
            <pc:sldMk cId="1181019842" sldId="270"/>
            <ac:spMk id="9" creationId="{5E107275-3853-46FD-A241-DE4355A42675}"/>
          </ac:spMkLst>
        </pc:spChg>
        <pc:spChg chg="add del">
          <ac:chgData name="Ryan McGiffin" userId="3ac51aac0b883ba7" providerId="LiveId" clId="{C59A2BD2-AE1B-462B-BE46-830C96092FD4}" dt="2025-08-06T23:54:38.466" v="5715" actId="26606"/>
          <ac:spMkLst>
            <pc:docMk/>
            <pc:sldMk cId="1181019842" sldId="270"/>
            <ac:spMk id="11" creationId="{2E442304-DDBD-4F7B-8017-36BCC863FB40}"/>
          </ac:spMkLst>
        </pc:spChg>
        <pc:spChg chg="add del">
          <ac:chgData name="Ryan McGiffin" userId="3ac51aac0b883ba7" providerId="LiveId" clId="{C59A2BD2-AE1B-462B-BE46-830C96092FD4}" dt="2025-08-07T00:05:26.473" v="5781" actId="26606"/>
          <ac:spMkLst>
            <pc:docMk/>
            <pc:sldMk cId="1181019842" sldId="270"/>
            <ac:spMk id="12" creationId="{BACC6370-2D7E-4714-9D71-7542949D7D5D}"/>
          </ac:spMkLst>
        </pc:spChg>
        <pc:spChg chg="add del">
          <ac:chgData name="Ryan McGiffin" userId="3ac51aac0b883ba7" providerId="LiveId" clId="{C59A2BD2-AE1B-462B-BE46-830C96092FD4}" dt="2025-08-06T23:54:38.466" v="5715" actId="26606"/>
          <ac:spMkLst>
            <pc:docMk/>
            <pc:sldMk cId="1181019842" sldId="270"/>
            <ac:spMk id="13" creationId="{5E107275-3853-46FD-A241-DE4355A42675}"/>
          </ac:spMkLst>
        </pc:spChg>
        <pc:spChg chg="add del">
          <ac:chgData name="Ryan McGiffin" userId="3ac51aac0b883ba7" providerId="LiveId" clId="{C59A2BD2-AE1B-462B-BE46-830C96092FD4}" dt="2025-08-07T00:05:26.473" v="5781" actId="26606"/>
          <ac:spMkLst>
            <pc:docMk/>
            <pc:sldMk cId="1181019842" sldId="270"/>
            <ac:spMk id="14" creationId="{F68B3F68-107C-434F-AA38-110D5EA91B85}"/>
          </ac:spMkLst>
        </pc:spChg>
        <pc:spChg chg="add del">
          <ac:chgData name="Ryan McGiffin" userId="3ac51aac0b883ba7" providerId="LiveId" clId="{C59A2BD2-AE1B-462B-BE46-830C96092FD4}" dt="2025-08-07T00:00:52.592" v="5742"/>
          <ac:spMkLst>
            <pc:docMk/>
            <pc:sldMk cId="1181019842" sldId="270"/>
            <ac:spMk id="15" creationId="{BACC6370-2D7E-4714-9D71-7542949D7D5D}"/>
          </ac:spMkLst>
        </pc:spChg>
        <pc:spChg chg="add del">
          <ac:chgData name="Ryan McGiffin" userId="3ac51aac0b883ba7" providerId="LiveId" clId="{C59A2BD2-AE1B-462B-BE46-830C96092FD4}" dt="2025-08-07T00:05:26.473" v="5781" actId="26606"/>
          <ac:spMkLst>
            <pc:docMk/>
            <pc:sldMk cId="1181019842" sldId="270"/>
            <ac:spMk id="16" creationId="{AAD0DBB9-1A4B-4391-81D4-CB19F9AB918A}"/>
          </ac:spMkLst>
        </pc:spChg>
        <pc:spChg chg="add del">
          <ac:chgData name="Ryan McGiffin" userId="3ac51aac0b883ba7" providerId="LiveId" clId="{C59A2BD2-AE1B-462B-BE46-830C96092FD4}" dt="2025-08-07T00:00:52.592" v="5742"/>
          <ac:spMkLst>
            <pc:docMk/>
            <pc:sldMk cId="1181019842" sldId="270"/>
            <ac:spMk id="17" creationId="{F68B3F68-107C-434F-AA38-110D5EA91B85}"/>
          </ac:spMkLst>
        </pc:spChg>
        <pc:spChg chg="add del">
          <ac:chgData name="Ryan McGiffin" userId="3ac51aac0b883ba7" providerId="LiveId" clId="{C59A2BD2-AE1B-462B-BE46-830C96092FD4}" dt="2025-08-07T00:05:26.473" v="5781" actId="26606"/>
          <ac:spMkLst>
            <pc:docMk/>
            <pc:sldMk cId="1181019842" sldId="270"/>
            <ac:spMk id="18" creationId="{063BBA22-50EA-4C4D-BE05-F1CE4E63AA56}"/>
          </ac:spMkLst>
        </pc:spChg>
        <pc:spChg chg="add del">
          <ac:chgData name="Ryan McGiffin" userId="3ac51aac0b883ba7" providerId="LiveId" clId="{C59A2BD2-AE1B-462B-BE46-830C96092FD4}" dt="2025-08-07T00:00:52.592" v="5742"/>
          <ac:spMkLst>
            <pc:docMk/>
            <pc:sldMk cId="1181019842" sldId="270"/>
            <ac:spMk id="19" creationId="{AAD0DBB9-1A4B-4391-81D4-CB19F9AB918A}"/>
          </ac:spMkLst>
        </pc:spChg>
        <pc:spChg chg="add del">
          <ac:chgData name="Ryan McGiffin" userId="3ac51aac0b883ba7" providerId="LiveId" clId="{C59A2BD2-AE1B-462B-BE46-830C96092FD4}" dt="2025-08-07T00:09:04.023" v="5825"/>
          <ac:spMkLst>
            <pc:docMk/>
            <pc:sldMk cId="1181019842" sldId="270"/>
            <ac:spMk id="20" creationId="{BACC6370-2D7E-4714-9D71-7542949D7D5D}"/>
          </ac:spMkLst>
        </pc:spChg>
        <pc:spChg chg="add del">
          <ac:chgData name="Ryan McGiffin" userId="3ac51aac0b883ba7" providerId="LiveId" clId="{C59A2BD2-AE1B-462B-BE46-830C96092FD4}" dt="2025-08-07T00:00:52.592" v="5742"/>
          <ac:spMkLst>
            <pc:docMk/>
            <pc:sldMk cId="1181019842" sldId="270"/>
            <ac:spMk id="21" creationId="{063BBA22-50EA-4C4D-BE05-F1CE4E63AA56}"/>
          </ac:spMkLst>
        </pc:spChg>
        <pc:spChg chg="add del">
          <ac:chgData name="Ryan McGiffin" userId="3ac51aac0b883ba7" providerId="LiveId" clId="{C59A2BD2-AE1B-462B-BE46-830C96092FD4}" dt="2025-08-07T00:09:04.023" v="5825"/>
          <ac:spMkLst>
            <pc:docMk/>
            <pc:sldMk cId="1181019842" sldId="270"/>
            <ac:spMk id="22" creationId="{F68B3F68-107C-434F-AA38-110D5EA91B85}"/>
          </ac:spMkLst>
        </pc:spChg>
        <pc:spChg chg="add del">
          <ac:chgData name="Ryan McGiffin" userId="3ac51aac0b883ba7" providerId="LiveId" clId="{C59A2BD2-AE1B-462B-BE46-830C96092FD4}" dt="2025-08-07T00:09:04.023" v="5825"/>
          <ac:spMkLst>
            <pc:docMk/>
            <pc:sldMk cId="1181019842" sldId="270"/>
            <ac:spMk id="23" creationId="{AAD0DBB9-1A4B-4391-81D4-CB19F9AB918A}"/>
          </ac:spMkLst>
        </pc:spChg>
        <pc:spChg chg="add del">
          <ac:chgData name="Ryan McGiffin" userId="3ac51aac0b883ba7" providerId="LiveId" clId="{C59A2BD2-AE1B-462B-BE46-830C96092FD4}" dt="2025-08-07T00:09:04.023" v="5825"/>
          <ac:spMkLst>
            <pc:docMk/>
            <pc:sldMk cId="1181019842" sldId="270"/>
            <ac:spMk id="24" creationId="{063BBA22-50EA-4C4D-BE05-F1CE4E63AA56}"/>
          </ac:spMkLst>
        </pc:spChg>
        <pc:spChg chg="add del">
          <ac:chgData name="Ryan McGiffin" userId="3ac51aac0b883ba7" providerId="LiveId" clId="{C59A2BD2-AE1B-462B-BE46-830C96092FD4}" dt="2025-08-07T00:20:05.927" v="6178"/>
          <ac:spMkLst>
            <pc:docMk/>
            <pc:sldMk cId="1181019842" sldId="270"/>
            <ac:spMk id="25" creationId="{BACC6370-2D7E-4714-9D71-7542949D7D5D}"/>
          </ac:spMkLst>
        </pc:spChg>
        <pc:spChg chg="add del">
          <ac:chgData name="Ryan McGiffin" userId="3ac51aac0b883ba7" providerId="LiveId" clId="{C59A2BD2-AE1B-462B-BE46-830C96092FD4}" dt="2025-08-07T00:20:05.927" v="6178"/>
          <ac:spMkLst>
            <pc:docMk/>
            <pc:sldMk cId="1181019842" sldId="270"/>
            <ac:spMk id="26" creationId="{F68B3F68-107C-434F-AA38-110D5EA91B85}"/>
          </ac:spMkLst>
        </pc:spChg>
        <pc:spChg chg="add del">
          <ac:chgData name="Ryan McGiffin" userId="3ac51aac0b883ba7" providerId="LiveId" clId="{C59A2BD2-AE1B-462B-BE46-830C96092FD4}" dt="2025-08-07T00:20:05.927" v="6178"/>
          <ac:spMkLst>
            <pc:docMk/>
            <pc:sldMk cId="1181019842" sldId="270"/>
            <ac:spMk id="27" creationId="{AAD0DBB9-1A4B-4391-81D4-CB19F9AB918A}"/>
          </ac:spMkLst>
        </pc:spChg>
        <pc:spChg chg="add del">
          <ac:chgData name="Ryan McGiffin" userId="3ac51aac0b883ba7" providerId="LiveId" clId="{C59A2BD2-AE1B-462B-BE46-830C96092FD4}" dt="2025-08-07T00:20:05.927" v="6178"/>
          <ac:spMkLst>
            <pc:docMk/>
            <pc:sldMk cId="1181019842" sldId="270"/>
            <ac:spMk id="28" creationId="{063BBA22-50EA-4C4D-BE05-F1CE4E63AA56}"/>
          </ac:spMkLst>
        </pc:spChg>
        <pc:graphicFrameChg chg="add del mod">
          <ac:chgData name="Ryan McGiffin" userId="3ac51aac0b883ba7" providerId="LiveId" clId="{C59A2BD2-AE1B-462B-BE46-830C96092FD4}" dt="2025-08-06T23:57:14.490" v="5727" actId="26606"/>
          <ac:graphicFrameMkLst>
            <pc:docMk/>
            <pc:sldMk cId="1181019842" sldId="270"/>
            <ac:graphicFrameMk id="5" creationId="{C4D6CEDE-F9A5-75AC-1298-7E85E73F87B6}"/>
          </ac:graphicFrameMkLst>
        </pc:graphicFrameChg>
        <pc:graphicFrameChg chg="add del">
          <ac:chgData name="Ryan McGiffin" userId="3ac51aac0b883ba7" providerId="LiveId" clId="{C59A2BD2-AE1B-462B-BE46-830C96092FD4}" dt="2025-08-06T23:54:38.466" v="5715" actId="26606"/>
          <ac:graphicFrameMkLst>
            <pc:docMk/>
            <pc:sldMk cId="1181019842" sldId="270"/>
            <ac:graphicFrameMk id="7" creationId="{2AED14AA-60EC-183F-3246-28E4CDB6C1E8}"/>
          </ac:graphicFrameMkLst>
        </pc:graphicFrameChg>
        <pc:graphicFrameChg chg="add mod modGraphic">
          <ac:chgData name="Ryan McGiffin" userId="3ac51aac0b883ba7" providerId="LiveId" clId="{C59A2BD2-AE1B-462B-BE46-830C96092FD4}" dt="2025-08-07T00:09:27.459" v="5829" actId="26606"/>
          <ac:graphicFrameMkLst>
            <pc:docMk/>
            <pc:sldMk cId="1181019842" sldId="270"/>
            <ac:graphicFrameMk id="10" creationId="{ECD4640D-CDEA-8D5A-4D0C-2A1546F6E418}"/>
          </ac:graphicFrameMkLst>
        </pc:graphicFrameChg>
      </pc:sldChg>
      <pc:sldChg chg="addSp delSp modSp add mod ord setBg delDesignElem modNotesTx">
        <pc:chgData name="Ryan McGiffin" userId="3ac51aac0b883ba7" providerId="LiveId" clId="{C59A2BD2-AE1B-462B-BE46-830C96092FD4}" dt="2025-08-07T00:21:32.528" v="6201"/>
        <pc:sldMkLst>
          <pc:docMk/>
          <pc:sldMk cId="2200352573" sldId="271"/>
        </pc:sldMkLst>
        <pc:spChg chg="mod">
          <ac:chgData name="Ryan McGiffin" userId="3ac51aac0b883ba7" providerId="LiveId" clId="{C59A2BD2-AE1B-462B-BE46-830C96092FD4}" dt="2025-08-07T00:09:20.752" v="5827" actId="26606"/>
          <ac:spMkLst>
            <pc:docMk/>
            <pc:sldMk cId="2200352573" sldId="271"/>
            <ac:spMk id="2" creationId="{8DFBC06E-3653-EE72-92E8-216AB4738CE7}"/>
          </ac:spMkLst>
        </pc:spChg>
        <pc:spChg chg="add del">
          <ac:chgData name="Ryan McGiffin" userId="3ac51aac0b883ba7" providerId="LiveId" clId="{C59A2BD2-AE1B-462B-BE46-830C96092FD4}" dt="2025-08-07T00:09:04.023" v="5825"/>
          <ac:spMkLst>
            <pc:docMk/>
            <pc:sldMk cId="2200352573" sldId="271"/>
            <ac:spMk id="7" creationId="{BACC6370-2D7E-4714-9D71-7542949D7D5D}"/>
          </ac:spMkLst>
        </pc:spChg>
        <pc:spChg chg="add del">
          <ac:chgData name="Ryan McGiffin" userId="3ac51aac0b883ba7" providerId="LiveId" clId="{C59A2BD2-AE1B-462B-BE46-830C96092FD4}" dt="2025-08-07T00:09:04.023" v="5825"/>
          <ac:spMkLst>
            <pc:docMk/>
            <pc:sldMk cId="2200352573" sldId="271"/>
            <ac:spMk id="8" creationId="{F68B3F68-107C-434F-AA38-110D5EA91B85}"/>
          </ac:spMkLst>
        </pc:spChg>
        <pc:spChg chg="add del">
          <ac:chgData name="Ryan McGiffin" userId="3ac51aac0b883ba7" providerId="LiveId" clId="{C59A2BD2-AE1B-462B-BE46-830C96092FD4}" dt="2025-08-07T00:09:04.023" v="5825"/>
          <ac:spMkLst>
            <pc:docMk/>
            <pc:sldMk cId="2200352573" sldId="271"/>
            <ac:spMk id="9" creationId="{AAD0DBB9-1A4B-4391-81D4-CB19F9AB918A}"/>
          </ac:spMkLst>
        </pc:spChg>
        <pc:spChg chg="add del">
          <ac:chgData name="Ryan McGiffin" userId="3ac51aac0b883ba7" providerId="LiveId" clId="{C59A2BD2-AE1B-462B-BE46-830C96092FD4}" dt="2025-08-07T00:00:52.592" v="5742"/>
          <ac:spMkLst>
            <pc:docMk/>
            <pc:sldMk cId="2200352573" sldId="271"/>
            <ac:spMk id="10" creationId="{BACC6370-2D7E-4714-9D71-7542949D7D5D}"/>
          </ac:spMkLst>
        </pc:spChg>
        <pc:spChg chg="add del">
          <ac:chgData name="Ryan McGiffin" userId="3ac51aac0b883ba7" providerId="LiveId" clId="{C59A2BD2-AE1B-462B-BE46-830C96092FD4}" dt="2025-08-07T00:09:04.023" v="5825"/>
          <ac:spMkLst>
            <pc:docMk/>
            <pc:sldMk cId="2200352573" sldId="271"/>
            <ac:spMk id="11" creationId="{063BBA22-50EA-4C4D-BE05-F1CE4E63AA56}"/>
          </ac:spMkLst>
        </pc:spChg>
        <pc:spChg chg="add del">
          <ac:chgData name="Ryan McGiffin" userId="3ac51aac0b883ba7" providerId="LiveId" clId="{C59A2BD2-AE1B-462B-BE46-830C96092FD4}" dt="2025-08-07T00:00:52.592" v="5742"/>
          <ac:spMkLst>
            <pc:docMk/>
            <pc:sldMk cId="2200352573" sldId="271"/>
            <ac:spMk id="12" creationId="{F68B3F68-107C-434F-AA38-110D5EA91B85}"/>
          </ac:spMkLst>
        </pc:spChg>
        <pc:spChg chg="add del">
          <ac:chgData name="Ryan McGiffin" userId="3ac51aac0b883ba7" providerId="LiveId" clId="{C59A2BD2-AE1B-462B-BE46-830C96092FD4}" dt="2025-08-07T00:20:05.927" v="6178"/>
          <ac:spMkLst>
            <pc:docMk/>
            <pc:sldMk cId="2200352573" sldId="271"/>
            <ac:spMk id="13" creationId="{BACC6370-2D7E-4714-9D71-7542949D7D5D}"/>
          </ac:spMkLst>
        </pc:spChg>
        <pc:spChg chg="add del">
          <ac:chgData name="Ryan McGiffin" userId="3ac51aac0b883ba7" providerId="LiveId" clId="{C59A2BD2-AE1B-462B-BE46-830C96092FD4}" dt="2025-08-07T00:00:52.592" v="5742"/>
          <ac:spMkLst>
            <pc:docMk/>
            <pc:sldMk cId="2200352573" sldId="271"/>
            <ac:spMk id="14" creationId="{AAD0DBB9-1A4B-4391-81D4-CB19F9AB918A}"/>
          </ac:spMkLst>
        </pc:spChg>
        <pc:spChg chg="add del">
          <ac:chgData name="Ryan McGiffin" userId="3ac51aac0b883ba7" providerId="LiveId" clId="{C59A2BD2-AE1B-462B-BE46-830C96092FD4}" dt="2025-08-07T00:20:05.927" v="6178"/>
          <ac:spMkLst>
            <pc:docMk/>
            <pc:sldMk cId="2200352573" sldId="271"/>
            <ac:spMk id="15" creationId="{F68B3F68-107C-434F-AA38-110D5EA91B85}"/>
          </ac:spMkLst>
        </pc:spChg>
        <pc:spChg chg="add del">
          <ac:chgData name="Ryan McGiffin" userId="3ac51aac0b883ba7" providerId="LiveId" clId="{C59A2BD2-AE1B-462B-BE46-830C96092FD4}" dt="2025-08-07T00:00:52.592" v="5742"/>
          <ac:spMkLst>
            <pc:docMk/>
            <pc:sldMk cId="2200352573" sldId="271"/>
            <ac:spMk id="16" creationId="{063BBA22-50EA-4C4D-BE05-F1CE4E63AA56}"/>
          </ac:spMkLst>
        </pc:spChg>
        <pc:spChg chg="add del">
          <ac:chgData name="Ryan McGiffin" userId="3ac51aac0b883ba7" providerId="LiveId" clId="{C59A2BD2-AE1B-462B-BE46-830C96092FD4}" dt="2025-08-07T00:20:05.927" v="6178"/>
          <ac:spMkLst>
            <pc:docMk/>
            <pc:sldMk cId="2200352573" sldId="271"/>
            <ac:spMk id="17" creationId="{AAD0DBB9-1A4B-4391-81D4-CB19F9AB918A}"/>
          </ac:spMkLst>
        </pc:spChg>
        <pc:spChg chg="add del">
          <ac:chgData name="Ryan McGiffin" userId="3ac51aac0b883ba7" providerId="LiveId" clId="{C59A2BD2-AE1B-462B-BE46-830C96092FD4}" dt="2025-08-07T00:20:05.927" v="6178"/>
          <ac:spMkLst>
            <pc:docMk/>
            <pc:sldMk cId="2200352573" sldId="271"/>
            <ac:spMk id="18" creationId="{063BBA22-50EA-4C4D-BE05-F1CE4E63AA56}"/>
          </ac:spMkLst>
        </pc:spChg>
        <pc:graphicFrameChg chg="mod modGraphic">
          <ac:chgData name="Ryan McGiffin" userId="3ac51aac0b883ba7" providerId="LiveId" clId="{C59A2BD2-AE1B-462B-BE46-830C96092FD4}" dt="2025-08-07T00:09:20.752" v="5827" actId="26606"/>
          <ac:graphicFrameMkLst>
            <pc:docMk/>
            <pc:sldMk cId="2200352573" sldId="271"/>
            <ac:graphicFrameMk id="5" creationId="{2F7A0CB6-B5B3-F6BE-0B5E-1F032F3C25F9}"/>
          </ac:graphicFrameMkLst>
        </pc:graphicFrameChg>
      </pc:sldChg>
      <pc:sldChg chg="addSp delSp modSp add del mod modNotesTx">
        <pc:chgData name="Ryan McGiffin" userId="3ac51aac0b883ba7" providerId="LiveId" clId="{C59A2BD2-AE1B-462B-BE46-830C96092FD4}" dt="2025-08-07T00:06:12.984" v="5799" actId="4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del mod">
        <pc:chgData name="Ryan McGiffin" userId="3ac51aac0b883ba7" providerId="LiveId" clId="{C59A2BD2-AE1B-462B-BE46-830C96092FD4}" dt="2025-08-07T00:06:14.830" v="5800" actId="4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Chg chg="addSp delSp add del setBg delDesignElem">
        <pc:chgData name="Ryan McGiffin" userId="3ac51aac0b883ba7" providerId="LiveId" clId="{C59A2BD2-AE1B-462B-BE46-830C96092FD4}" dt="2025-08-06T23:38:02.079" v="5646"/>
        <pc:sldMkLst>
          <pc:docMk/>
          <pc:sldMk cId="178320962" sldId="274"/>
        </pc:sldMkLst>
        <pc:spChg chg="add del">
          <ac:chgData name="Ryan McGiffin" userId="3ac51aac0b883ba7" providerId="LiveId" clId="{C59A2BD2-AE1B-462B-BE46-830C96092FD4}" dt="2025-08-06T23:38:02.079" v="5646"/>
          <ac:spMkLst>
            <pc:docMk/>
            <pc:sldMk cId="178320962" sldId="274"/>
            <ac:spMk id="6" creationId="{6F5A5072-7B47-4D32-B52A-4EBBF590B8A5}"/>
          </ac:spMkLst>
        </pc:spChg>
        <pc:spChg chg="add del">
          <ac:chgData name="Ryan McGiffin" userId="3ac51aac0b883ba7" providerId="LiveId" clId="{C59A2BD2-AE1B-462B-BE46-830C96092FD4}" dt="2025-08-06T23:38:02.079" v="5646"/>
          <ac:spMkLst>
            <pc:docMk/>
            <pc:sldMk cId="178320962" sldId="274"/>
            <ac:spMk id="7" creationId="{9715DAF0-AE1B-46C9-8A6B-DB2AA05AB91D}"/>
          </ac:spMkLst>
        </pc:spChg>
        <pc:spChg chg="add del">
          <ac:chgData name="Ryan McGiffin" userId="3ac51aac0b883ba7" providerId="LiveId" clId="{C59A2BD2-AE1B-462B-BE46-830C96092FD4}" dt="2025-08-06T23:38:02.079" v="5646"/>
          <ac:spMkLst>
            <pc:docMk/>
            <pc:sldMk cId="178320962" sldId="274"/>
            <ac:spMk id="33" creationId="{6016219D-510E-4184-9090-6D5578A87BD1}"/>
          </ac:spMkLst>
        </pc:spChg>
        <pc:spChg chg="add del">
          <ac:chgData name="Ryan McGiffin" userId="3ac51aac0b883ba7" providerId="LiveId" clId="{C59A2BD2-AE1B-462B-BE46-830C96092FD4}" dt="2025-08-06T23:38:02.079" v="5646"/>
          <ac:spMkLst>
            <pc:docMk/>
            <pc:sldMk cId="178320962" sldId="274"/>
            <ac:spMk id="35" creationId="{AFF4A713-7B75-4B21-90D7-5AB19547C728}"/>
          </ac:spMkLst>
        </pc:spChg>
        <pc:spChg chg="add del">
          <ac:chgData name="Ryan McGiffin" userId="3ac51aac0b883ba7" providerId="LiveId" clId="{C59A2BD2-AE1B-462B-BE46-830C96092FD4}" dt="2025-08-06T23:38:02.079" v="5646"/>
          <ac:spMkLst>
            <pc:docMk/>
            <pc:sldMk cId="178320962" sldId="274"/>
            <ac:spMk id="37" creationId="{DC631C0B-6DA6-4E57-8231-CE32B3434A7E}"/>
          </ac:spMkLst>
        </pc:spChg>
        <pc:spChg chg="add del">
          <ac:chgData name="Ryan McGiffin" userId="3ac51aac0b883ba7" providerId="LiveId" clId="{C59A2BD2-AE1B-462B-BE46-830C96092FD4}" dt="2025-08-06T23:38:02.079" v="5646"/>
          <ac:spMkLst>
            <pc:docMk/>
            <pc:sldMk cId="178320962" sldId="274"/>
            <ac:spMk id="39" creationId="{C29501E6-A978-4A61-9689-9085AF97A53A}"/>
          </ac:spMkLst>
        </pc:spChg>
      </pc:sldChg>
      <pc:sldChg chg="addSp delSp add del mod delDesignElem">
        <pc:chgData name="Ryan McGiffin" userId="3ac51aac0b883ba7" providerId="LiveId" clId="{C59A2BD2-AE1B-462B-BE46-830C96092FD4}" dt="2025-08-07T00:20:05.927" v="6178"/>
        <pc:sldMkLst>
          <pc:docMk/>
          <pc:sldMk cId="639062714" sldId="274"/>
        </pc:sldMkLst>
        <pc:spChg chg="add del">
          <ac:chgData name="Ryan McGiffin" userId="3ac51aac0b883ba7" providerId="LiveId" clId="{C59A2BD2-AE1B-462B-BE46-830C96092FD4}" dt="2025-08-07T00:20:05.927" v="6178"/>
          <ac:spMkLst>
            <pc:docMk/>
            <pc:sldMk cId="639062714" sldId="274"/>
            <ac:spMk id="5" creationId="{6F5A5072-7B47-4D32-B52A-4EBBF590B8A5}"/>
          </ac:spMkLst>
        </pc:spChg>
        <pc:spChg chg="del">
          <ac:chgData name="Ryan McGiffin" userId="3ac51aac0b883ba7" providerId="LiveId" clId="{C59A2BD2-AE1B-462B-BE46-830C96092FD4}" dt="2025-08-06T23:49:07.926" v="5672"/>
          <ac:spMkLst>
            <pc:docMk/>
            <pc:sldMk cId="639062714" sldId="274"/>
            <ac:spMk id="6" creationId="{6F5A5072-7B47-4D32-B52A-4EBBF590B8A5}"/>
          </ac:spMkLst>
        </pc:spChg>
        <pc:spChg chg="del">
          <ac:chgData name="Ryan McGiffin" userId="3ac51aac0b883ba7" providerId="LiveId" clId="{C59A2BD2-AE1B-462B-BE46-830C96092FD4}" dt="2025-08-06T23:49:07.926" v="5672"/>
          <ac:spMkLst>
            <pc:docMk/>
            <pc:sldMk cId="639062714" sldId="274"/>
            <ac:spMk id="7" creationId="{9715DAF0-AE1B-46C9-8A6B-DB2AA05AB91D}"/>
          </ac:spMkLst>
        </pc:spChg>
        <pc:spChg chg="add del">
          <ac:chgData name="Ryan McGiffin" userId="3ac51aac0b883ba7" providerId="LiveId" clId="{C59A2BD2-AE1B-462B-BE46-830C96092FD4}" dt="2025-08-07T00:09:04.023" v="5825"/>
          <ac:spMkLst>
            <pc:docMk/>
            <pc:sldMk cId="639062714" sldId="274"/>
            <ac:spMk id="8" creationId="{6F5A5072-7B47-4D32-B52A-4EBBF590B8A5}"/>
          </ac:spMkLst>
        </pc:spChg>
        <pc:spChg chg="add del">
          <ac:chgData name="Ryan McGiffin" userId="3ac51aac0b883ba7" providerId="LiveId" clId="{C59A2BD2-AE1B-462B-BE46-830C96092FD4}" dt="2025-08-07T00:20:05.927" v="6178"/>
          <ac:spMkLst>
            <pc:docMk/>
            <pc:sldMk cId="639062714" sldId="274"/>
            <ac:spMk id="9" creationId="{9715DAF0-AE1B-46C9-8A6B-DB2AA05AB91D}"/>
          </ac:spMkLst>
        </pc:spChg>
        <pc:spChg chg="add del">
          <ac:chgData name="Ryan McGiffin" userId="3ac51aac0b883ba7" providerId="LiveId" clId="{C59A2BD2-AE1B-462B-BE46-830C96092FD4}" dt="2025-08-07T00:09:04.023" v="5825"/>
          <ac:spMkLst>
            <pc:docMk/>
            <pc:sldMk cId="639062714" sldId="274"/>
            <ac:spMk id="10" creationId="{9715DAF0-AE1B-46C9-8A6B-DB2AA05AB91D}"/>
          </ac:spMkLst>
        </pc:spChg>
        <pc:spChg chg="add del">
          <ac:chgData name="Ryan McGiffin" userId="3ac51aac0b883ba7" providerId="LiveId" clId="{C59A2BD2-AE1B-462B-BE46-830C96092FD4}" dt="2025-08-07T00:20:05.927" v="6178"/>
          <ac:spMkLst>
            <pc:docMk/>
            <pc:sldMk cId="639062714" sldId="274"/>
            <ac:spMk id="11" creationId="{6016219D-510E-4184-9090-6D5578A87BD1}"/>
          </ac:spMkLst>
        </pc:spChg>
        <pc:spChg chg="add del">
          <ac:chgData name="Ryan McGiffin" userId="3ac51aac0b883ba7" providerId="LiveId" clId="{C59A2BD2-AE1B-462B-BE46-830C96092FD4}" dt="2025-08-07T00:09:04.023" v="5825"/>
          <ac:spMkLst>
            <pc:docMk/>
            <pc:sldMk cId="639062714" sldId="274"/>
            <ac:spMk id="12" creationId="{6016219D-510E-4184-9090-6D5578A87BD1}"/>
          </ac:spMkLst>
        </pc:spChg>
        <pc:spChg chg="add del">
          <ac:chgData name="Ryan McGiffin" userId="3ac51aac0b883ba7" providerId="LiveId" clId="{C59A2BD2-AE1B-462B-BE46-830C96092FD4}" dt="2025-08-07T00:20:05.927" v="6178"/>
          <ac:spMkLst>
            <pc:docMk/>
            <pc:sldMk cId="639062714" sldId="274"/>
            <ac:spMk id="13" creationId="{AFF4A713-7B75-4B21-90D7-5AB19547C728}"/>
          </ac:spMkLst>
        </pc:spChg>
        <pc:spChg chg="add del">
          <ac:chgData name="Ryan McGiffin" userId="3ac51aac0b883ba7" providerId="LiveId" clId="{C59A2BD2-AE1B-462B-BE46-830C96092FD4}" dt="2025-08-07T00:09:04.023" v="5825"/>
          <ac:spMkLst>
            <pc:docMk/>
            <pc:sldMk cId="639062714" sldId="274"/>
            <ac:spMk id="14" creationId="{AFF4A713-7B75-4B21-90D7-5AB19547C728}"/>
          </ac:spMkLst>
        </pc:spChg>
        <pc:spChg chg="add del">
          <ac:chgData name="Ryan McGiffin" userId="3ac51aac0b883ba7" providerId="LiveId" clId="{C59A2BD2-AE1B-462B-BE46-830C96092FD4}" dt="2025-08-07T00:20:05.927" v="6178"/>
          <ac:spMkLst>
            <pc:docMk/>
            <pc:sldMk cId="639062714" sldId="274"/>
            <ac:spMk id="15" creationId="{DC631C0B-6DA6-4E57-8231-CE32B3434A7E}"/>
          </ac:spMkLst>
        </pc:spChg>
        <pc:spChg chg="add del">
          <ac:chgData name="Ryan McGiffin" userId="3ac51aac0b883ba7" providerId="LiveId" clId="{C59A2BD2-AE1B-462B-BE46-830C96092FD4}" dt="2025-08-07T00:09:04.023" v="5825"/>
          <ac:spMkLst>
            <pc:docMk/>
            <pc:sldMk cId="639062714" sldId="274"/>
            <ac:spMk id="16" creationId="{DC631C0B-6DA6-4E57-8231-CE32B3434A7E}"/>
          </ac:spMkLst>
        </pc:spChg>
        <pc:spChg chg="add del">
          <ac:chgData name="Ryan McGiffin" userId="3ac51aac0b883ba7" providerId="LiveId" clId="{C59A2BD2-AE1B-462B-BE46-830C96092FD4}" dt="2025-08-07T00:20:05.927" v="6178"/>
          <ac:spMkLst>
            <pc:docMk/>
            <pc:sldMk cId="639062714" sldId="274"/>
            <ac:spMk id="17" creationId="{C29501E6-A978-4A61-9689-9085AF97A53A}"/>
          </ac:spMkLst>
        </pc:spChg>
        <pc:spChg chg="add del">
          <ac:chgData name="Ryan McGiffin" userId="3ac51aac0b883ba7" providerId="LiveId" clId="{C59A2BD2-AE1B-462B-BE46-830C96092FD4}" dt="2025-08-07T00:09:04.023" v="5825"/>
          <ac:spMkLst>
            <pc:docMk/>
            <pc:sldMk cId="639062714" sldId="274"/>
            <ac:spMk id="18" creationId="{C29501E6-A978-4A61-9689-9085AF97A53A}"/>
          </ac:spMkLst>
        </pc:spChg>
        <pc:spChg chg="del">
          <ac:chgData name="Ryan McGiffin" userId="3ac51aac0b883ba7" providerId="LiveId" clId="{C59A2BD2-AE1B-462B-BE46-830C96092FD4}" dt="2025-08-06T23:49:07.926" v="5672"/>
          <ac:spMkLst>
            <pc:docMk/>
            <pc:sldMk cId="639062714" sldId="274"/>
            <ac:spMk id="33" creationId="{6016219D-510E-4184-9090-6D5578A87BD1}"/>
          </ac:spMkLst>
        </pc:spChg>
        <pc:spChg chg="del">
          <ac:chgData name="Ryan McGiffin" userId="3ac51aac0b883ba7" providerId="LiveId" clId="{C59A2BD2-AE1B-462B-BE46-830C96092FD4}" dt="2025-08-06T23:49:07.926" v="5672"/>
          <ac:spMkLst>
            <pc:docMk/>
            <pc:sldMk cId="639062714" sldId="274"/>
            <ac:spMk id="35" creationId="{AFF4A713-7B75-4B21-90D7-5AB19547C728}"/>
          </ac:spMkLst>
        </pc:spChg>
        <pc:spChg chg="del">
          <ac:chgData name="Ryan McGiffin" userId="3ac51aac0b883ba7" providerId="LiveId" clId="{C59A2BD2-AE1B-462B-BE46-830C96092FD4}" dt="2025-08-06T23:49:07.926" v="5672"/>
          <ac:spMkLst>
            <pc:docMk/>
            <pc:sldMk cId="639062714" sldId="274"/>
            <ac:spMk id="37" creationId="{DC631C0B-6DA6-4E57-8231-CE32B3434A7E}"/>
          </ac:spMkLst>
        </pc:spChg>
        <pc:spChg chg="del">
          <ac:chgData name="Ryan McGiffin" userId="3ac51aac0b883ba7" providerId="LiveId" clId="{C59A2BD2-AE1B-462B-BE46-830C96092FD4}" dt="2025-08-06T23:49:07.926" v="5672"/>
          <ac:spMkLst>
            <pc:docMk/>
            <pc:sldMk cId="639062714" sldId="274"/>
            <ac:spMk id="39" creationId="{C29501E6-A978-4A61-9689-9085AF97A53A}"/>
          </ac:spMkLst>
        </pc:spChg>
      </pc:sldChg>
      <pc:sldChg chg="addSp delSp add del setBg delDesignElem">
        <pc:chgData name="Ryan McGiffin" userId="3ac51aac0b883ba7" providerId="LiveId" clId="{C59A2BD2-AE1B-462B-BE46-830C96092FD4}" dt="2025-08-06T23:38:19.319" v="5649"/>
        <pc:sldMkLst>
          <pc:docMk/>
          <pc:sldMk cId="2371614748" sldId="274"/>
        </pc:sldMkLst>
        <pc:spChg chg="add del">
          <ac:chgData name="Ryan McGiffin" userId="3ac51aac0b883ba7" providerId="LiveId" clId="{C59A2BD2-AE1B-462B-BE46-830C96092FD4}" dt="2025-08-06T23:38:19.319" v="5649"/>
          <ac:spMkLst>
            <pc:docMk/>
            <pc:sldMk cId="2371614748" sldId="274"/>
            <ac:spMk id="6" creationId="{6F5A5072-7B47-4D32-B52A-4EBBF590B8A5}"/>
          </ac:spMkLst>
        </pc:spChg>
        <pc:spChg chg="add del">
          <ac:chgData name="Ryan McGiffin" userId="3ac51aac0b883ba7" providerId="LiveId" clId="{C59A2BD2-AE1B-462B-BE46-830C96092FD4}" dt="2025-08-06T23:38:19.319" v="5649"/>
          <ac:spMkLst>
            <pc:docMk/>
            <pc:sldMk cId="2371614748" sldId="274"/>
            <ac:spMk id="7" creationId="{9715DAF0-AE1B-46C9-8A6B-DB2AA05AB91D}"/>
          </ac:spMkLst>
        </pc:spChg>
        <pc:spChg chg="add del">
          <ac:chgData name="Ryan McGiffin" userId="3ac51aac0b883ba7" providerId="LiveId" clId="{C59A2BD2-AE1B-462B-BE46-830C96092FD4}" dt="2025-08-06T23:38:19.319" v="5649"/>
          <ac:spMkLst>
            <pc:docMk/>
            <pc:sldMk cId="2371614748" sldId="274"/>
            <ac:spMk id="33" creationId="{6016219D-510E-4184-9090-6D5578A87BD1}"/>
          </ac:spMkLst>
        </pc:spChg>
        <pc:spChg chg="add del">
          <ac:chgData name="Ryan McGiffin" userId="3ac51aac0b883ba7" providerId="LiveId" clId="{C59A2BD2-AE1B-462B-BE46-830C96092FD4}" dt="2025-08-06T23:38:19.319" v="5649"/>
          <ac:spMkLst>
            <pc:docMk/>
            <pc:sldMk cId="2371614748" sldId="274"/>
            <ac:spMk id="35" creationId="{AFF4A713-7B75-4B21-90D7-5AB19547C728}"/>
          </ac:spMkLst>
        </pc:spChg>
        <pc:spChg chg="add del">
          <ac:chgData name="Ryan McGiffin" userId="3ac51aac0b883ba7" providerId="LiveId" clId="{C59A2BD2-AE1B-462B-BE46-830C96092FD4}" dt="2025-08-06T23:38:19.319" v="5649"/>
          <ac:spMkLst>
            <pc:docMk/>
            <pc:sldMk cId="2371614748" sldId="274"/>
            <ac:spMk id="37" creationId="{DC631C0B-6DA6-4E57-8231-CE32B3434A7E}"/>
          </ac:spMkLst>
        </pc:spChg>
        <pc:spChg chg="add del">
          <ac:chgData name="Ryan McGiffin" userId="3ac51aac0b883ba7" providerId="LiveId" clId="{C59A2BD2-AE1B-462B-BE46-830C96092FD4}" dt="2025-08-06T23:38:19.319" v="5649"/>
          <ac:spMkLst>
            <pc:docMk/>
            <pc:sldMk cId="2371614748" sldId="274"/>
            <ac:spMk id="39" creationId="{C29501E6-A978-4A61-9689-9085AF97A53A}"/>
          </ac:spMkLst>
        </pc:spChg>
      </pc:sldChg>
      <pc:sldChg chg="addSp delSp modSp add mod delDesignElem">
        <pc:chgData name="Ryan McGiffin" userId="3ac51aac0b883ba7" providerId="LiveId" clId="{C59A2BD2-AE1B-462B-BE46-830C96092FD4}" dt="2025-08-07T00:20:05.927" v="6178"/>
        <pc:sldMkLst>
          <pc:docMk/>
          <pc:sldMk cId="3107027773" sldId="275"/>
        </pc:sldMkLst>
        <pc:spChg chg="mod">
          <ac:chgData name="Ryan McGiffin" userId="3ac51aac0b883ba7" providerId="LiveId" clId="{C59A2BD2-AE1B-462B-BE46-830C96092FD4}" dt="2025-08-07T00:14:51.716" v="6160" actId="26606"/>
          <ac:spMkLst>
            <pc:docMk/>
            <pc:sldMk cId="3107027773" sldId="275"/>
            <ac:spMk id="2" creationId="{79ECB100-D254-4CEB-DE77-351FDC07C86A}"/>
          </ac:spMkLst>
        </pc:spChg>
        <pc:spChg chg="del">
          <ac:chgData name="Ryan McGiffin" userId="3ac51aac0b883ba7" providerId="LiveId" clId="{C59A2BD2-AE1B-462B-BE46-830C96092FD4}" dt="2025-08-06T23:49:07.926" v="5672"/>
          <ac:spMkLst>
            <pc:docMk/>
            <pc:sldMk cId="3107027773" sldId="275"/>
            <ac:spMk id="55" creationId="{53B475F8-50AE-46A0-9943-B2B63183D50C}"/>
          </ac:spMkLst>
        </pc:spChg>
        <pc:spChg chg="del">
          <ac:chgData name="Ryan McGiffin" userId="3ac51aac0b883ba7" providerId="LiveId" clId="{C59A2BD2-AE1B-462B-BE46-830C96092FD4}" dt="2025-08-06T23:49:07.926" v="5672"/>
          <ac:spMkLst>
            <pc:docMk/>
            <pc:sldMk cId="3107027773" sldId="275"/>
            <ac:spMk id="56" creationId="{75F6FDB4-2351-48C2-A863-2364A02343C0}"/>
          </ac:spMkLst>
        </pc:spChg>
        <pc:spChg chg="mod ord">
          <ac:chgData name="Ryan McGiffin" userId="3ac51aac0b883ba7" providerId="LiveId" clId="{C59A2BD2-AE1B-462B-BE46-830C96092FD4}" dt="2025-08-07T00:14:51.716" v="6160" actId="26606"/>
          <ac:spMkLst>
            <pc:docMk/>
            <pc:sldMk cId="3107027773" sldId="275"/>
            <ac:spMk id="57" creationId="{9A31A276-449B-0BAD-8C87-501E6946D240}"/>
          </ac:spMkLst>
        </pc:spChg>
        <pc:spChg chg="add del">
          <ac:chgData name="Ryan McGiffin" userId="3ac51aac0b883ba7" providerId="LiveId" clId="{C59A2BD2-AE1B-462B-BE46-830C96092FD4}" dt="2025-08-07T00:20:05.927" v="6178"/>
          <ac:spMkLst>
            <pc:docMk/>
            <pc:sldMk cId="3107027773" sldId="275"/>
            <ac:spMk id="62" creationId="{50D1C5B3-B60D-4696-AE60-100D5EC8AB5D}"/>
          </ac:spMkLst>
        </pc:spChg>
        <pc:grpChg chg="add del">
          <ac:chgData name="Ryan McGiffin" userId="3ac51aac0b883ba7" providerId="LiveId" clId="{C59A2BD2-AE1B-462B-BE46-830C96092FD4}" dt="2025-08-07T00:20:05.927" v="6178"/>
          <ac:grpSpMkLst>
            <pc:docMk/>
            <pc:sldMk cId="3107027773" sldId="275"/>
            <ac:grpSpMk id="64" creationId="{73EDDF53-0851-48D4-A466-6FE0DCE91E73}"/>
          </ac:grpSpMkLst>
        </pc:grpChg>
        <pc:picChg chg="mod">
          <ac:chgData name="Ryan McGiffin" userId="3ac51aac0b883ba7" providerId="LiveId" clId="{C59A2BD2-AE1B-462B-BE46-830C96092FD4}" dt="2025-08-07T00:14:51.716" v="6160" actId="26606"/>
          <ac:picMkLst>
            <pc:docMk/>
            <pc:sldMk cId="3107027773" sldId="275"/>
            <ac:picMk id="4" creationId="{176E61FD-016E-9EB0-5920-0B5B8F123E51}"/>
          </ac:picMkLst>
        </pc:picChg>
        <pc:picChg chg="mod ord">
          <ac:chgData name="Ryan McGiffin" userId="3ac51aac0b883ba7" providerId="LiveId" clId="{C59A2BD2-AE1B-462B-BE46-830C96092FD4}" dt="2025-08-07T00:14:51.716" v="6160" actId="26606"/>
          <ac:picMkLst>
            <pc:docMk/>
            <pc:sldMk cId="3107027773" sldId="275"/>
            <ac:picMk id="5" creationId="{55AF7821-601F-DD90-53EA-630FC9AF5086}"/>
          </ac:picMkLst>
        </pc:picChg>
        <pc:picChg chg="mod ord">
          <ac:chgData name="Ryan McGiffin" userId="3ac51aac0b883ba7" providerId="LiveId" clId="{C59A2BD2-AE1B-462B-BE46-830C96092FD4}" dt="2025-08-07T00:14:51.716" v="6160" actId="26606"/>
          <ac:picMkLst>
            <pc:docMk/>
            <pc:sldMk cId="3107027773" sldId="275"/>
            <ac:picMk id="6" creationId="{02FEFF3C-30B1-D980-410B-42CC35118C62}"/>
          </ac:picMkLst>
        </pc:picChg>
      </pc:sldChg>
      <pc:sldChg chg="addSp delSp modSp add mod delDesignElem">
        <pc:chgData name="Ryan McGiffin" userId="3ac51aac0b883ba7" providerId="LiveId" clId="{C59A2BD2-AE1B-462B-BE46-830C96092FD4}" dt="2025-08-07T00:20:05.927" v="6178"/>
        <pc:sldMkLst>
          <pc:docMk/>
          <pc:sldMk cId="3494989357" sldId="276"/>
        </pc:sldMkLst>
        <pc:spChg chg="mod">
          <ac:chgData name="Ryan McGiffin" userId="3ac51aac0b883ba7" providerId="LiveId" clId="{C59A2BD2-AE1B-462B-BE46-830C96092FD4}" dt="2025-08-07T00:14:40.873" v="6159" actId="26606"/>
          <ac:spMkLst>
            <pc:docMk/>
            <pc:sldMk cId="3494989357" sldId="276"/>
            <ac:spMk id="2" creationId="{96F4AD10-A900-B1F1-49B2-C16CB5E9A436}"/>
          </ac:spMkLst>
        </pc:spChg>
        <pc:spChg chg="add del">
          <ac:chgData name="Ryan McGiffin" userId="3ac51aac0b883ba7" providerId="LiveId" clId="{C59A2BD2-AE1B-462B-BE46-830C96092FD4}" dt="2025-08-07T00:20:05.927" v="6178"/>
          <ac:spMkLst>
            <pc:docMk/>
            <pc:sldMk cId="3494989357" sldId="276"/>
            <ac:spMk id="10" creationId="{BACC6370-2D7E-4714-9D71-7542949D7D5D}"/>
          </ac:spMkLst>
        </pc:spChg>
        <pc:spChg chg="add del">
          <ac:chgData name="Ryan McGiffin" userId="3ac51aac0b883ba7" providerId="LiveId" clId="{C59A2BD2-AE1B-462B-BE46-830C96092FD4}" dt="2025-08-07T00:20:05.927" v="6178"/>
          <ac:spMkLst>
            <pc:docMk/>
            <pc:sldMk cId="3494989357" sldId="276"/>
            <ac:spMk id="12" creationId="{F68B3F68-107C-434F-AA38-110D5EA91B85}"/>
          </ac:spMkLst>
        </pc:spChg>
        <pc:spChg chg="add del">
          <ac:chgData name="Ryan McGiffin" userId="3ac51aac0b883ba7" providerId="LiveId" clId="{C59A2BD2-AE1B-462B-BE46-830C96092FD4}" dt="2025-08-07T00:20:05.927" v="6178"/>
          <ac:spMkLst>
            <pc:docMk/>
            <pc:sldMk cId="3494989357" sldId="276"/>
            <ac:spMk id="14" creationId="{AAD0DBB9-1A4B-4391-81D4-CB19F9AB918A}"/>
          </ac:spMkLst>
        </pc:spChg>
        <pc:spChg chg="add del">
          <ac:chgData name="Ryan McGiffin" userId="3ac51aac0b883ba7" providerId="LiveId" clId="{C59A2BD2-AE1B-462B-BE46-830C96092FD4}" dt="2025-08-07T00:20:05.927" v="6178"/>
          <ac:spMkLst>
            <pc:docMk/>
            <pc:sldMk cId="3494989357" sldId="276"/>
            <ac:spMk id="16" creationId="{063BBA22-50EA-4C4D-BE05-F1CE4E63AA56}"/>
          </ac:spMkLst>
        </pc:spChg>
        <pc:spChg chg="del">
          <ac:chgData name="Ryan McGiffin" userId="3ac51aac0b883ba7" providerId="LiveId" clId="{C59A2BD2-AE1B-462B-BE46-830C96092FD4}" dt="2025-08-06T23:49:07.926" v="5672"/>
          <ac:spMkLst>
            <pc:docMk/>
            <pc:sldMk cId="3494989357" sldId="276"/>
            <ac:spMk id="18" creationId="{2E442304-DDBD-4F7B-8017-36BCC863FB40}"/>
          </ac:spMkLst>
        </pc:spChg>
        <pc:spChg chg="del">
          <ac:chgData name="Ryan McGiffin" userId="3ac51aac0b883ba7" providerId="LiveId" clId="{C59A2BD2-AE1B-462B-BE46-830C96092FD4}" dt="2025-08-06T23:49:07.926" v="5672"/>
          <ac:spMkLst>
            <pc:docMk/>
            <pc:sldMk cId="3494989357" sldId="276"/>
            <ac:spMk id="19" creationId="{5E107275-3853-46FD-A241-DE4355A42675}"/>
          </ac:spMkLst>
        </pc:spChg>
        <pc:graphicFrameChg chg="mod modGraphic">
          <ac:chgData name="Ryan McGiffin" userId="3ac51aac0b883ba7" providerId="LiveId" clId="{C59A2BD2-AE1B-462B-BE46-830C96092FD4}" dt="2025-08-07T00:14:40.873" v="6159" actId="26606"/>
          <ac:graphicFrameMkLst>
            <pc:docMk/>
            <pc:sldMk cId="3494989357" sldId="276"/>
            <ac:graphicFrameMk id="5" creationId="{5FFE5B26-3B13-0EFB-C4D8-D8DFCA1E5598}"/>
          </ac:graphicFrameMkLst>
        </pc:graphicFrameChg>
      </pc:sldChg>
      <pc:sldChg chg="delSp modSp add delDesignElem">
        <pc:chgData name="Ryan McGiffin" userId="3ac51aac0b883ba7" providerId="LiveId" clId="{C59A2BD2-AE1B-462B-BE46-830C96092FD4}" dt="2025-08-07T00:20:05.927" v="6178"/>
        <pc:sldMkLst>
          <pc:docMk/>
          <pc:sldMk cId="2439768364" sldId="277"/>
        </pc:sldMkLst>
        <pc:spChg chg="mod">
          <ac:chgData name="Ryan McGiffin" userId="3ac51aac0b883ba7" providerId="LiveId" clId="{C59A2BD2-AE1B-462B-BE46-830C96092FD4}" dt="2025-08-07T00:20:05.927" v="6178"/>
          <ac:spMkLst>
            <pc:docMk/>
            <pc:sldMk cId="2439768364" sldId="277"/>
            <ac:spMk id="2" creationId="{2E386831-7B9C-7F88-D3EA-211D39995D7B}"/>
          </ac:spMkLst>
        </pc:spChg>
        <pc:spChg chg="del">
          <ac:chgData name="Ryan McGiffin" userId="3ac51aac0b883ba7" providerId="LiveId" clId="{C59A2BD2-AE1B-462B-BE46-830C96092FD4}" dt="2025-08-06T23:49:07.926" v="5672"/>
          <ac:spMkLst>
            <pc:docMk/>
            <pc:sldMk cId="2439768364" sldId="277"/>
            <ac:spMk id="20" creationId="{257363FD-7E77-4145-9483-331A807ADF0E}"/>
          </ac:spMkLst>
        </pc:spChg>
      </pc:sldChg>
      <pc:sldChg chg="addSp delSp modSp add mod ord setBg delDesignElem">
        <pc:chgData name="Ryan McGiffin" userId="3ac51aac0b883ba7" providerId="LiveId" clId="{C59A2BD2-AE1B-462B-BE46-830C96092FD4}" dt="2025-08-07T00:20:59.495" v="6199" actId="14100"/>
        <pc:sldMkLst>
          <pc:docMk/>
          <pc:sldMk cId="1094086766" sldId="278"/>
        </pc:sldMkLst>
        <pc:spChg chg="mod">
          <ac:chgData name="Ryan McGiffin" userId="3ac51aac0b883ba7" providerId="LiveId" clId="{C59A2BD2-AE1B-462B-BE46-830C96092FD4}" dt="2025-08-07T00:20:48.549" v="6197" actId="26606"/>
          <ac:spMkLst>
            <pc:docMk/>
            <pc:sldMk cId="1094086766" sldId="278"/>
            <ac:spMk id="2" creationId="{963346F3-0F2F-556F-7969-FFD398285445}"/>
          </ac:spMkLst>
        </pc:spChg>
        <pc:spChg chg="del mod ord">
          <ac:chgData name="Ryan McGiffin" userId="3ac51aac0b883ba7" providerId="LiveId" clId="{C59A2BD2-AE1B-462B-BE46-830C96092FD4}" dt="2025-08-07T00:20:43.952" v="6196" actId="478"/>
          <ac:spMkLst>
            <pc:docMk/>
            <pc:sldMk cId="1094086766" sldId="278"/>
            <ac:spMk id="7" creationId="{34DB630B-E4EB-4342-CBF1-5C5439F13818}"/>
          </ac:spMkLst>
        </pc:spChg>
        <pc:spChg chg="add del">
          <ac:chgData name="Ryan McGiffin" userId="3ac51aac0b883ba7" providerId="LiveId" clId="{C59A2BD2-AE1B-462B-BE46-830C96092FD4}" dt="2025-08-07T00:02:25.115" v="5759"/>
          <ac:spMkLst>
            <pc:docMk/>
            <pc:sldMk cId="1094086766" sldId="278"/>
            <ac:spMk id="19" creationId="{94BFCCA4-109C-4B21-816E-144FE75C38EE}"/>
          </ac:spMkLst>
        </pc:spChg>
        <pc:spChg chg="add del">
          <ac:chgData name="Ryan McGiffin" userId="3ac51aac0b883ba7" providerId="LiveId" clId="{C59A2BD2-AE1B-462B-BE46-830C96092FD4}" dt="2025-08-07T00:02:25.115" v="5759"/>
          <ac:spMkLst>
            <pc:docMk/>
            <pc:sldMk cId="1094086766" sldId="278"/>
            <ac:spMk id="20" creationId="{0059B5C0-FEC8-4370-AF45-02E3AEF6FA6D}"/>
          </ac:spMkLst>
        </pc:spChg>
        <pc:spChg chg="add del">
          <ac:chgData name="Ryan McGiffin" userId="3ac51aac0b883ba7" providerId="LiveId" clId="{C59A2BD2-AE1B-462B-BE46-830C96092FD4}" dt="2025-08-07T00:09:04.023" v="5825"/>
          <ac:spMkLst>
            <pc:docMk/>
            <pc:sldMk cId="1094086766" sldId="278"/>
            <ac:spMk id="21" creationId="{DAA9D101-9817-4D16-A481-1E00352ECCD7}"/>
          </ac:spMkLst>
        </pc:spChg>
        <pc:spChg chg="add del">
          <ac:chgData name="Ryan McGiffin" userId="3ac51aac0b883ba7" providerId="LiveId" clId="{C59A2BD2-AE1B-462B-BE46-830C96092FD4}" dt="2025-08-06T23:50:26.605" v="5674" actId="26606"/>
          <ac:spMkLst>
            <pc:docMk/>
            <pc:sldMk cId="1094086766" sldId="278"/>
            <ac:spMk id="22" creationId="{4C2AC11E-3162-4990-A36E-92B07ECF16C2}"/>
          </ac:spMkLst>
        </pc:spChg>
        <pc:spChg chg="add del">
          <ac:chgData name="Ryan McGiffin" userId="3ac51aac0b883ba7" providerId="LiveId" clId="{C59A2BD2-AE1B-462B-BE46-830C96092FD4}" dt="2025-08-07T00:09:04.023" v="5825"/>
          <ac:spMkLst>
            <pc:docMk/>
            <pc:sldMk cId="1094086766" sldId="278"/>
            <ac:spMk id="23" creationId="{5370CCB5-705B-4E99-8F73-B5403ED840F9}"/>
          </ac:spMkLst>
        </pc:spChg>
        <pc:spChg chg="add del">
          <ac:chgData name="Ryan McGiffin" userId="3ac51aac0b883ba7" providerId="LiveId" clId="{C59A2BD2-AE1B-462B-BE46-830C96092FD4}" dt="2025-08-06T23:50:26.605" v="5674" actId="26606"/>
          <ac:spMkLst>
            <pc:docMk/>
            <pc:sldMk cId="1094086766" sldId="278"/>
            <ac:spMk id="24" creationId="{9073D962-D3D2-4A72-8593-65C213CBFFC3}"/>
          </ac:spMkLst>
        </pc:spChg>
        <pc:spChg chg="add del">
          <ac:chgData name="Ryan McGiffin" userId="3ac51aac0b883ba7" providerId="LiveId" clId="{C59A2BD2-AE1B-462B-BE46-830C96092FD4}" dt="2025-08-07T00:09:04.023" v="5825"/>
          <ac:spMkLst>
            <pc:docMk/>
            <pc:sldMk cId="1094086766" sldId="278"/>
            <ac:spMk id="25" creationId="{564B7BD9-7F70-40CA-A74D-E1E6DA334617}"/>
          </ac:spMkLst>
        </pc:spChg>
        <pc:spChg chg="add del">
          <ac:chgData name="Ryan McGiffin" userId="3ac51aac0b883ba7" providerId="LiveId" clId="{C59A2BD2-AE1B-462B-BE46-830C96092FD4}" dt="2025-08-06T23:50:26.605" v="5674" actId="26606"/>
          <ac:spMkLst>
            <pc:docMk/>
            <pc:sldMk cId="1094086766" sldId="278"/>
            <ac:spMk id="26" creationId="{2387511B-F6E1-4929-AC90-94FB8B6B0F41}"/>
          </ac:spMkLst>
        </pc:spChg>
        <pc:spChg chg="add del">
          <ac:chgData name="Ryan McGiffin" userId="3ac51aac0b883ba7" providerId="LiveId" clId="{C59A2BD2-AE1B-462B-BE46-830C96092FD4}" dt="2025-08-07T00:20:36.198" v="6195" actId="26606"/>
          <ac:spMkLst>
            <pc:docMk/>
            <pc:sldMk cId="1094086766" sldId="278"/>
            <ac:spMk id="27" creationId="{040532B1-7622-4602-B898-5C84C974A02C}"/>
          </ac:spMkLst>
        </pc:spChg>
        <pc:spChg chg="add del">
          <ac:chgData name="Ryan McGiffin" userId="3ac51aac0b883ba7" providerId="LiveId" clId="{C59A2BD2-AE1B-462B-BE46-830C96092FD4}" dt="2025-08-06T23:50:26.605" v="5674" actId="26606"/>
          <ac:spMkLst>
            <pc:docMk/>
            <pc:sldMk cId="1094086766" sldId="278"/>
            <ac:spMk id="28" creationId="{AA58F78C-27AB-465F-AA33-15E08AF267F9}"/>
          </ac:spMkLst>
        </pc:spChg>
        <pc:spChg chg="add del">
          <ac:chgData name="Ryan McGiffin" userId="3ac51aac0b883ba7" providerId="LiveId" clId="{C59A2BD2-AE1B-462B-BE46-830C96092FD4}" dt="2025-08-07T00:20:36.198" v="6195" actId="26606"/>
          <ac:spMkLst>
            <pc:docMk/>
            <pc:sldMk cId="1094086766" sldId="278"/>
            <ac:spMk id="29" creationId="{8EBC75B0-D5AF-40AB-915B-EBC590D746F3}"/>
          </ac:spMkLst>
        </pc:spChg>
        <pc:spChg chg="add del">
          <ac:chgData name="Ryan McGiffin" userId="3ac51aac0b883ba7" providerId="LiveId" clId="{C59A2BD2-AE1B-462B-BE46-830C96092FD4}" dt="2025-08-06T23:50:36.610" v="5676" actId="26606"/>
          <ac:spMkLst>
            <pc:docMk/>
            <pc:sldMk cId="1094086766" sldId="278"/>
            <ac:spMk id="30" creationId="{94BFCCA4-109C-4B21-816E-144FE75C38EE}"/>
          </ac:spMkLst>
        </pc:spChg>
        <pc:spChg chg="add del">
          <ac:chgData name="Ryan McGiffin" userId="3ac51aac0b883ba7" providerId="LiveId" clId="{C59A2BD2-AE1B-462B-BE46-830C96092FD4}" dt="2025-08-06T23:50:36.610" v="5676" actId="26606"/>
          <ac:spMkLst>
            <pc:docMk/>
            <pc:sldMk cId="1094086766" sldId="278"/>
            <ac:spMk id="31" creationId="{0059B5C0-FEC8-4370-AF45-02E3AEF6FA6D}"/>
          </ac:spMkLst>
        </pc:spChg>
        <pc:spChg chg="add del">
          <ac:chgData name="Ryan McGiffin" userId="3ac51aac0b883ba7" providerId="LiveId" clId="{C59A2BD2-AE1B-462B-BE46-830C96092FD4}" dt="2025-08-07T00:20:36.198" v="6195" actId="26606"/>
          <ac:spMkLst>
            <pc:docMk/>
            <pc:sldMk cId="1094086766" sldId="278"/>
            <ac:spMk id="32" creationId="{70D16B3C-0901-4FFD-9DBF-5BC78ABC07F7}"/>
          </ac:spMkLst>
        </pc:spChg>
        <pc:spChg chg="add del">
          <ac:chgData name="Ryan McGiffin" userId="3ac51aac0b883ba7" providerId="LiveId" clId="{C59A2BD2-AE1B-462B-BE46-830C96092FD4}" dt="2025-08-06T23:50:37.829" v="5678" actId="26606"/>
          <ac:spMkLst>
            <pc:docMk/>
            <pc:sldMk cId="1094086766" sldId="278"/>
            <ac:spMk id="33" creationId="{99E115D7-68EB-4590-9BD1-A56D94144025}"/>
          </ac:spMkLst>
        </pc:spChg>
        <pc:spChg chg="add del">
          <ac:chgData name="Ryan McGiffin" userId="3ac51aac0b883ba7" providerId="LiveId" clId="{C59A2BD2-AE1B-462B-BE46-830C96092FD4}" dt="2025-08-07T00:20:36.198" v="6195" actId="26606"/>
          <ac:spMkLst>
            <pc:docMk/>
            <pc:sldMk cId="1094086766" sldId="278"/>
            <ac:spMk id="34" creationId="{6D49CA2C-9593-4085-9ED2-049819E74754}"/>
          </ac:spMkLst>
        </pc:spChg>
        <pc:spChg chg="add del">
          <ac:chgData name="Ryan McGiffin" userId="3ac51aac0b883ba7" providerId="LiveId" clId="{C59A2BD2-AE1B-462B-BE46-830C96092FD4}" dt="2025-08-06T23:50:44.775" v="5680" actId="26606"/>
          <ac:spMkLst>
            <pc:docMk/>
            <pc:sldMk cId="1094086766" sldId="278"/>
            <ac:spMk id="35" creationId="{F277940B-7F30-4A86-B577-C158694B3EFA}"/>
          </ac:spMkLst>
        </pc:spChg>
        <pc:spChg chg="add del">
          <ac:chgData name="Ryan McGiffin" userId="3ac51aac0b883ba7" providerId="LiveId" clId="{C59A2BD2-AE1B-462B-BE46-830C96092FD4}" dt="2025-08-07T00:20:48.549" v="6197" actId="26606"/>
          <ac:spMkLst>
            <pc:docMk/>
            <pc:sldMk cId="1094086766" sldId="278"/>
            <ac:spMk id="37" creationId="{DAA9D101-9817-4D16-A481-1E00352ECCD7}"/>
          </ac:spMkLst>
        </pc:spChg>
        <pc:spChg chg="add del">
          <ac:chgData name="Ryan McGiffin" userId="3ac51aac0b883ba7" providerId="LiveId" clId="{C59A2BD2-AE1B-462B-BE46-830C96092FD4}" dt="2025-08-06T23:54:41.613" v="5717"/>
          <ac:spMkLst>
            <pc:docMk/>
            <pc:sldMk cId="1094086766" sldId="278"/>
            <ac:spMk id="39" creationId="{94BFCCA4-109C-4B21-816E-144FE75C38EE}"/>
          </ac:spMkLst>
        </pc:spChg>
        <pc:spChg chg="add del">
          <ac:chgData name="Ryan McGiffin" userId="3ac51aac0b883ba7" providerId="LiveId" clId="{C59A2BD2-AE1B-462B-BE46-830C96092FD4}" dt="2025-08-06T23:54:41.613" v="5717"/>
          <ac:spMkLst>
            <pc:docMk/>
            <pc:sldMk cId="1094086766" sldId="278"/>
            <ac:spMk id="40" creationId="{0059B5C0-FEC8-4370-AF45-02E3AEF6FA6D}"/>
          </ac:spMkLst>
        </pc:spChg>
        <pc:spChg chg="add del">
          <ac:chgData name="Ryan McGiffin" userId="3ac51aac0b883ba7" providerId="LiveId" clId="{C59A2BD2-AE1B-462B-BE46-830C96092FD4}" dt="2025-08-07T00:20:48.549" v="6197" actId="26606"/>
          <ac:spMkLst>
            <pc:docMk/>
            <pc:sldMk cId="1094086766" sldId="278"/>
            <ac:spMk id="41" creationId="{5370CCB5-705B-4E99-8F73-B5403ED840F9}"/>
          </ac:spMkLst>
        </pc:spChg>
        <pc:spChg chg="add del">
          <ac:chgData name="Ryan McGiffin" userId="3ac51aac0b883ba7" providerId="LiveId" clId="{C59A2BD2-AE1B-462B-BE46-830C96092FD4}" dt="2025-08-07T00:20:48.549" v="6197" actId="26606"/>
          <ac:spMkLst>
            <pc:docMk/>
            <pc:sldMk cId="1094086766" sldId="278"/>
            <ac:spMk id="43" creationId="{564B7BD9-7F70-40CA-A74D-E1E6DA334617}"/>
          </ac:spMkLst>
        </pc:spChg>
        <pc:spChg chg="add">
          <ac:chgData name="Ryan McGiffin" userId="3ac51aac0b883ba7" providerId="LiveId" clId="{C59A2BD2-AE1B-462B-BE46-830C96092FD4}" dt="2025-08-07T00:20:48.549" v="6197" actId="26606"/>
          <ac:spMkLst>
            <pc:docMk/>
            <pc:sldMk cId="1094086766" sldId="278"/>
            <ac:spMk id="48" creationId="{398F3DEE-0E56-499F-AFAE-C2DA7C2C815B}"/>
          </ac:spMkLst>
        </pc:spChg>
        <pc:spChg chg="add">
          <ac:chgData name="Ryan McGiffin" userId="3ac51aac0b883ba7" providerId="LiveId" clId="{C59A2BD2-AE1B-462B-BE46-830C96092FD4}" dt="2025-08-07T00:20:48.549" v="6197" actId="26606"/>
          <ac:spMkLst>
            <pc:docMk/>
            <pc:sldMk cId="1094086766" sldId="278"/>
            <ac:spMk id="50" creationId="{33B9C452-2C6E-4D52-8FC7-669291EE91D4}"/>
          </ac:spMkLst>
        </pc:spChg>
        <pc:spChg chg="add">
          <ac:chgData name="Ryan McGiffin" userId="3ac51aac0b883ba7" providerId="LiveId" clId="{C59A2BD2-AE1B-462B-BE46-830C96092FD4}" dt="2025-08-07T00:20:48.549" v="6197" actId="26606"/>
          <ac:spMkLst>
            <pc:docMk/>
            <pc:sldMk cId="1094086766" sldId="278"/>
            <ac:spMk id="52" creationId="{34E1CC44-1B7F-472B-B668-B4F2F4723D7E}"/>
          </ac:spMkLst>
        </pc:spChg>
        <pc:spChg chg="add">
          <ac:chgData name="Ryan McGiffin" userId="3ac51aac0b883ba7" providerId="LiveId" clId="{C59A2BD2-AE1B-462B-BE46-830C96092FD4}" dt="2025-08-07T00:20:48.549" v="6197" actId="26606"/>
          <ac:spMkLst>
            <pc:docMk/>
            <pc:sldMk cId="1094086766" sldId="278"/>
            <ac:spMk id="54" creationId="{B5BAD077-4A41-458D-9909-1A108699EA38}"/>
          </ac:spMkLst>
        </pc:spChg>
        <pc:spChg chg="add">
          <ac:chgData name="Ryan McGiffin" userId="3ac51aac0b883ba7" providerId="LiveId" clId="{C59A2BD2-AE1B-462B-BE46-830C96092FD4}" dt="2025-08-07T00:20:48.549" v="6197" actId="26606"/>
          <ac:spMkLst>
            <pc:docMk/>
            <pc:sldMk cId="1094086766" sldId="278"/>
            <ac:spMk id="56" creationId="{F1FC21CE-01FD-49CC-BAFC-06F38B34BB81}"/>
          </ac:spMkLst>
        </pc:spChg>
        <pc:grpChg chg="add del">
          <ac:chgData name="Ryan McGiffin" userId="3ac51aac0b883ba7" providerId="LiveId" clId="{C59A2BD2-AE1B-462B-BE46-830C96092FD4}" dt="2025-08-06T23:50:44.775" v="5680" actId="26606"/>
          <ac:grpSpMkLst>
            <pc:docMk/>
            <pc:sldMk cId="1094086766" sldId="278"/>
            <ac:grpSpMk id="36" creationId="{D2A542E6-1924-4FE2-89D1-3CB19468C1F6}"/>
          </ac:grpSpMkLst>
        </pc:grpChg>
        <pc:picChg chg="mod ord">
          <ac:chgData name="Ryan McGiffin" userId="3ac51aac0b883ba7" providerId="LiveId" clId="{C59A2BD2-AE1B-462B-BE46-830C96092FD4}" dt="2025-08-07T00:20:59.495" v="6199" actId="14100"/>
          <ac:picMkLst>
            <pc:docMk/>
            <pc:sldMk cId="1094086766" sldId="278"/>
            <ac:picMk id="14" creationId="{99942C47-C656-9F31-3BD0-7123DA99B9C3}"/>
          </ac:picMkLst>
        </pc:picChg>
        <pc:picChg chg="mod ord">
          <ac:chgData name="Ryan McGiffin" userId="3ac51aac0b883ba7" providerId="LiveId" clId="{C59A2BD2-AE1B-462B-BE46-830C96092FD4}" dt="2025-08-07T00:20:59.495" v="6199" actId="14100"/>
          <ac:picMkLst>
            <pc:docMk/>
            <pc:sldMk cId="1094086766" sldId="278"/>
            <ac:picMk id="15" creationId="{A9C6D12C-08C8-3C6D-4CB0-0C2730126D6A}"/>
          </ac:picMkLst>
        </pc:picChg>
        <pc:picChg chg="mod ord">
          <ac:chgData name="Ryan McGiffin" userId="3ac51aac0b883ba7" providerId="LiveId" clId="{C59A2BD2-AE1B-462B-BE46-830C96092FD4}" dt="2025-08-07T00:20:59.495" v="6199" actId="14100"/>
          <ac:picMkLst>
            <pc:docMk/>
            <pc:sldMk cId="1094086766" sldId="278"/>
            <ac:picMk id="16" creationId="{667FAA6D-A560-D256-CF8A-602BD1501A9F}"/>
          </ac:picMkLst>
        </pc:picChg>
        <pc:picChg chg="mod ord">
          <ac:chgData name="Ryan McGiffin" userId="3ac51aac0b883ba7" providerId="LiveId" clId="{C59A2BD2-AE1B-462B-BE46-830C96092FD4}" dt="2025-08-07T00:20:59.495" v="6199" actId="14100"/>
          <ac:picMkLst>
            <pc:docMk/>
            <pc:sldMk cId="1094086766" sldId="278"/>
            <ac:picMk id="17" creationId="{E69ECF00-66D7-0608-EBD2-D3AB65D25C3C}"/>
          </ac:picMkLst>
        </pc:picChg>
      </pc:sldChg>
      <pc:sldChg chg="addSp delSp modSp add mod ord delDesignElem">
        <pc:chgData name="Ryan McGiffin" userId="3ac51aac0b883ba7" providerId="LiveId" clId="{C59A2BD2-AE1B-462B-BE46-830C96092FD4}" dt="2025-08-07T00:20:05.927" v="6178"/>
        <pc:sldMkLst>
          <pc:docMk/>
          <pc:sldMk cId="1224087674" sldId="279"/>
        </pc:sldMkLst>
        <pc:spChg chg="mod">
          <ac:chgData name="Ryan McGiffin" userId="3ac51aac0b883ba7" providerId="LiveId" clId="{C59A2BD2-AE1B-462B-BE46-830C96092FD4}" dt="2025-08-07T00:09:51.041" v="5833" actId="26606"/>
          <ac:spMkLst>
            <pc:docMk/>
            <pc:sldMk cId="1224087674" sldId="279"/>
            <ac:spMk id="2" creationId="{F85106E2-840C-98AB-D117-C7F279C7EA52}"/>
          </ac:spMkLst>
        </pc:spChg>
        <pc:spChg chg="mod ord">
          <ac:chgData name="Ryan McGiffin" userId="3ac51aac0b883ba7" providerId="LiveId" clId="{C59A2BD2-AE1B-462B-BE46-830C96092FD4}" dt="2025-08-07T00:09:51.041" v="5833" actId="26606"/>
          <ac:spMkLst>
            <pc:docMk/>
            <pc:sldMk cId="1224087674" sldId="279"/>
            <ac:spMk id="7" creationId="{8C172B66-4507-7AF8-97E3-BF1AC997970E}"/>
          </ac:spMkLst>
        </pc:spChg>
        <pc:spChg chg="add del">
          <ac:chgData name="Ryan McGiffin" userId="3ac51aac0b883ba7" providerId="LiveId" clId="{C59A2BD2-AE1B-462B-BE46-830C96092FD4}" dt="2025-08-07T00:05:35.865" v="5792"/>
          <ac:spMkLst>
            <pc:docMk/>
            <pc:sldMk cId="1224087674" sldId="279"/>
            <ac:spMk id="10" creationId="{352BEC0E-22F8-46D0-9632-375DB541B06C}"/>
          </ac:spMkLst>
        </pc:spChg>
        <pc:spChg chg="add del">
          <ac:chgData name="Ryan McGiffin" userId="3ac51aac0b883ba7" providerId="LiveId" clId="{C59A2BD2-AE1B-462B-BE46-830C96092FD4}" dt="2025-08-07T00:05:35.865" v="5792"/>
          <ac:spMkLst>
            <pc:docMk/>
            <pc:sldMk cId="1224087674" sldId="279"/>
            <ac:spMk id="11" creationId="{3FCFB1DE-0B7E-48CC-BA90-B2AB0889F9D6}"/>
          </ac:spMkLst>
        </pc:spChg>
        <pc:spChg chg="add del">
          <ac:chgData name="Ryan McGiffin" userId="3ac51aac0b883ba7" providerId="LiveId" clId="{C59A2BD2-AE1B-462B-BE46-830C96092FD4}" dt="2025-08-07T00:09:04.023" v="5825"/>
          <ac:spMkLst>
            <pc:docMk/>
            <pc:sldMk cId="1224087674" sldId="279"/>
            <ac:spMk id="12" creationId="{B712E947-0734-45F9-9C4F-41114EC3A33E}"/>
          </ac:spMkLst>
        </pc:spChg>
        <pc:spChg chg="add del">
          <ac:chgData name="Ryan McGiffin" userId="3ac51aac0b883ba7" providerId="LiveId" clId="{C59A2BD2-AE1B-462B-BE46-830C96092FD4}" dt="2025-08-07T00:00:52.592" v="5742"/>
          <ac:spMkLst>
            <pc:docMk/>
            <pc:sldMk cId="1224087674" sldId="279"/>
            <ac:spMk id="13" creationId="{352BEC0E-22F8-46D0-9632-375DB541B06C}"/>
          </ac:spMkLst>
        </pc:spChg>
        <pc:spChg chg="add del">
          <ac:chgData name="Ryan McGiffin" userId="3ac51aac0b883ba7" providerId="LiveId" clId="{C59A2BD2-AE1B-462B-BE46-830C96092FD4}" dt="2025-08-07T00:09:04.023" v="5825"/>
          <ac:spMkLst>
            <pc:docMk/>
            <pc:sldMk cId="1224087674" sldId="279"/>
            <ac:spMk id="14" creationId="{5A65989E-BBD5-44D7-AA86-7AFD5D46BBC0}"/>
          </ac:spMkLst>
        </pc:spChg>
        <pc:spChg chg="add del">
          <ac:chgData name="Ryan McGiffin" userId="3ac51aac0b883ba7" providerId="LiveId" clId="{C59A2BD2-AE1B-462B-BE46-830C96092FD4}" dt="2025-08-07T00:00:52.592" v="5742"/>
          <ac:spMkLst>
            <pc:docMk/>
            <pc:sldMk cId="1224087674" sldId="279"/>
            <ac:spMk id="15" creationId="{3FCFB1DE-0B7E-48CC-BA90-B2AB0889F9D6}"/>
          </ac:spMkLst>
        </pc:spChg>
        <pc:spChg chg="add del">
          <ac:chgData name="Ryan McGiffin" userId="3ac51aac0b883ba7" providerId="LiveId" clId="{C59A2BD2-AE1B-462B-BE46-830C96092FD4}" dt="2025-08-07T00:09:04.023" v="5825"/>
          <ac:spMkLst>
            <pc:docMk/>
            <pc:sldMk cId="1224087674" sldId="279"/>
            <ac:spMk id="17" creationId="{231A2881-D8D7-4A7D-ACA3-E9F849F853D8}"/>
          </ac:spMkLst>
        </pc:spChg>
        <pc:spChg chg="del">
          <ac:chgData name="Ryan McGiffin" userId="3ac51aac0b883ba7" providerId="LiveId" clId="{C59A2BD2-AE1B-462B-BE46-830C96092FD4}" dt="2025-08-06T23:49:07.926" v="5672"/>
          <ac:spMkLst>
            <pc:docMk/>
            <pc:sldMk cId="1224087674" sldId="279"/>
            <ac:spMk id="19" creationId="{A2679492-7988-4050-9056-542444452411}"/>
          </ac:spMkLst>
        </pc:spChg>
        <pc:spChg chg="del">
          <ac:chgData name="Ryan McGiffin" userId="3ac51aac0b883ba7" providerId="LiveId" clId="{C59A2BD2-AE1B-462B-BE46-830C96092FD4}" dt="2025-08-06T23:49:07.926" v="5672"/>
          <ac:spMkLst>
            <pc:docMk/>
            <pc:sldMk cId="1224087674" sldId="279"/>
            <ac:spMk id="20" creationId="{B5ABDEAA-B248-4182-B67C-A925338E772D}"/>
          </ac:spMkLst>
        </pc:spChg>
        <pc:spChg chg="del">
          <ac:chgData name="Ryan McGiffin" userId="3ac51aac0b883ba7" providerId="LiveId" clId="{C59A2BD2-AE1B-462B-BE46-830C96092FD4}" dt="2025-08-06T23:49:07.926" v="5672"/>
          <ac:spMkLst>
            <pc:docMk/>
            <pc:sldMk cId="1224087674" sldId="279"/>
            <ac:spMk id="21" creationId="{B091B163-7D61-4891-ABCF-5C13D9C418D0}"/>
          </ac:spMkLst>
        </pc:spChg>
        <pc:spChg chg="add del">
          <ac:chgData name="Ryan McGiffin" userId="3ac51aac0b883ba7" providerId="LiveId" clId="{C59A2BD2-AE1B-462B-BE46-830C96092FD4}" dt="2025-08-07T00:09:51.041" v="5833" actId="26606"/>
          <ac:spMkLst>
            <pc:docMk/>
            <pc:sldMk cId="1224087674" sldId="279"/>
            <ac:spMk id="22" creationId="{B712E947-0734-45F9-9C4F-41114EC3A33E}"/>
          </ac:spMkLst>
        </pc:spChg>
        <pc:spChg chg="add del">
          <ac:chgData name="Ryan McGiffin" userId="3ac51aac0b883ba7" providerId="LiveId" clId="{C59A2BD2-AE1B-462B-BE46-830C96092FD4}" dt="2025-08-07T00:20:05.927" v="6178"/>
          <ac:spMkLst>
            <pc:docMk/>
            <pc:sldMk cId="1224087674" sldId="279"/>
            <ac:spMk id="27" creationId="{B712E947-0734-45F9-9C4F-41114EC3A33E}"/>
          </ac:spMkLst>
        </pc:spChg>
        <pc:spChg chg="add del">
          <ac:chgData name="Ryan McGiffin" userId="3ac51aac0b883ba7" providerId="LiveId" clId="{C59A2BD2-AE1B-462B-BE46-830C96092FD4}" dt="2025-08-07T00:20:05.927" v="6178"/>
          <ac:spMkLst>
            <pc:docMk/>
            <pc:sldMk cId="1224087674" sldId="279"/>
            <ac:spMk id="28" creationId="{5A65989E-BBD5-44D7-AA86-7AFD5D46BBC0}"/>
          </ac:spMkLst>
        </pc:spChg>
        <pc:spChg chg="add del">
          <ac:chgData name="Ryan McGiffin" userId="3ac51aac0b883ba7" providerId="LiveId" clId="{C59A2BD2-AE1B-462B-BE46-830C96092FD4}" dt="2025-08-07T00:20:05.927" v="6178"/>
          <ac:spMkLst>
            <pc:docMk/>
            <pc:sldMk cId="1224087674" sldId="279"/>
            <ac:spMk id="29" creationId="{231A2881-D8D7-4A7D-ACA3-E9F849F853D8}"/>
          </ac:spMkLst>
        </pc:spChg>
        <pc:grpChg chg="add del">
          <ac:chgData name="Ryan McGiffin" userId="3ac51aac0b883ba7" providerId="LiveId" clId="{C59A2BD2-AE1B-462B-BE46-830C96092FD4}" dt="2025-08-07T00:09:51.041" v="5833" actId="26606"/>
          <ac:grpSpMkLst>
            <pc:docMk/>
            <pc:sldMk cId="1224087674" sldId="279"/>
            <ac:grpSpMk id="23" creationId="{12B3290A-D3BF-4B87-B55B-FD9A98B49727}"/>
          </ac:grpSpMkLst>
        </pc:grpChg>
        <pc:picChg chg="mod ord">
          <ac:chgData name="Ryan McGiffin" userId="3ac51aac0b883ba7" providerId="LiveId" clId="{C59A2BD2-AE1B-462B-BE46-830C96092FD4}" dt="2025-08-07T00:09:51.041" v="5833" actId="26606"/>
          <ac:picMkLst>
            <pc:docMk/>
            <pc:sldMk cId="1224087674" sldId="279"/>
            <ac:picMk id="6" creationId="{33F2F7B3-5654-1443-5C6C-4E13E63B4FC4}"/>
          </ac:picMkLst>
        </pc:picChg>
        <pc:picChg chg="mod ord">
          <ac:chgData name="Ryan McGiffin" userId="3ac51aac0b883ba7" providerId="LiveId" clId="{C59A2BD2-AE1B-462B-BE46-830C96092FD4}" dt="2025-08-07T00:09:51.041" v="5833" actId="26606"/>
          <ac:picMkLst>
            <pc:docMk/>
            <pc:sldMk cId="1224087674" sldId="279"/>
            <ac:picMk id="8" creationId="{929A6592-7D7A-566B-8E8D-0AB93FD540AC}"/>
          </ac:picMkLst>
        </pc:picChg>
        <pc:cxnChg chg="del">
          <ac:chgData name="Ryan McGiffin" userId="3ac51aac0b883ba7" providerId="LiveId" clId="{C59A2BD2-AE1B-462B-BE46-830C96092FD4}" dt="2025-08-06T23:49:07.926" v="5672"/>
          <ac:cxnSpMkLst>
            <pc:docMk/>
            <pc:sldMk cId="1224087674" sldId="279"/>
            <ac:cxnSpMk id="18" creationId="{C49DA8F6-BCC1-4447-B54C-57856834B94B}"/>
          </ac:cxnSpMkLst>
        </pc:cxnChg>
      </pc:sldChg>
      <pc:sldChg chg="addSp delSp modSp new mod ord setBg delDesignElem chgLayout">
        <pc:chgData name="Ryan McGiffin" userId="3ac51aac0b883ba7" providerId="LiveId" clId="{C59A2BD2-AE1B-462B-BE46-830C96092FD4}" dt="2025-08-07T00:21:45.180" v="6203"/>
        <pc:sldMkLst>
          <pc:docMk/>
          <pc:sldMk cId="3209287076" sldId="280"/>
        </pc:sldMkLst>
        <pc:spChg chg="del">
          <ac:chgData name="Ryan McGiffin" userId="3ac51aac0b883ba7" providerId="LiveId" clId="{C59A2BD2-AE1B-462B-BE46-830C96092FD4}" dt="2025-08-07T00:08:01.651" v="5808" actId="478"/>
          <ac:spMkLst>
            <pc:docMk/>
            <pc:sldMk cId="3209287076" sldId="280"/>
            <ac:spMk id="2" creationId="{A788A480-ABD6-5297-F13D-CC54211BC143}"/>
          </ac:spMkLst>
        </pc:spChg>
        <pc:spChg chg="del">
          <ac:chgData name="Ryan McGiffin" userId="3ac51aac0b883ba7" providerId="LiveId" clId="{C59A2BD2-AE1B-462B-BE46-830C96092FD4}" dt="2025-08-07T00:07:59.428" v="5807" actId="478"/>
          <ac:spMkLst>
            <pc:docMk/>
            <pc:sldMk cId="3209287076" sldId="280"/>
            <ac:spMk id="3" creationId="{44B3C8A2-63B4-732E-8399-F4E1ED9618E6}"/>
          </ac:spMkLst>
        </pc:spChg>
        <pc:spChg chg="add ord">
          <ac:chgData name="Ryan McGiffin" userId="3ac51aac0b883ba7" providerId="LiveId" clId="{C59A2BD2-AE1B-462B-BE46-830C96092FD4}" dt="2025-08-07T00:10:26.730" v="5837" actId="26606"/>
          <ac:spMkLst>
            <pc:docMk/>
            <pc:sldMk cId="3209287076" sldId="280"/>
            <ac:spMk id="4" creationId="{8D4D01D0-E7C3-AFF4-FACB-482D80FECE92}"/>
          </ac:spMkLst>
        </pc:spChg>
        <pc:spChg chg="add mod">
          <ac:chgData name="Ryan McGiffin" userId="3ac51aac0b883ba7" providerId="LiveId" clId="{C59A2BD2-AE1B-462B-BE46-830C96092FD4}" dt="2025-08-07T00:08:07.380" v="5812"/>
          <ac:spMkLst>
            <pc:docMk/>
            <pc:sldMk cId="3209287076" sldId="280"/>
            <ac:spMk id="5" creationId="{190C7EC4-CD91-8613-A43C-E8EF7C3D0884}"/>
          </ac:spMkLst>
        </pc:spChg>
        <pc:spChg chg="add mod ord">
          <ac:chgData name="Ryan McGiffin" userId="3ac51aac0b883ba7" providerId="LiveId" clId="{C59A2BD2-AE1B-462B-BE46-830C96092FD4}" dt="2025-08-07T00:10:43.167" v="5871" actId="20577"/>
          <ac:spMkLst>
            <pc:docMk/>
            <pc:sldMk cId="3209287076" sldId="280"/>
            <ac:spMk id="8" creationId="{3198FACE-AB78-6EE9-E35D-D76D89CCD992}"/>
          </ac:spMkLst>
        </pc:spChg>
        <pc:spChg chg="add mod ord">
          <ac:chgData name="Ryan McGiffin" userId="3ac51aac0b883ba7" providerId="LiveId" clId="{C59A2BD2-AE1B-462B-BE46-830C96092FD4}" dt="2025-08-07T00:12:27.010" v="6153" actId="20577"/>
          <ac:spMkLst>
            <pc:docMk/>
            <pc:sldMk cId="3209287076" sldId="280"/>
            <ac:spMk id="9" creationId="{2D5B1A4F-6AC0-5CDA-D54C-BC3B4684DAA9}"/>
          </ac:spMkLst>
        </pc:spChg>
        <pc:spChg chg="add del">
          <ac:chgData name="Ryan McGiffin" userId="3ac51aac0b883ba7" providerId="LiveId" clId="{C59A2BD2-AE1B-462B-BE46-830C96092FD4}" dt="2025-08-07T00:20:05.927" v="6178"/>
          <ac:spMkLst>
            <pc:docMk/>
            <pc:sldMk cId="3209287076" sldId="280"/>
            <ac:spMk id="11" creationId="{979E27D9-03C7-44E2-9FF8-15D0C8506AF7}"/>
          </ac:spMkLst>
        </pc:spChg>
        <pc:spChg chg="add del">
          <ac:chgData name="Ryan McGiffin" userId="3ac51aac0b883ba7" providerId="LiveId" clId="{C59A2BD2-AE1B-462B-BE46-830C96092FD4}" dt="2025-08-07T00:10:21.259" v="5836" actId="700"/>
          <ac:spMkLst>
            <pc:docMk/>
            <pc:sldMk cId="3209287076" sldId="280"/>
            <ac:spMk id="12" creationId="{AB8C311F-7253-4AED-9701-7FC0708C41C7}"/>
          </ac:spMkLst>
        </pc:spChg>
        <pc:spChg chg="add del">
          <ac:chgData name="Ryan McGiffin" userId="3ac51aac0b883ba7" providerId="LiveId" clId="{C59A2BD2-AE1B-462B-BE46-830C96092FD4}" dt="2025-08-07T00:20:05.927" v="6178"/>
          <ac:spMkLst>
            <pc:docMk/>
            <pc:sldMk cId="3209287076" sldId="280"/>
            <ac:spMk id="13" creationId="{EEBF1590-3B36-48EE-A89D-3B6F3CB256AB}"/>
          </ac:spMkLst>
        </pc:spChg>
        <pc:spChg chg="add del">
          <ac:chgData name="Ryan McGiffin" userId="3ac51aac0b883ba7" providerId="LiveId" clId="{C59A2BD2-AE1B-462B-BE46-830C96092FD4}" dt="2025-08-07T00:10:21.259" v="5836" actId="700"/>
          <ac:spMkLst>
            <pc:docMk/>
            <pc:sldMk cId="3209287076" sldId="280"/>
            <ac:spMk id="14" creationId="{E2384209-CB15-4CDF-9D31-C44FD9A3F20D}"/>
          </ac:spMkLst>
        </pc:spChg>
        <pc:spChg chg="add del">
          <ac:chgData name="Ryan McGiffin" userId="3ac51aac0b883ba7" providerId="LiveId" clId="{C59A2BD2-AE1B-462B-BE46-830C96092FD4}" dt="2025-08-07T00:20:05.927" v="6178"/>
          <ac:spMkLst>
            <pc:docMk/>
            <pc:sldMk cId="3209287076" sldId="280"/>
            <ac:spMk id="15" creationId="{AC8F6C8C-AB5A-4548-942D-E3FD40ACBC49}"/>
          </ac:spMkLst>
        </pc:spChg>
        <pc:spChg chg="add del">
          <ac:chgData name="Ryan McGiffin" userId="3ac51aac0b883ba7" providerId="LiveId" clId="{C59A2BD2-AE1B-462B-BE46-830C96092FD4}" dt="2025-08-07T00:10:21.259" v="5836" actId="700"/>
          <ac:spMkLst>
            <pc:docMk/>
            <pc:sldMk cId="3209287076" sldId="280"/>
            <ac:spMk id="16" creationId="{2633B3B5-CC90-43F0-8714-D31D1F3F0209}"/>
          </ac:spMkLst>
        </pc:spChg>
        <pc:spChg chg="add del">
          <ac:chgData name="Ryan McGiffin" userId="3ac51aac0b883ba7" providerId="LiveId" clId="{C59A2BD2-AE1B-462B-BE46-830C96092FD4}" dt="2025-08-07T00:10:21.259" v="5836" actId="700"/>
          <ac:spMkLst>
            <pc:docMk/>
            <pc:sldMk cId="3209287076" sldId="280"/>
            <ac:spMk id="18" creationId="{A8D57A06-A426-446D-B02C-A2DC6B62E45E}"/>
          </ac:spMkLst>
        </pc:spChg>
        <pc:picChg chg="add mod ord">
          <ac:chgData name="Ryan McGiffin" userId="3ac51aac0b883ba7" providerId="LiveId" clId="{C59A2BD2-AE1B-462B-BE46-830C96092FD4}" dt="2025-08-07T00:12:38.532" v="6154" actId="14100"/>
          <ac:picMkLst>
            <pc:docMk/>
            <pc:sldMk cId="3209287076" sldId="280"/>
            <ac:picMk id="7" creationId="{5AE19CA1-D650-E132-77C9-BE267CC0A1B3}"/>
          </ac:picMkLst>
        </pc:picChg>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Ryan McGiffin" userId="3ac51aac0b883ba7" providerId="LiveId" clId="{F74194AA-7125-4CE2-9853-3728E4E3E0EA}"/>
    <pc:docChg chg="custSel modSld">
      <pc:chgData name="Ryan McGiffin" userId="3ac51aac0b883ba7" providerId="LiveId" clId="{F74194AA-7125-4CE2-9853-3728E4E3E0EA}" dt="2025-08-07T23:23:32.042" v="1049" actId="20577"/>
      <pc:docMkLst>
        <pc:docMk/>
      </pc:docMkLst>
      <pc:sldChg chg="modNotesTx">
        <pc:chgData name="Ryan McGiffin" userId="3ac51aac0b883ba7" providerId="LiveId" clId="{F74194AA-7125-4CE2-9853-3728E4E3E0EA}" dt="2025-08-07T23:13:41.342" v="991" actId="20577"/>
        <pc:sldMkLst>
          <pc:docMk/>
          <pc:sldMk cId="1304537271" sldId="267"/>
        </pc:sldMkLst>
      </pc:sldChg>
      <pc:sldChg chg="modNotesTx">
        <pc:chgData name="Ryan McGiffin" userId="3ac51aac0b883ba7" providerId="LiveId" clId="{F74194AA-7125-4CE2-9853-3728E4E3E0EA}" dt="2025-08-07T22:53:02.317" v="812" actId="20577"/>
        <pc:sldMkLst>
          <pc:docMk/>
          <pc:sldMk cId="3983789575" sldId="269"/>
        </pc:sldMkLst>
      </pc:sldChg>
      <pc:sldChg chg="modNotesTx">
        <pc:chgData name="Ryan McGiffin" userId="3ac51aac0b883ba7" providerId="LiveId" clId="{F74194AA-7125-4CE2-9853-3728E4E3E0EA}" dt="2025-08-07T23:04:59.957" v="973" actId="20577"/>
        <pc:sldMkLst>
          <pc:docMk/>
          <pc:sldMk cId="1181019842" sldId="270"/>
        </pc:sldMkLst>
      </pc:sldChg>
      <pc:sldChg chg="modNotesTx">
        <pc:chgData name="Ryan McGiffin" userId="3ac51aac0b883ba7" providerId="LiveId" clId="{F74194AA-7125-4CE2-9853-3728E4E3E0EA}" dt="2025-08-07T23:23:32.042" v="1049" actId="20577"/>
        <pc:sldMkLst>
          <pc:docMk/>
          <pc:sldMk cId="2200352573" sldId="271"/>
        </pc:sldMkLst>
      </pc:sld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ldChg>
      <pc:sldChg chg="addSp delSp modSp mod setBg">
        <pc:chgData name="Taylor Kocher" userId="34fafd0f8ab602e7" providerId="LiveId" clId="{40398309-EE30-411F-BAE6-1D221D1CA75A}" dt="2025-07-31T00:07:46.295" v="945" actId="404"/>
        <pc:sldMkLst>
          <pc:docMk/>
          <pc:sldMk cId="3260822621" sldId="258"/>
        </pc:sldMkLst>
      </pc:sldChg>
      <pc:sldChg chg="addSp delSp modSp mod setBg modNotesTx">
        <pc:chgData name="Taylor Kocher" userId="34fafd0f8ab602e7" providerId="LiveId" clId="{40398309-EE30-411F-BAE6-1D221D1CA75A}" dt="2025-07-31T00:04:52.744" v="844" actId="404"/>
        <pc:sldMkLst>
          <pc:docMk/>
          <pc:sldMk cId="71939880" sldId="259"/>
        </pc:sldMkLst>
      </pc:sldChg>
      <pc:sldChg chg="addSp delSp modSp mod setBg">
        <pc:chgData name="Taylor Kocher" userId="34fafd0f8ab602e7" providerId="LiveId" clId="{40398309-EE30-411F-BAE6-1D221D1CA75A}" dt="2025-07-31T00:00:24.458" v="628" actId="26606"/>
        <pc:sldMkLst>
          <pc:docMk/>
          <pc:sldMk cId="3104374520" sldId="260"/>
        </pc:sldMkLst>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dirty="0"/>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64C73EEE-0146-4959-8025-A9DF5764CC73}" type="pres">
      <dgm:prSet presAssocID="{A71AD2E4-66E2-4FB0-9E2C-84B0B05AB339}" presName="diagram" presStyleCnt="0">
        <dgm:presLayoutVars>
          <dgm:dir/>
          <dgm:resizeHandles val="exact"/>
        </dgm:presLayoutVars>
      </dgm:prSet>
      <dgm:spPr/>
    </dgm:pt>
    <dgm:pt modelId="{210B5913-5F49-40B1-947D-FC27FD09EEDB}" type="pres">
      <dgm:prSet presAssocID="{B8B688B5-633B-4B26-9C84-37A6D1509D1F}" presName="node" presStyleLbl="node1" presStyleIdx="0" presStyleCnt="5">
        <dgm:presLayoutVars>
          <dgm:bulletEnabled val="1"/>
        </dgm:presLayoutVars>
      </dgm:prSet>
      <dgm:spPr/>
    </dgm:pt>
    <dgm:pt modelId="{C118B90A-8737-43E3-ACD0-0F0B695535F9}" type="pres">
      <dgm:prSet presAssocID="{E757BC10-0D58-4993-A536-FA7F81B03E99}" presName="sibTrans" presStyleCnt="0"/>
      <dgm:spPr/>
    </dgm:pt>
    <dgm:pt modelId="{2DE8968E-E10F-43BA-8135-35D3F5E0CF13}" type="pres">
      <dgm:prSet presAssocID="{B3994D34-1E28-460A-BB42-3DEA5E6B8F25}" presName="node" presStyleLbl="node1" presStyleIdx="1" presStyleCnt="5">
        <dgm:presLayoutVars>
          <dgm:bulletEnabled val="1"/>
        </dgm:presLayoutVars>
      </dgm:prSet>
      <dgm:spPr/>
    </dgm:pt>
    <dgm:pt modelId="{04470371-4E44-4B56-9067-33EB9E13CA6D}" type="pres">
      <dgm:prSet presAssocID="{B8429008-C306-47CF-9782-F3FFD1DB3C4B}" presName="sibTrans" presStyleCnt="0"/>
      <dgm:spPr/>
    </dgm:pt>
    <dgm:pt modelId="{16783A40-0E05-4D02-8E13-B3AAB568F152}" type="pres">
      <dgm:prSet presAssocID="{01C62789-9972-44F1-8B26-24913DD8C4DD}" presName="node" presStyleLbl="node1" presStyleIdx="2" presStyleCnt="5">
        <dgm:presLayoutVars>
          <dgm:bulletEnabled val="1"/>
        </dgm:presLayoutVars>
      </dgm:prSet>
      <dgm:spPr/>
    </dgm:pt>
    <dgm:pt modelId="{B86A5196-13E4-4E0E-AD8A-678A2B4AD258}" type="pres">
      <dgm:prSet presAssocID="{BBD72CA7-D104-4B1F-9A4A-25C1B9198DD0}" presName="sibTrans" presStyleCnt="0"/>
      <dgm:spPr/>
    </dgm:pt>
    <dgm:pt modelId="{C497E768-A4CC-4B53-B8C2-BDF3FC7FFF5B}" type="pres">
      <dgm:prSet presAssocID="{8335CB62-A865-4262-9E18-C444F26F5EF1}" presName="node" presStyleLbl="node1" presStyleIdx="3" presStyleCnt="5">
        <dgm:presLayoutVars>
          <dgm:bulletEnabled val="1"/>
        </dgm:presLayoutVars>
      </dgm:prSet>
      <dgm:spPr/>
    </dgm:pt>
    <dgm:pt modelId="{CD811F16-FF9F-4D1F-A5DB-42D46C9115BF}" type="pres">
      <dgm:prSet presAssocID="{E29F08E8-A216-4630-8F9D-4D8BB477EA49}" presName="sibTrans" presStyleCnt="0"/>
      <dgm:spPr/>
    </dgm:pt>
    <dgm:pt modelId="{40EFF4C9-24BD-47CC-A792-544CC2E18792}" type="pres">
      <dgm:prSet presAssocID="{2F464493-F20C-40AC-AF4A-C3AC2CE5CB1E}" presName="node" presStyleLbl="node1" presStyleIdx="4" presStyleCnt="5">
        <dgm:presLayoutVars>
          <dgm:bulletEnabled val="1"/>
        </dgm:presLayoutVars>
      </dgm:prSet>
      <dgm:spPr/>
    </dgm:pt>
  </dgm:ptLst>
  <dgm:cxnLst>
    <dgm:cxn modelId="{388FE910-D9E7-41EA-A5AA-81E41876EC04}" type="presOf" srcId="{A71AD2E4-66E2-4FB0-9E2C-84B0B05AB339}" destId="{64C73EEE-0146-4959-8025-A9DF5764CC73}" srcOrd="0" destOrd="0" presId="urn:microsoft.com/office/officeart/2005/8/layout/default"/>
    <dgm:cxn modelId="{90D8CB19-F79F-4409-9DAF-B648CC4FA10A}" type="presOf" srcId="{2F464493-F20C-40AC-AF4A-C3AC2CE5CB1E}" destId="{40EFF4C9-24BD-47CC-A792-544CC2E18792}" srcOrd="0" destOrd="0" presId="urn:microsoft.com/office/officeart/2005/8/layout/default"/>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6C95FB48-100F-4319-94F0-7E9CBF22CCE7}" type="presOf" srcId="{B3994D34-1E28-460A-BB42-3DEA5E6B8F25}" destId="{2DE8968E-E10F-43BA-8135-35D3F5E0CF13}" srcOrd="0" destOrd="0" presId="urn:microsoft.com/office/officeart/2005/8/layout/default"/>
    <dgm:cxn modelId="{FFBAEC54-95DE-4298-8253-53921970B620}" type="presOf" srcId="{B8B688B5-633B-4B26-9C84-37A6D1509D1F}" destId="{210B5913-5F49-40B1-947D-FC27FD09EEDB}" srcOrd="0" destOrd="0" presId="urn:microsoft.com/office/officeart/2005/8/layout/default"/>
    <dgm:cxn modelId="{EEBB217D-9D1D-4DAE-B3A0-8344DABC80FF}" srcId="{A71AD2E4-66E2-4FB0-9E2C-84B0B05AB339}" destId="{8335CB62-A865-4262-9E18-C444F26F5EF1}" srcOrd="3" destOrd="0" parTransId="{8482F5CC-C71E-45D5-BDDA-8E28558C86DA}" sibTransId="{E29F08E8-A216-4630-8F9D-4D8BB477EA49}"/>
    <dgm:cxn modelId="{B213279E-6D21-46D9-95A2-201044789AD9}" type="presOf" srcId="{01C62789-9972-44F1-8B26-24913DD8C4DD}" destId="{16783A40-0E05-4D02-8E13-B3AAB568F152}" srcOrd="0" destOrd="0" presId="urn:microsoft.com/office/officeart/2005/8/layout/default"/>
    <dgm:cxn modelId="{3C3B67AB-173E-4D8F-8ADB-2E72B41E6422}" srcId="{A71AD2E4-66E2-4FB0-9E2C-84B0B05AB339}" destId="{01C62789-9972-44F1-8B26-24913DD8C4DD}" srcOrd="2" destOrd="0" parTransId="{DF93EA73-B992-46BE-9FE4-46882539E564}" sibTransId="{BBD72CA7-D104-4B1F-9A4A-25C1B9198DD0}"/>
    <dgm:cxn modelId="{F31F77E4-E76C-4A37-904D-145B395F3F80}" type="presOf" srcId="{8335CB62-A865-4262-9E18-C444F26F5EF1}" destId="{C497E768-A4CC-4B53-B8C2-BDF3FC7FFF5B}" srcOrd="0" destOrd="0" presId="urn:microsoft.com/office/officeart/2005/8/layout/default"/>
    <dgm:cxn modelId="{1E5F76F6-A9E1-4A29-9103-D78E2AB5A4F9}" srcId="{A71AD2E4-66E2-4FB0-9E2C-84B0B05AB339}" destId="{B3994D34-1E28-460A-BB42-3DEA5E6B8F25}" srcOrd="1" destOrd="0" parTransId="{E6141277-ED8B-4060-B68C-D8AE9EDE624F}" sibTransId="{B8429008-C306-47CF-9782-F3FFD1DB3C4B}"/>
    <dgm:cxn modelId="{E609C1F7-3CCC-4210-B4B4-EEABB2097276}" type="presParOf" srcId="{64C73EEE-0146-4959-8025-A9DF5764CC73}" destId="{210B5913-5F49-40B1-947D-FC27FD09EEDB}" srcOrd="0" destOrd="0" presId="urn:microsoft.com/office/officeart/2005/8/layout/default"/>
    <dgm:cxn modelId="{7B8065A4-912D-4EF5-9347-F188D2966CAC}" type="presParOf" srcId="{64C73EEE-0146-4959-8025-A9DF5764CC73}" destId="{C118B90A-8737-43E3-ACD0-0F0B695535F9}" srcOrd="1" destOrd="0" presId="urn:microsoft.com/office/officeart/2005/8/layout/default"/>
    <dgm:cxn modelId="{3ADDCCC5-DF6E-4D25-A7D9-18FE4D35C979}" type="presParOf" srcId="{64C73EEE-0146-4959-8025-A9DF5764CC73}" destId="{2DE8968E-E10F-43BA-8135-35D3F5E0CF13}" srcOrd="2" destOrd="0" presId="urn:microsoft.com/office/officeart/2005/8/layout/default"/>
    <dgm:cxn modelId="{AC780BEA-DC27-42D2-8D45-D85389DC69E6}" type="presParOf" srcId="{64C73EEE-0146-4959-8025-A9DF5764CC73}" destId="{04470371-4E44-4B56-9067-33EB9E13CA6D}" srcOrd="3" destOrd="0" presId="urn:microsoft.com/office/officeart/2005/8/layout/default"/>
    <dgm:cxn modelId="{7BD6C4DF-0705-4BC1-B2A8-E5F28CD739E2}" type="presParOf" srcId="{64C73EEE-0146-4959-8025-A9DF5764CC73}" destId="{16783A40-0E05-4D02-8E13-B3AAB568F152}" srcOrd="4" destOrd="0" presId="urn:microsoft.com/office/officeart/2005/8/layout/default"/>
    <dgm:cxn modelId="{B9C53271-7638-4871-A715-67B6B2DF0574}" type="presParOf" srcId="{64C73EEE-0146-4959-8025-A9DF5764CC73}" destId="{B86A5196-13E4-4E0E-AD8A-678A2B4AD258}" srcOrd="5" destOrd="0" presId="urn:microsoft.com/office/officeart/2005/8/layout/default"/>
    <dgm:cxn modelId="{8262BF0A-6628-456E-B515-B8720296B2C4}" type="presParOf" srcId="{64C73EEE-0146-4959-8025-A9DF5764CC73}" destId="{C497E768-A4CC-4B53-B8C2-BDF3FC7FFF5B}" srcOrd="6" destOrd="0" presId="urn:microsoft.com/office/officeart/2005/8/layout/default"/>
    <dgm:cxn modelId="{1973CE17-946C-4ED3-8F1A-A714B30AAF95}" type="presParOf" srcId="{64C73EEE-0146-4959-8025-A9DF5764CC73}" destId="{CD811F16-FF9F-4D1F-A5DB-42D46C9115BF}" srcOrd="7" destOrd="0" presId="urn:microsoft.com/office/officeart/2005/8/layout/default"/>
    <dgm:cxn modelId="{972C616E-546C-4174-9013-64525B16D36B}" type="presParOf" srcId="{64C73EEE-0146-4959-8025-A9DF5764CC73}" destId="{40EFF4C9-24BD-47CC-A792-544CC2E1879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F311EA-3B30-4CDD-B79D-96BD484845DB}"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3C362F5A-7AD7-4B9E-9F4E-3AB4F8F9BCC2}">
      <dgm:prSet/>
      <dgm:spPr/>
      <dgm:t>
        <a:bodyPr/>
        <a:lstStyle/>
        <a:p>
          <a:r>
            <a:rPr lang="en-US"/>
            <a:t>Handle</a:t>
          </a:r>
        </a:p>
      </dgm:t>
    </dgm:pt>
    <dgm:pt modelId="{2890BF4B-62A0-4629-98F8-367EC9B918ED}" type="parTrans" cxnId="{29EB45F1-C2EF-4F74-A0AF-3C9CD4CDC9FC}">
      <dgm:prSet/>
      <dgm:spPr/>
      <dgm:t>
        <a:bodyPr/>
        <a:lstStyle/>
        <a:p>
          <a:endParaRPr lang="en-US"/>
        </a:p>
      </dgm:t>
    </dgm:pt>
    <dgm:pt modelId="{28D955AD-5236-4FDF-955C-72AEF0B9A28C}" type="sibTrans" cxnId="{29EB45F1-C2EF-4F74-A0AF-3C9CD4CDC9FC}">
      <dgm:prSet/>
      <dgm:spPr/>
      <dgm:t>
        <a:bodyPr/>
        <a:lstStyle/>
        <a:p>
          <a:endParaRPr lang="en-US"/>
        </a:p>
      </dgm:t>
    </dgm:pt>
    <dgm:pt modelId="{50855861-F69A-4AA6-92C1-524C58D2803E}">
      <dgm:prSet/>
      <dgm:spPr/>
      <dgm:t>
        <a:bodyPr/>
        <a:lstStyle/>
        <a:p>
          <a:r>
            <a:rPr lang="en-US"/>
            <a:t>Handle Missing Values</a:t>
          </a:r>
        </a:p>
      </dgm:t>
    </dgm:pt>
    <dgm:pt modelId="{39C58BD6-9726-49BC-9CAF-930BFBF650C5}" type="parTrans" cxnId="{0F04274C-830E-48BD-9EC0-E0682D448E61}">
      <dgm:prSet/>
      <dgm:spPr/>
      <dgm:t>
        <a:bodyPr/>
        <a:lstStyle/>
        <a:p>
          <a:endParaRPr lang="en-US"/>
        </a:p>
      </dgm:t>
    </dgm:pt>
    <dgm:pt modelId="{C8634287-AAAD-4E42-997F-F04C380B78AD}" type="sibTrans" cxnId="{0F04274C-830E-48BD-9EC0-E0682D448E61}">
      <dgm:prSet/>
      <dgm:spPr/>
      <dgm:t>
        <a:bodyPr/>
        <a:lstStyle/>
        <a:p>
          <a:endParaRPr lang="en-US"/>
        </a:p>
      </dgm:t>
    </dgm:pt>
    <dgm:pt modelId="{8B5923E7-7C83-4F8E-BAE5-69B6701F5308}">
      <dgm:prSet/>
      <dgm:spPr/>
      <dgm:t>
        <a:bodyPr/>
        <a:lstStyle/>
        <a:p>
          <a:r>
            <a:rPr lang="en-US"/>
            <a:t>Specify</a:t>
          </a:r>
        </a:p>
      </dgm:t>
    </dgm:pt>
    <dgm:pt modelId="{FD2810AB-91BD-44EF-A43F-85E1398E8E0C}" type="parTrans" cxnId="{6E084B2E-B1E3-497F-A596-23E1425F0ABF}">
      <dgm:prSet/>
      <dgm:spPr/>
      <dgm:t>
        <a:bodyPr/>
        <a:lstStyle/>
        <a:p>
          <a:endParaRPr lang="en-US"/>
        </a:p>
      </dgm:t>
    </dgm:pt>
    <dgm:pt modelId="{37A3149B-F3AB-46C8-98AB-F4D45A0F6020}" type="sibTrans" cxnId="{6E084B2E-B1E3-497F-A596-23E1425F0ABF}">
      <dgm:prSet/>
      <dgm:spPr/>
      <dgm:t>
        <a:bodyPr/>
        <a:lstStyle/>
        <a:p>
          <a:endParaRPr lang="en-US"/>
        </a:p>
      </dgm:t>
    </dgm:pt>
    <dgm:pt modelId="{0C64E663-3D18-4E73-9CC6-D99942014468}">
      <dgm:prSet/>
      <dgm:spPr/>
      <dgm:t>
        <a:bodyPr/>
        <a:lstStyle/>
        <a:p>
          <a:r>
            <a:rPr lang="en-US"/>
            <a:t>Specify Imputation Methods</a:t>
          </a:r>
        </a:p>
      </dgm:t>
    </dgm:pt>
    <dgm:pt modelId="{98082AE4-A5C2-4155-8623-8DB0B61633CD}" type="parTrans" cxnId="{1433F412-013D-4885-BCBF-FBEE5A66B313}">
      <dgm:prSet/>
      <dgm:spPr/>
      <dgm:t>
        <a:bodyPr/>
        <a:lstStyle/>
        <a:p>
          <a:endParaRPr lang="en-US"/>
        </a:p>
      </dgm:t>
    </dgm:pt>
    <dgm:pt modelId="{347405DB-21C5-4040-9146-F53B96ABB709}" type="sibTrans" cxnId="{1433F412-013D-4885-BCBF-FBEE5A66B313}">
      <dgm:prSet/>
      <dgm:spPr/>
      <dgm:t>
        <a:bodyPr/>
        <a:lstStyle/>
        <a:p>
          <a:endParaRPr lang="en-US"/>
        </a:p>
      </dgm:t>
    </dgm:pt>
    <dgm:pt modelId="{B3109203-A044-405B-8822-2A55040D7E09}">
      <dgm:prSet/>
      <dgm:spPr/>
      <dgm:t>
        <a:bodyPr/>
        <a:lstStyle/>
        <a:p>
          <a:r>
            <a:rPr lang="en-US" dirty="0"/>
            <a:t>Scale</a:t>
          </a:r>
        </a:p>
      </dgm:t>
    </dgm:pt>
    <dgm:pt modelId="{ED48CB8D-3F44-490D-8A9D-A5D352CFAA28}" type="parTrans" cxnId="{E46E69BF-A1D3-4F93-84D7-AB5DCD7041BD}">
      <dgm:prSet/>
      <dgm:spPr/>
      <dgm:t>
        <a:bodyPr/>
        <a:lstStyle/>
        <a:p>
          <a:endParaRPr lang="en-US"/>
        </a:p>
      </dgm:t>
    </dgm:pt>
    <dgm:pt modelId="{877C62FC-5A37-46C3-92CC-DD7E53E0C48F}" type="sibTrans" cxnId="{E46E69BF-A1D3-4F93-84D7-AB5DCD7041BD}">
      <dgm:prSet/>
      <dgm:spPr/>
      <dgm:t>
        <a:bodyPr/>
        <a:lstStyle/>
        <a:p>
          <a:endParaRPr lang="en-US"/>
        </a:p>
      </dgm:t>
    </dgm:pt>
    <dgm:pt modelId="{85FEF0A7-3158-46AB-80EE-2F958666F0D6}">
      <dgm:prSet/>
      <dgm:spPr/>
      <dgm:t>
        <a:bodyPr/>
        <a:lstStyle/>
        <a:p>
          <a:r>
            <a:rPr lang="en-US"/>
            <a:t>Scale Numerical Features</a:t>
          </a:r>
        </a:p>
      </dgm:t>
    </dgm:pt>
    <dgm:pt modelId="{FA21B078-F54D-4868-8006-53D76633E09C}" type="parTrans" cxnId="{3DF6DF3C-1881-4147-82B5-22E9E4CD35EE}">
      <dgm:prSet/>
      <dgm:spPr/>
      <dgm:t>
        <a:bodyPr/>
        <a:lstStyle/>
        <a:p>
          <a:endParaRPr lang="en-US"/>
        </a:p>
      </dgm:t>
    </dgm:pt>
    <dgm:pt modelId="{6DE70E5C-9A21-4AAB-B603-9FA8379F7002}" type="sibTrans" cxnId="{3DF6DF3C-1881-4147-82B5-22E9E4CD35EE}">
      <dgm:prSet/>
      <dgm:spPr/>
      <dgm:t>
        <a:bodyPr/>
        <a:lstStyle/>
        <a:p>
          <a:endParaRPr lang="en-US"/>
        </a:p>
      </dgm:t>
    </dgm:pt>
    <dgm:pt modelId="{6CFAA729-78D5-4973-88C6-697D7F13508B}">
      <dgm:prSet/>
      <dgm:spPr/>
      <dgm:t>
        <a:bodyPr/>
        <a:lstStyle/>
        <a:p>
          <a:r>
            <a:rPr lang="en-US"/>
            <a:t>Transform</a:t>
          </a:r>
        </a:p>
      </dgm:t>
    </dgm:pt>
    <dgm:pt modelId="{A31DD60E-7B03-4504-B27A-2FAC55422773}" type="parTrans" cxnId="{E455C43D-6DAF-4D12-B676-3B6DAD3F8109}">
      <dgm:prSet/>
      <dgm:spPr/>
      <dgm:t>
        <a:bodyPr/>
        <a:lstStyle/>
        <a:p>
          <a:endParaRPr lang="en-US"/>
        </a:p>
      </dgm:t>
    </dgm:pt>
    <dgm:pt modelId="{D5B0ABC2-FD4B-4D03-8486-8353D3FE9E6B}" type="sibTrans" cxnId="{E455C43D-6DAF-4D12-B676-3B6DAD3F8109}">
      <dgm:prSet/>
      <dgm:spPr/>
      <dgm:t>
        <a:bodyPr/>
        <a:lstStyle/>
        <a:p>
          <a:endParaRPr lang="en-US"/>
        </a:p>
      </dgm:t>
    </dgm:pt>
    <dgm:pt modelId="{236F0217-C0FF-4D70-B9B7-420819296F07}">
      <dgm:prSet/>
      <dgm:spPr/>
      <dgm:t>
        <a:bodyPr/>
        <a:lstStyle/>
        <a:p>
          <a:r>
            <a:rPr lang="en-US"/>
            <a:t>Transform Categorical Features</a:t>
          </a:r>
        </a:p>
      </dgm:t>
    </dgm:pt>
    <dgm:pt modelId="{1699DCA4-C7FE-44B3-8D2A-F85662F48F4E}" type="parTrans" cxnId="{0F55E13B-F312-41C5-A4AE-4D83FC009E2F}">
      <dgm:prSet/>
      <dgm:spPr/>
      <dgm:t>
        <a:bodyPr/>
        <a:lstStyle/>
        <a:p>
          <a:endParaRPr lang="en-US"/>
        </a:p>
      </dgm:t>
    </dgm:pt>
    <dgm:pt modelId="{67BEF483-DF63-4F8B-B192-0F51A9477B48}" type="sibTrans" cxnId="{0F55E13B-F312-41C5-A4AE-4D83FC009E2F}">
      <dgm:prSet/>
      <dgm:spPr/>
      <dgm:t>
        <a:bodyPr/>
        <a:lstStyle/>
        <a:p>
          <a:endParaRPr lang="en-US"/>
        </a:p>
      </dgm:t>
    </dgm:pt>
    <dgm:pt modelId="{4CE44E89-CFD1-4DF3-8CB6-ECD86CFFFB8E}" type="pres">
      <dgm:prSet presAssocID="{97F311EA-3B30-4CDD-B79D-96BD484845DB}" presName="diagram" presStyleCnt="0">
        <dgm:presLayoutVars>
          <dgm:chPref val="1"/>
          <dgm:dir/>
          <dgm:animOne val="branch"/>
          <dgm:animLvl val="lvl"/>
          <dgm:resizeHandles/>
        </dgm:presLayoutVars>
      </dgm:prSet>
      <dgm:spPr/>
    </dgm:pt>
    <dgm:pt modelId="{EC4EAE05-B8E3-4989-9E96-CD7035805F71}" type="pres">
      <dgm:prSet presAssocID="{3C362F5A-7AD7-4B9E-9F4E-3AB4F8F9BCC2}" presName="root" presStyleCnt="0"/>
      <dgm:spPr/>
    </dgm:pt>
    <dgm:pt modelId="{4A366B14-A35D-4D5B-96D9-2A9898F416C7}" type="pres">
      <dgm:prSet presAssocID="{3C362F5A-7AD7-4B9E-9F4E-3AB4F8F9BCC2}" presName="rootComposite" presStyleCnt="0"/>
      <dgm:spPr/>
    </dgm:pt>
    <dgm:pt modelId="{DD8E9BBB-D8C6-4DB3-96B4-B02796F349C6}" type="pres">
      <dgm:prSet presAssocID="{3C362F5A-7AD7-4B9E-9F4E-3AB4F8F9BCC2}" presName="rootText" presStyleLbl="node1" presStyleIdx="0" presStyleCnt="4"/>
      <dgm:spPr/>
    </dgm:pt>
    <dgm:pt modelId="{4B40541A-290D-4F03-9260-32C5D3476DFC}" type="pres">
      <dgm:prSet presAssocID="{3C362F5A-7AD7-4B9E-9F4E-3AB4F8F9BCC2}" presName="rootConnector" presStyleLbl="node1" presStyleIdx="0" presStyleCnt="4"/>
      <dgm:spPr/>
    </dgm:pt>
    <dgm:pt modelId="{4E8FEAD8-AE4D-4424-B0FF-8D24A7FCFCAB}" type="pres">
      <dgm:prSet presAssocID="{3C362F5A-7AD7-4B9E-9F4E-3AB4F8F9BCC2}" presName="childShape" presStyleCnt="0"/>
      <dgm:spPr/>
    </dgm:pt>
    <dgm:pt modelId="{50ECA815-6B27-41BB-B34F-0B03BFCE2C66}" type="pres">
      <dgm:prSet presAssocID="{39C58BD6-9726-49BC-9CAF-930BFBF650C5}" presName="Name13" presStyleLbl="parChTrans1D2" presStyleIdx="0" presStyleCnt="4"/>
      <dgm:spPr/>
    </dgm:pt>
    <dgm:pt modelId="{1F338DC2-F58E-4F4F-AC31-C7EB75579FCF}" type="pres">
      <dgm:prSet presAssocID="{50855861-F69A-4AA6-92C1-524C58D2803E}" presName="childText" presStyleLbl="bgAcc1" presStyleIdx="0" presStyleCnt="4">
        <dgm:presLayoutVars>
          <dgm:bulletEnabled val="1"/>
        </dgm:presLayoutVars>
      </dgm:prSet>
      <dgm:spPr/>
    </dgm:pt>
    <dgm:pt modelId="{ECDC04A6-72E2-4A73-BA15-8CFD9151E090}" type="pres">
      <dgm:prSet presAssocID="{8B5923E7-7C83-4F8E-BAE5-69B6701F5308}" presName="root" presStyleCnt="0"/>
      <dgm:spPr/>
    </dgm:pt>
    <dgm:pt modelId="{3653E415-9F98-4E6D-BE41-44F61327203A}" type="pres">
      <dgm:prSet presAssocID="{8B5923E7-7C83-4F8E-BAE5-69B6701F5308}" presName="rootComposite" presStyleCnt="0"/>
      <dgm:spPr/>
    </dgm:pt>
    <dgm:pt modelId="{9B884180-0A36-471A-A2C2-25107523BDF1}" type="pres">
      <dgm:prSet presAssocID="{8B5923E7-7C83-4F8E-BAE5-69B6701F5308}" presName="rootText" presStyleLbl="node1" presStyleIdx="1" presStyleCnt="4"/>
      <dgm:spPr/>
    </dgm:pt>
    <dgm:pt modelId="{9B0F145B-CC34-47B9-811A-3A8ABB06567F}" type="pres">
      <dgm:prSet presAssocID="{8B5923E7-7C83-4F8E-BAE5-69B6701F5308}" presName="rootConnector" presStyleLbl="node1" presStyleIdx="1" presStyleCnt="4"/>
      <dgm:spPr/>
    </dgm:pt>
    <dgm:pt modelId="{3F6893D8-10CC-40E9-AF8B-D9CF224D61B5}" type="pres">
      <dgm:prSet presAssocID="{8B5923E7-7C83-4F8E-BAE5-69B6701F5308}" presName="childShape" presStyleCnt="0"/>
      <dgm:spPr/>
    </dgm:pt>
    <dgm:pt modelId="{FEBE13CB-6CE4-4C14-8616-CD3F8F6AB0DD}" type="pres">
      <dgm:prSet presAssocID="{98082AE4-A5C2-4155-8623-8DB0B61633CD}" presName="Name13" presStyleLbl="parChTrans1D2" presStyleIdx="1" presStyleCnt="4"/>
      <dgm:spPr/>
    </dgm:pt>
    <dgm:pt modelId="{80058386-3515-4978-9887-81EA0CA11DDF}" type="pres">
      <dgm:prSet presAssocID="{0C64E663-3D18-4E73-9CC6-D99942014468}" presName="childText" presStyleLbl="bgAcc1" presStyleIdx="1" presStyleCnt="4">
        <dgm:presLayoutVars>
          <dgm:bulletEnabled val="1"/>
        </dgm:presLayoutVars>
      </dgm:prSet>
      <dgm:spPr/>
    </dgm:pt>
    <dgm:pt modelId="{E8A98076-F4DE-4AAC-812B-12B607235178}" type="pres">
      <dgm:prSet presAssocID="{B3109203-A044-405B-8822-2A55040D7E09}" presName="root" presStyleCnt="0"/>
      <dgm:spPr/>
    </dgm:pt>
    <dgm:pt modelId="{4BCC9E4F-98C0-4946-B8DE-AF849B7D4180}" type="pres">
      <dgm:prSet presAssocID="{B3109203-A044-405B-8822-2A55040D7E09}" presName="rootComposite" presStyleCnt="0"/>
      <dgm:spPr/>
    </dgm:pt>
    <dgm:pt modelId="{3CB84B2A-CAA1-4D73-B633-88AEE2E30195}" type="pres">
      <dgm:prSet presAssocID="{B3109203-A044-405B-8822-2A55040D7E09}" presName="rootText" presStyleLbl="node1" presStyleIdx="2" presStyleCnt="4"/>
      <dgm:spPr/>
    </dgm:pt>
    <dgm:pt modelId="{91B72D12-C7DA-4798-9B0A-45BD4448D3C0}" type="pres">
      <dgm:prSet presAssocID="{B3109203-A044-405B-8822-2A55040D7E09}" presName="rootConnector" presStyleLbl="node1" presStyleIdx="2" presStyleCnt="4"/>
      <dgm:spPr/>
    </dgm:pt>
    <dgm:pt modelId="{B5F8EB7C-351C-4039-8697-621324F2C18C}" type="pres">
      <dgm:prSet presAssocID="{B3109203-A044-405B-8822-2A55040D7E09}" presName="childShape" presStyleCnt="0"/>
      <dgm:spPr/>
    </dgm:pt>
    <dgm:pt modelId="{A393078D-984C-4D18-8422-723CA12500C5}" type="pres">
      <dgm:prSet presAssocID="{FA21B078-F54D-4868-8006-53D76633E09C}" presName="Name13" presStyleLbl="parChTrans1D2" presStyleIdx="2" presStyleCnt="4"/>
      <dgm:spPr/>
    </dgm:pt>
    <dgm:pt modelId="{7BD2C0C3-4F79-447A-BF69-4C2469BB309A}" type="pres">
      <dgm:prSet presAssocID="{85FEF0A7-3158-46AB-80EE-2F958666F0D6}" presName="childText" presStyleLbl="bgAcc1" presStyleIdx="2" presStyleCnt="4">
        <dgm:presLayoutVars>
          <dgm:bulletEnabled val="1"/>
        </dgm:presLayoutVars>
      </dgm:prSet>
      <dgm:spPr/>
    </dgm:pt>
    <dgm:pt modelId="{C803482C-2C21-4845-AAB3-B1613A72589D}" type="pres">
      <dgm:prSet presAssocID="{6CFAA729-78D5-4973-88C6-697D7F13508B}" presName="root" presStyleCnt="0"/>
      <dgm:spPr/>
    </dgm:pt>
    <dgm:pt modelId="{3CAC3318-17F9-4C7D-A2AB-F4574253C07A}" type="pres">
      <dgm:prSet presAssocID="{6CFAA729-78D5-4973-88C6-697D7F13508B}" presName="rootComposite" presStyleCnt="0"/>
      <dgm:spPr/>
    </dgm:pt>
    <dgm:pt modelId="{9126FECB-C51A-408D-9448-F8906C416452}" type="pres">
      <dgm:prSet presAssocID="{6CFAA729-78D5-4973-88C6-697D7F13508B}" presName="rootText" presStyleLbl="node1" presStyleIdx="3" presStyleCnt="4"/>
      <dgm:spPr/>
    </dgm:pt>
    <dgm:pt modelId="{BC68027B-90B6-4F18-B12E-69E929FF07A7}" type="pres">
      <dgm:prSet presAssocID="{6CFAA729-78D5-4973-88C6-697D7F13508B}" presName="rootConnector" presStyleLbl="node1" presStyleIdx="3" presStyleCnt="4"/>
      <dgm:spPr/>
    </dgm:pt>
    <dgm:pt modelId="{BD7F9ED8-0BE0-4A5D-B611-951C9D89B099}" type="pres">
      <dgm:prSet presAssocID="{6CFAA729-78D5-4973-88C6-697D7F13508B}" presName="childShape" presStyleCnt="0"/>
      <dgm:spPr/>
    </dgm:pt>
    <dgm:pt modelId="{3F50D94C-2C98-442A-AC34-7F04835E1110}" type="pres">
      <dgm:prSet presAssocID="{1699DCA4-C7FE-44B3-8D2A-F85662F48F4E}" presName="Name13" presStyleLbl="parChTrans1D2" presStyleIdx="3" presStyleCnt="4"/>
      <dgm:spPr/>
    </dgm:pt>
    <dgm:pt modelId="{71BC72C8-51DE-47F1-86FB-6E1310B3C45B}" type="pres">
      <dgm:prSet presAssocID="{236F0217-C0FF-4D70-B9B7-420819296F07}" presName="childText" presStyleLbl="bgAcc1" presStyleIdx="3" presStyleCnt="4">
        <dgm:presLayoutVars>
          <dgm:bulletEnabled val="1"/>
        </dgm:presLayoutVars>
      </dgm:prSet>
      <dgm:spPr/>
    </dgm:pt>
  </dgm:ptLst>
  <dgm:cxnLst>
    <dgm:cxn modelId="{1433F412-013D-4885-BCBF-FBEE5A66B313}" srcId="{8B5923E7-7C83-4F8E-BAE5-69B6701F5308}" destId="{0C64E663-3D18-4E73-9CC6-D99942014468}" srcOrd="0" destOrd="0" parTransId="{98082AE4-A5C2-4155-8623-8DB0B61633CD}" sibTransId="{347405DB-21C5-4040-9146-F53B96ABB709}"/>
    <dgm:cxn modelId="{F9893B1F-ACA3-4AE2-84EB-E633C3593F1A}" type="presOf" srcId="{0C64E663-3D18-4E73-9CC6-D99942014468}" destId="{80058386-3515-4978-9887-81EA0CA11DDF}" srcOrd="0" destOrd="0" presId="urn:microsoft.com/office/officeart/2005/8/layout/hierarchy3"/>
    <dgm:cxn modelId="{6E084B2E-B1E3-497F-A596-23E1425F0ABF}" srcId="{97F311EA-3B30-4CDD-B79D-96BD484845DB}" destId="{8B5923E7-7C83-4F8E-BAE5-69B6701F5308}" srcOrd="1" destOrd="0" parTransId="{FD2810AB-91BD-44EF-A43F-85E1398E8E0C}" sibTransId="{37A3149B-F3AB-46C8-98AB-F4D45A0F6020}"/>
    <dgm:cxn modelId="{10BAAF31-4E26-4482-8AB8-4AC1819A042D}" type="presOf" srcId="{3C362F5A-7AD7-4B9E-9F4E-3AB4F8F9BCC2}" destId="{4B40541A-290D-4F03-9260-32C5D3476DFC}" srcOrd="1" destOrd="0" presId="urn:microsoft.com/office/officeart/2005/8/layout/hierarchy3"/>
    <dgm:cxn modelId="{B4520A32-3B6B-4930-94D6-87E99AC4CEB4}" type="presOf" srcId="{236F0217-C0FF-4D70-B9B7-420819296F07}" destId="{71BC72C8-51DE-47F1-86FB-6E1310B3C45B}" srcOrd="0" destOrd="0" presId="urn:microsoft.com/office/officeart/2005/8/layout/hierarchy3"/>
    <dgm:cxn modelId="{0F55E13B-F312-41C5-A4AE-4D83FC009E2F}" srcId="{6CFAA729-78D5-4973-88C6-697D7F13508B}" destId="{236F0217-C0FF-4D70-B9B7-420819296F07}" srcOrd="0" destOrd="0" parTransId="{1699DCA4-C7FE-44B3-8D2A-F85662F48F4E}" sibTransId="{67BEF483-DF63-4F8B-B192-0F51A9477B48}"/>
    <dgm:cxn modelId="{3DF6DF3C-1881-4147-82B5-22E9E4CD35EE}" srcId="{B3109203-A044-405B-8822-2A55040D7E09}" destId="{85FEF0A7-3158-46AB-80EE-2F958666F0D6}" srcOrd="0" destOrd="0" parTransId="{FA21B078-F54D-4868-8006-53D76633E09C}" sibTransId="{6DE70E5C-9A21-4AAB-B603-9FA8379F7002}"/>
    <dgm:cxn modelId="{E455C43D-6DAF-4D12-B676-3B6DAD3F8109}" srcId="{97F311EA-3B30-4CDD-B79D-96BD484845DB}" destId="{6CFAA729-78D5-4973-88C6-697D7F13508B}" srcOrd="3" destOrd="0" parTransId="{A31DD60E-7B03-4504-B27A-2FAC55422773}" sibTransId="{D5B0ABC2-FD4B-4D03-8486-8353D3FE9E6B}"/>
    <dgm:cxn modelId="{254E7B5E-B5F3-418C-A8AD-456B953167D0}" type="presOf" srcId="{39C58BD6-9726-49BC-9CAF-930BFBF650C5}" destId="{50ECA815-6B27-41BB-B34F-0B03BFCE2C66}" srcOrd="0" destOrd="0" presId="urn:microsoft.com/office/officeart/2005/8/layout/hierarchy3"/>
    <dgm:cxn modelId="{662DC45E-D1C6-4BC3-B179-308DC9CBE055}" type="presOf" srcId="{6CFAA729-78D5-4973-88C6-697D7F13508B}" destId="{9126FECB-C51A-408D-9448-F8906C416452}" srcOrd="0" destOrd="0" presId="urn:microsoft.com/office/officeart/2005/8/layout/hierarchy3"/>
    <dgm:cxn modelId="{49723465-1250-472F-99D4-62EB4AC0F0DC}" type="presOf" srcId="{3C362F5A-7AD7-4B9E-9F4E-3AB4F8F9BCC2}" destId="{DD8E9BBB-D8C6-4DB3-96B4-B02796F349C6}" srcOrd="0" destOrd="0" presId="urn:microsoft.com/office/officeart/2005/8/layout/hierarchy3"/>
    <dgm:cxn modelId="{43A48545-FBD7-49B0-8C0B-D2683916936D}" type="presOf" srcId="{FA21B078-F54D-4868-8006-53D76633E09C}" destId="{A393078D-984C-4D18-8422-723CA12500C5}" srcOrd="0" destOrd="0" presId="urn:microsoft.com/office/officeart/2005/8/layout/hierarchy3"/>
    <dgm:cxn modelId="{0F04274C-830E-48BD-9EC0-E0682D448E61}" srcId="{3C362F5A-7AD7-4B9E-9F4E-3AB4F8F9BCC2}" destId="{50855861-F69A-4AA6-92C1-524C58D2803E}" srcOrd="0" destOrd="0" parTransId="{39C58BD6-9726-49BC-9CAF-930BFBF650C5}" sibTransId="{C8634287-AAAD-4E42-997F-F04C380B78AD}"/>
    <dgm:cxn modelId="{ABD4CF4C-7DA6-4654-83CE-B1B0218BE0D0}" type="presOf" srcId="{50855861-F69A-4AA6-92C1-524C58D2803E}" destId="{1F338DC2-F58E-4F4F-AC31-C7EB75579FCF}" srcOrd="0" destOrd="0" presId="urn:microsoft.com/office/officeart/2005/8/layout/hierarchy3"/>
    <dgm:cxn modelId="{593FDD80-8056-4B2C-BAC8-86BF51668864}" type="presOf" srcId="{85FEF0A7-3158-46AB-80EE-2F958666F0D6}" destId="{7BD2C0C3-4F79-447A-BF69-4C2469BB309A}" srcOrd="0" destOrd="0" presId="urn:microsoft.com/office/officeart/2005/8/layout/hierarchy3"/>
    <dgm:cxn modelId="{EF2F7D97-60CA-44F9-8E0B-5010CAF30DAD}" type="presOf" srcId="{8B5923E7-7C83-4F8E-BAE5-69B6701F5308}" destId="{9B884180-0A36-471A-A2C2-25107523BDF1}" srcOrd="0" destOrd="0" presId="urn:microsoft.com/office/officeart/2005/8/layout/hierarchy3"/>
    <dgm:cxn modelId="{EE0230A8-6B74-4454-927E-97938BA48309}" type="presOf" srcId="{8B5923E7-7C83-4F8E-BAE5-69B6701F5308}" destId="{9B0F145B-CC34-47B9-811A-3A8ABB06567F}" srcOrd="1" destOrd="0" presId="urn:microsoft.com/office/officeart/2005/8/layout/hierarchy3"/>
    <dgm:cxn modelId="{2ABB6FB1-0FA7-44CA-8901-B6042EA17763}" type="presOf" srcId="{1699DCA4-C7FE-44B3-8D2A-F85662F48F4E}" destId="{3F50D94C-2C98-442A-AC34-7F04835E1110}" srcOrd="0" destOrd="0" presId="urn:microsoft.com/office/officeart/2005/8/layout/hierarchy3"/>
    <dgm:cxn modelId="{A06BE9BE-5B6C-4360-AA17-4F520AF6C23E}" type="presOf" srcId="{B3109203-A044-405B-8822-2A55040D7E09}" destId="{3CB84B2A-CAA1-4D73-B633-88AEE2E30195}" srcOrd="0" destOrd="0" presId="urn:microsoft.com/office/officeart/2005/8/layout/hierarchy3"/>
    <dgm:cxn modelId="{E46E69BF-A1D3-4F93-84D7-AB5DCD7041BD}" srcId="{97F311EA-3B30-4CDD-B79D-96BD484845DB}" destId="{B3109203-A044-405B-8822-2A55040D7E09}" srcOrd="2" destOrd="0" parTransId="{ED48CB8D-3F44-490D-8A9D-A5D352CFAA28}" sibTransId="{877C62FC-5A37-46C3-92CC-DD7E53E0C48F}"/>
    <dgm:cxn modelId="{B59500C4-3079-4CBC-9690-E843E3B1DDE4}" type="presOf" srcId="{98082AE4-A5C2-4155-8623-8DB0B61633CD}" destId="{FEBE13CB-6CE4-4C14-8616-CD3F8F6AB0DD}" srcOrd="0" destOrd="0" presId="urn:microsoft.com/office/officeart/2005/8/layout/hierarchy3"/>
    <dgm:cxn modelId="{7E6316CC-C931-431D-A8CC-841F0AD925C1}" type="presOf" srcId="{97F311EA-3B30-4CDD-B79D-96BD484845DB}" destId="{4CE44E89-CFD1-4DF3-8CB6-ECD86CFFFB8E}" srcOrd="0" destOrd="0" presId="urn:microsoft.com/office/officeart/2005/8/layout/hierarchy3"/>
    <dgm:cxn modelId="{69A144DF-CE32-4D12-BEF1-0D40DCD4C8A4}" type="presOf" srcId="{B3109203-A044-405B-8822-2A55040D7E09}" destId="{91B72D12-C7DA-4798-9B0A-45BD4448D3C0}" srcOrd="1" destOrd="0" presId="urn:microsoft.com/office/officeart/2005/8/layout/hierarchy3"/>
    <dgm:cxn modelId="{1C8C24E6-6F04-49B5-B831-17007D150E96}" type="presOf" srcId="{6CFAA729-78D5-4973-88C6-697D7F13508B}" destId="{BC68027B-90B6-4F18-B12E-69E929FF07A7}" srcOrd="1" destOrd="0" presId="urn:microsoft.com/office/officeart/2005/8/layout/hierarchy3"/>
    <dgm:cxn modelId="{29EB45F1-C2EF-4F74-A0AF-3C9CD4CDC9FC}" srcId="{97F311EA-3B30-4CDD-B79D-96BD484845DB}" destId="{3C362F5A-7AD7-4B9E-9F4E-3AB4F8F9BCC2}" srcOrd="0" destOrd="0" parTransId="{2890BF4B-62A0-4629-98F8-367EC9B918ED}" sibTransId="{28D955AD-5236-4FDF-955C-72AEF0B9A28C}"/>
    <dgm:cxn modelId="{86D0C6B7-0157-4D49-BDA9-9AA63509E628}" type="presParOf" srcId="{4CE44E89-CFD1-4DF3-8CB6-ECD86CFFFB8E}" destId="{EC4EAE05-B8E3-4989-9E96-CD7035805F71}" srcOrd="0" destOrd="0" presId="urn:microsoft.com/office/officeart/2005/8/layout/hierarchy3"/>
    <dgm:cxn modelId="{E9907D9F-BCBD-47FB-A002-757251075A09}" type="presParOf" srcId="{EC4EAE05-B8E3-4989-9E96-CD7035805F71}" destId="{4A366B14-A35D-4D5B-96D9-2A9898F416C7}" srcOrd="0" destOrd="0" presId="urn:microsoft.com/office/officeart/2005/8/layout/hierarchy3"/>
    <dgm:cxn modelId="{FBA8BFE8-0AFC-4E49-9EE6-90A04F4884DE}" type="presParOf" srcId="{4A366B14-A35D-4D5B-96D9-2A9898F416C7}" destId="{DD8E9BBB-D8C6-4DB3-96B4-B02796F349C6}" srcOrd="0" destOrd="0" presId="urn:microsoft.com/office/officeart/2005/8/layout/hierarchy3"/>
    <dgm:cxn modelId="{8909CF5A-3372-4853-9407-740160D4A282}" type="presParOf" srcId="{4A366B14-A35D-4D5B-96D9-2A9898F416C7}" destId="{4B40541A-290D-4F03-9260-32C5D3476DFC}" srcOrd="1" destOrd="0" presId="urn:microsoft.com/office/officeart/2005/8/layout/hierarchy3"/>
    <dgm:cxn modelId="{3F8ED1AF-05FF-4F59-B81C-9B5BBCA150AC}" type="presParOf" srcId="{EC4EAE05-B8E3-4989-9E96-CD7035805F71}" destId="{4E8FEAD8-AE4D-4424-B0FF-8D24A7FCFCAB}" srcOrd="1" destOrd="0" presId="urn:microsoft.com/office/officeart/2005/8/layout/hierarchy3"/>
    <dgm:cxn modelId="{E4BD0416-47D0-43A7-A325-0CCE6B402713}" type="presParOf" srcId="{4E8FEAD8-AE4D-4424-B0FF-8D24A7FCFCAB}" destId="{50ECA815-6B27-41BB-B34F-0B03BFCE2C66}" srcOrd="0" destOrd="0" presId="urn:microsoft.com/office/officeart/2005/8/layout/hierarchy3"/>
    <dgm:cxn modelId="{9EAC9CD7-57D5-47A9-8078-8E48D9F314FB}" type="presParOf" srcId="{4E8FEAD8-AE4D-4424-B0FF-8D24A7FCFCAB}" destId="{1F338DC2-F58E-4F4F-AC31-C7EB75579FCF}" srcOrd="1" destOrd="0" presId="urn:microsoft.com/office/officeart/2005/8/layout/hierarchy3"/>
    <dgm:cxn modelId="{9660B342-2776-486D-BA40-6BF57905E652}" type="presParOf" srcId="{4CE44E89-CFD1-4DF3-8CB6-ECD86CFFFB8E}" destId="{ECDC04A6-72E2-4A73-BA15-8CFD9151E090}" srcOrd="1" destOrd="0" presId="urn:microsoft.com/office/officeart/2005/8/layout/hierarchy3"/>
    <dgm:cxn modelId="{222C8204-B91C-4558-9D0E-917A5C8F92C9}" type="presParOf" srcId="{ECDC04A6-72E2-4A73-BA15-8CFD9151E090}" destId="{3653E415-9F98-4E6D-BE41-44F61327203A}" srcOrd="0" destOrd="0" presId="urn:microsoft.com/office/officeart/2005/8/layout/hierarchy3"/>
    <dgm:cxn modelId="{115FC7FD-0ED8-4DB2-A09C-C8B7ED084581}" type="presParOf" srcId="{3653E415-9F98-4E6D-BE41-44F61327203A}" destId="{9B884180-0A36-471A-A2C2-25107523BDF1}" srcOrd="0" destOrd="0" presId="urn:microsoft.com/office/officeart/2005/8/layout/hierarchy3"/>
    <dgm:cxn modelId="{7B736BEB-C092-42D1-9539-5436908665A7}" type="presParOf" srcId="{3653E415-9F98-4E6D-BE41-44F61327203A}" destId="{9B0F145B-CC34-47B9-811A-3A8ABB06567F}" srcOrd="1" destOrd="0" presId="urn:microsoft.com/office/officeart/2005/8/layout/hierarchy3"/>
    <dgm:cxn modelId="{30889A8E-C605-42BB-AB7E-B131DE5F9CC3}" type="presParOf" srcId="{ECDC04A6-72E2-4A73-BA15-8CFD9151E090}" destId="{3F6893D8-10CC-40E9-AF8B-D9CF224D61B5}" srcOrd="1" destOrd="0" presId="urn:microsoft.com/office/officeart/2005/8/layout/hierarchy3"/>
    <dgm:cxn modelId="{16115649-E0B3-4C68-95D0-A6E381F407A2}" type="presParOf" srcId="{3F6893D8-10CC-40E9-AF8B-D9CF224D61B5}" destId="{FEBE13CB-6CE4-4C14-8616-CD3F8F6AB0DD}" srcOrd="0" destOrd="0" presId="urn:microsoft.com/office/officeart/2005/8/layout/hierarchy3"/>
    <dgm:cxn modelId="{45B3A8B7-8B3B-4C41-A001-6AF20462E8E6}" type="presParOf" srcId="{3F6893D8-10CC-40E9-AF8B-D9CF224D61B5}" destId="{80058386-3515-4978-9887-81EA0CA11DDF}" srcOrd="1" destOrd="0" presId="urn:microsoft.com/office/officeart/2005/8/layout/hierarchy3"/>
    <dgm:cxn modelId="{FA4B9661-E703-429D-8877-D7C25302173B}" type="presParOf" srcId="{4CE44E89-CFD1-4DF3-8CB6-ECD86CFFFB8E}" destId="{E8A98076-F4DE-4AAC-812B-12B607235178}" srcOrd="2" destOrd="0" presId="urn:microsoft.com/office/officeart/2005/8/layout/hierarchy3"/>
    <dgm:cxn modelId="{B9D84CA5-B09B-4A5E-87C8-87F2A42CFD3C}" type="presParOf" srcId="{E8A98076-F4DE-4AAC-812B-12B607235178}" destId="{4BCC9E4F-98C0-4946-B8DE-AF849B7D4180}" srcOrd="0" destOrd="0" presId="urn:microsoft.com/office/officeart/2005/8/layout/hierarchy3"/>
    <dgm:cxn modelId="{D5AFF29E-BB23-460E-A213-8155AE013E8F}" type="presParOf" srcId="{4BCC9E4F-98C0-4946-B8DE-AF849B7D4180}" destId="{3CB84B2A-CAA1-4D73-B633-88AEE2E30195}" srcOrd="0" destOrd="0" presId="urn:microsoft.com/office/officeart/2005/8/layout/hierarchy3"/>
    <dgm:cxn modelId="{1E3570BE-57F6-4D40-A1DD-FC6790D7E44A}" type="presParOf" srcId="{4BCC9E4F-98C0-4946-B8DE-AF849B7D4180}" destId="{91B72D12-C7DA-4798-9B0A-45BD4448D3C0}" srcOrd="1" destOrd="0" presId="urn:microsoft.com/office/officeart/2005/8/layout/hierarchy3"/>
    <dgm:cxn modelId="{28823B45-E9F6-4D0D-AAAF-A35C804F8C11}" type="presParOf" srcId="{E8A98076-F4DE-4AAC-812B-12B607235178}" destId="{B5F8EB7C-351C-4039-8697-621324F2C18C}" srcOrd="1" destOrd="0" presId="urn:microsoft.com/office/officeart/2005/8/layout/hierarchy3"/>
    <dgm:cxn modelId="{AEDE3E83-A27E-4EF4-8787-55946ACDB77A}" type="presParOf" srcId="{B5F8EB7C-351C-4039-8697-621324F2C18C}" destId="{A393078D-984C-4D18-8422-723CA12500C5}" srcOrd="0" destOrd="0" presId="urn:microsoft.com/office/officeart/2005/8/layout/hierarchy3"/>
    <dgm:cxn modelId="{0A330B35-35DE-4FA1-B425-E64780897E21}" type="presParOf" srcId="{B5F8EB7C-351C-4039-8697-621324F2C18C}" destId="{7BD2C0C3-4F79-447A-BF69-4C2469BB309A}" srcOrd="1" destOrd="0" presId="urn:microsoft.com/office/officeart/2005/8/layout/hierarchy3"/>
    <dgm:cxn modelId="{B38C6A2E-C5E4-4D1C-91AC-96641A75B5B1}" type="presParOf" srcId="{4CE44E89-CFD1-4DF3-8CB6-ECD86CFFFB8E}" destId="{C803482C-2C21-4845-AAB3-B1613A72589D}" srcOrd="3" destOrd="0" presId="urn:microsoft.com/office/officeart/2005/8/layout/hierarchy3"/>
    <dgm:cxn modelId="{E039BEF5-27A9-4A85-87C7-4624B9764F41}" type="presParOf" srcId="{C803482C-2C21-4845-AAB3-B1613A72589D}" destId="{3CAC3318-17F9-4C7D-A2AB-F4574253C07A}" srcOrd="0" destOrd="0" presId="urn:microsoft.com/office/officeart/2005/8/layout/hierarchy3"/>
    <dgm:cxn modelId="{B1CC80F9-A8D6-4583-9AF2-24712CC49C77}" type="presParOf" srcId="{3CAC3318-17F9-4C7D-A2AB-F4574253C07A}" destId="{9126FECB-C51A-408D-9448-F8906C416452}" srcOrd="0" destOrd="0" presId="urn:microsoft.com/office/officeart/2005/8/layout/hierarchy3"/>
    <dgm:cxn modelId="{E725B39B-D30D-4138-A53F-5E0A4A56E39F}" type="presParOf" srcId="{3CAC3318-17F9-4C7D-A2AB-F4574253C07A}" destId="{BC68027B-90B6-4F18-B12E-69E929FF07A7}" srcOrd="1" destOrd="0" presId="urn:microsoft.com/office/officeart/2005/8/layout/hierarchy3"/>
    <dgm:cxn modelId="{421B0EFF-26C6-40F3-AA40-B6DF754EA124}" type="presParOf" srcId="{C803482C-2C21-4845-AAB3-B1613A72589D}" destId="{BD7F9ED8-0BE0-4A5D-B611-951C9D89B099}" srcOrd="1" destOrd="0" presId="urn:microsoft.com/office/officeart/2005/8/layout/hierarchy3"/>
    <dgm:cxn modelId="{3A59B2E3-1A0D-4556-AFFA-76389D2232C7}" type="presParOf" srcId="{BD7F9ED8-0BE0-4A5D-B611-951C9D89B099}" destId="{3F50D94C-2C98-442A-AC34-7F04835E1110}" srcOrd="0" destOrd="0" presId="urn:microsoft.com/office/officeart/2005/8/layout/hierarchy3"/>
    <dgm:cxn modelId="{52332DC1-7636-4A50-8510-E66EA75B44F9}" type="presParOf" srcId="{BD7F9ED8-0BE0-4A5D-B611-951C9D89B099}" destId="{71BC72C8-51DE-47F1-86FB-6E1310B3C45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B688B5-633B-4B26-9C84-37A6D1509D1F}">
      <dgm:prSet/>
      <dgm:spPr/>
      <dgm:t>
        <a:bodyPr/>
        <a:lstStyle/>
        <a:p>
          <a:pPr>
            <a:lnSpc>
              <a:spcPct val="100000"/>
            </a:lnSpc>
            <a:defRPr cap="all"/>
          </a:pPr>
          <a:r>
            <a:rPr lang="en-US"/>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pPr>
            <a:lnSpc>
              <a:spcPct val="100000"/>
            </a:lnSpc>
            <a:defRPr cap="all"/>
          </a:pPr>
          <a:r>
            <a:rPr lang="en-US"/>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pPr>
            <a:lnSpc>
              <a:spcPct val="100000"/>
            </a:lnSpc>
            <a:defRPr cap="all"/>
          </a:pPr>
          <a:r>
            <a:rPr lang="en-US"/>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pPr>
            <a:lnSpc>
              <a:spcPct val="100000"/>
            </a:lnSpc>
            <a:defRPr cap="all"/>
          </a:pPr>
          <a:r>
            <a:rPr lang="en-US"/>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9D80F1C9-2C45-440E-91E8-D1A4C0F2B0CC}" type="pres">
      <dgm:prSet presAssocID="{A71AD2E4-66E2-4FB0-9E2C-84B0B05AB339}" presName="root" presStyleCnt="0">
        <dgm:presLayoutVars>
          <dgm:dir/>
          <dgm:resizeHandles val="exact"/>
        </dgm:presLayoutVars>
      </dgm:prSet>
      <dgm:spPr/>
    </dgm:pt>
    <dgm:pt modelId="{8FB1442A-15F2-40DA-B47F-23CC12C5871C}" type="pres">
      <dgm:prSet presAssocID="{B8B688B5-633B-4B26-9C84-37A6D1509D1F}" presName="compNode" presStyleCnt="0"/>
      <dgm:spPr/>
    </dgm:pt>
    <dgm:pt modelId="{C8E4FB58-B11C-474B-9F18-2AC45EA24F4D}" type="pres">
      <dgm:prSet presAssocID="{B8B688B5-633B-4B26-9C84-37A6D1509D1F}" presName="iconBgRect" presStyleLbl="bgShp" presStyleIdx="0" presStyleCnt="4"/>
      <dgm:spPr>
        <a:prstGeom prst="round2DiagRect">
          <a:avLst>
            <a:gd name="adj1" fmla="val 29727"/>
            <a:gd name="adj2" fmla="val 0"/>
          </a:avLst>
        </a:prstGeom>
      </dgm:spPr>
    </dgm:pt>
    <dgm:pt modelId="{FAFCDA92-B435-4DB9-B1FC-3ED9BF9AAF3E}" type="pres">
      <dgm:prSet presAssocID="{B8B688B5-633B-4B26-9C84-37A6D1509D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9A3BB79-C1CB-4299-96AC-67DDE3A83407}" type="pres">
      <dgm:prSet presAssocID="{B8B688B5-633B-4B26-9C84-37A6D1509D1F}" presName="spaceRect" presStyleCnt="0"/>
      <dgm:spPr/>
    </dgm:pt>
    <dgm:pt modelId="{63C5524D-0004-4C23-BC17-0DCC2F33C87A}" type="pres">
      <dgm:prSet presAssocID="{B8B688B5-633B-4B26-9C84-37A6D1509D1F}" presName="textRect" presStyleLbl="revTx" presStyleIdx="0" presStyleCnt="4">
        <dgm:presLayoutVars>
          <dgm:chMax val="1"/>
          <dgm:chPref val="1"/>
        </dgm:presLayoutVars>
      </dgm:prSet>
      <dgm:spPr/>
    </dgm:pt>
    <dgm:pt modelId="{74C610CF-07DE-4031-A070-5D960FE0478D}" type="pres">
      <dgm:prSet presAssocID="{E757BC10-0D58-4993-A536-FA7F81B03E99}" presName="sibTrans" presStyleCnt="0"/>
      <dgm:spPr/>
    </dgm:pt>
    <dgm:pt modelId="{67328570-D279-49DD-ABCB-466A652F845A}" type="pres">
      <dgm:prSet presAssocID="{55DF9BB5-4F81-4087-A2DD-0F1E82FBA8B6}" presName="compNode" presStyleCnt="0"/>
      <dgm:spPr/>
    </dgm:pt>
    <dgm:pt modelId="{450A9A55-33CC-4F5C-BEB7-D6DCA43AFE64}" type="pres">
      <dgm:prSet presAssocID="{55DF9BB5-4F81-4087-A2DD-0F1E82FBA8B6}" presName="iconBgRect" presStyleLbl="bgShp" presStyleIdx="1" presStyleCnt="4"/>
      <dgm:spPr>
        <a:prstGeom prst="round2DiagRect">
          <a:avLst>
            <a:gd name="adj1" fmla="val 29727"/>
            <a:gd name="adj2" fmla="val 0"/>
          </a:avLst>
        </a:prstGeom>
      </dgm:spPr>
    </dgm:pt>
    <dgm:pt modelId="{4F0B7727-19CD-46C4-A3F0-C62A9DC96562}" type="pres">
      <dgm:prSet presAssocID="{55DF9BB5-4F81-4087-A2DD-0F1E82FBA8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6C78296-7BBC-4C3D-B114-698E0A73124C}" type="pres">
      <dgm:prSet presAssocID="{55DF9BB5-4F81-4087-A2DD-0F1E82FBA8B6}" presName="spaceRect" presStyleCnt="0"/>
      <dgm:spPr/>
    </dgm:pt>
    <dgm:pt modelId="{0DA42F12-B02D-4984-8390-63355C1665C9}" type="pres">
      <dgm:prSet presAssocID="{55DF9BB5-4F81-4087-A2DD-0F1E82FBA8B6}" presName="textRect" presStyleLbl="revTx" presStyleIdx="1" presStyleCnt="4">
        <dgm:presLayoutVars>
          <dgm:chMax val="1"/>
          <dgm:chPref val="1"/>
        </dgm:presLayoutVars>
      </dgm:prSet>
      <dgm:spPr/>
    </dgm:pt>
    <dgm:pt modelId="{6FE4810C-B34E-4A8E-995C-CCB49A336769}" type="pres">
      <dgm:prSet presAssocID="{07D0559E-ACE8-4B56-BD5B-62DE70FFBA0B}" presName="sibTrans" presStyleCnt="0"/>
      <dgm:spPr/>
    </dgm:pt>
    <dgm:pt modelId="{91604F50-C616-4AE8-83BD-06F7DF25CDD4}" type="pres">
      <dgm:prSet presAssocID="{6B566FD4-B6FE-42DB-ADB2-A6E29B21EE54}" presName="compNode" presStyleCnt="0"/>
      <dgm:spPr/>
    </dgm:pt>
    <dgm:pt modelId="{86C8D36D-0774-41C2-B173-C6D48FC604FF}" type="pres">
      <dgm:prSet presAssocID="{6B566FD4-B6FE-42DB-ADB2-A6E29B21EE54}" presName="iconBgRect" presStyleLbl="bgShp" presStyleIdx="2" presStyleCnt="4"/>
      <dgm:spPr>
        <a:prstGeom prst="round2DiagRect">
          <a:avLst>
            <a:gd name="adj1" fmla="val 29727"/>
            <a:gd name="adj2" fmla="val 0"/>
          </a:avLst>
        </a:prstGeom>
      </dgm:spPr>
    </dgm:pt>
    <dgm:pt modelId="{CAD4BE25-0467-4F8D-9559-BF21AC9DF2AF}" type="pres">
      <dgm:prSet presAssocID="{6B566FD4-B6FE-42DB-ADB2-A6E29B21E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e Arrow: Straight"/>
        </a:ext>
      </dgm:extLst>
    </dgm:pt>
    <dgm:pt modelId="{59EC7EBA-B882-47B2-847A-05417355E568}" type="pres">
      <dgm:prSet presAssocID="{6B566FD4-B6FE-42DB-ADB2-A6E29B21EE54}" presName="spaceRect" presStyleCnt="0"/>
      <dgm:spPr/>
    </dgm:pt>
    <dgm:pt modelId="{2B996093-9C19-447F-9291-953490472076}" type="pres">
      <dgm:prSet presAssocID="{6B566FD4-B6FE-42DB-ADB2-A6E29B21EE54}" presName="textRect" presStyleLbl="revTx" presStyleIdx="2" presStyleCnt="4">
        <dgm:presLayoutVars>
          <dgm:chMax val="1"/>
          <dgm:chPref val="1"/>
        </dgm:presLayoutVars>
      </dgm:prSet>
      <dgm:spPr/>
    </dgm:pt>
    <dgm:pt modelId="{9C15DC87-60CA-45EE-83F1-E1C0DC67F8D1}" type="pres">
      <dgm:prSet presAssocID="{99E58971-E627-4768-BB50-2979F2F43702}" presName="sibTrans" presStyleCnt="0"/>
      <dgm:spPr/>
    </dgm:pt>
    <dgm:pt modelId="{99387D19-8A40-4A07-96DC-1FD8C866264F}" type="pres">
      <dgm:prSet presAssocID="{6AEDF8F4-5FB5-4CCA-97C3-E86E30F7A2BA}" presName="compNode" presStyleCnt="0"/>
      <dgm:spPr/>
    </dgm:pt>
    <dgm:pt modelId="{B7BD6665-740C-4CD1-93BE-D5FC3B3E764F}" type="pres">
      <dgm:prSet presAssocID="{6AEDF8F4-5FB5-4CCA-97C3-E86E30F7A2BA}" presName="iconBgRect" presStyleLbl="bgShp" presStyleIdx="3" presStyleCnt="4"/>
      <dgm:spPr>
        <a:prstGeom prst="round2DiagRect">
          <a:avLst>
            <a:gd name="adj1" fmla="val 29727"/>
            <a:gd name="adj2" fmla="val 0"/>
          </a:avLst>
        </a:prstGeom>
      </dgm:spPr>
    </dgm:pt>
    <dgm:pt modelId="{F1E34073-306F-4D99-97E6-5973A7C113A5}" type="pres">
      <dgm:prSet presAssocID="{6AEDF8F4-5FB5-4CCA-97C3-E86E30F7A2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036DEC8B-E64D-4515-9C95-FC575D4B6581}" type="pres">
      <dgm:prSet presAssocID="{6AEDF8F4-5FB5-4CCA-97C3-E86E30F7A2BA}" presName="spaceRect" presStyleCnt="0"/>
      <dgm:spPr/>
    </dgm:pt>
    <dgm:pt modelId="{A99E3441-118B-4ADB-A0E1-E4B087015C7F}" type="pres">
      <dgm:prSet presAssocID="{6AEDF8F4-5FB5-4CCA-97C3-E86E30F7A2BA}" presName="textRect" presStyleLbl="revTx" presStyleIdx="3" presStyleCnt="4">
        <dgm:presLayoutVars>
          <dgm:chMax val="1"/>
          <dgm:chPref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E2B21D0E-0903-4189-821F-05412C45BD5A}" type="presOf" srcId="{A71AD2E4-66E2-4FB0-9E2C-84B0B05AB339}" destId="{9D80F1C9-2C45-440E-91E8-D1A4C0F2B0CC}" srcOrd="0" destOrd="0" presId="urn:microsoft.com/office/officeart/2018/5/layout/IconLeafLabelList"/>
    <dgm:cxn modelId="{C0A9642B-B73A-4598-A3C8-7303382ABDC9}" type="presOf" srcId="{B8B688B5-633B-4B26-9C84-37A6D1509D1F}" destId="{63C5524D-0004-4C23-BC17-0DCC2F33C87A}" srcOrd="0" destOrd="0" presId="urn:microsoft.com/office/officeart/2018/5/layout/IconLeafLabelList"/>
    <dgm:cxn modelId="{97EBD739-4BBD-4079-A066-685F28943500}" srcId="{A71AD2E4-66E2-4FB0-9E2C-84B0B05AB339}" destId="{B8B688B5-633B-4B26-9C84-37A6D1509D1F}" srcOrd="0" destOrd="0" parTransId="{D3130A64-2A20-41D9-ADBC-07D3A277325D}" sibTransId="{E757BC10-0D58-4993-A536-FA7F81B03E99}"/>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6FC9C5B0-C919-42DB-BB97-D567CF8CC814}" type="presOf" srcId="{55DF9BB5-4F81-4087-A2DD-0F1E82FBA8B6}" destId="{0DA42F12-B02D-4984-8390-63355C1665C9}" srcOrd="0" destOrd="0" presId="urn:microsoft.com/office/officeart/2018/5/layout/IconLeafLabelList"/>
    <dgm:cxn modelId="{A63FFCBC-2FF6-46A2-A1E5-F5759B723CA0}" type="presOf" srcId="{6AEDF8F4-5FB5-4CCA-97C3-E86E30F7A2BA}" destId="{A99E3441-118B-4ADB-A0E1-E4B087015C7F}" srcOrd="0" destOrd="0" presId="urn:microsoft.com/office/officeart/2018/5/layout/IconLeafLabelList"/>
    <dgm:cxn modelId="{2374D0E1-AB66-44B4-95F0-D7DA26E6BDC6}" type="presOf" srcId="{6B566FD4-B6FE-42DB-ADB2-A6E29B21EE54}" destId="{2B996093-9C19-447F-9291-953490472076}" srcOrd="0" destOrd="0" presId="urn:microsoft.com/office/officeart/2018/5/layout/IconLeafLabelList"/>
    <dgm:cxn modelId="{5EC2F773-3D6F-426F-920E-60B8FF798E0D}" type="presParOf" srcId="{9D80F1C9-2C45-440E-91E8-D1A4C0F2B0CC}" destId="{8FB1442A-15F2-40DA-B47F-23CC12C5871C}" srcOrd="0" destOrd="0" presId="urn:microsoft.com/office/officeart/2018/5/layout/IconLeafLabelList"/>
    <dgm:cxn modelId="{C5EB5711-981E-426D-9681-75DA69333B9A}" type="presParOf" srcId="{8FB1442A-15F2-40DA-B47F-23CC12C5871C}" destId="{C8E4FB58-B11C-474B-9F18-2AC45EA24F4D}" srcOrd="0" destOrd="0" presId="urn:microsoft.com/office/officeart/2018/5/layout/IconLeafLabelList"/>
    <dgm:cxn modelId="{92F6ABB7-5FA9-4974-AE25-71A4C7B5A864}" type="presParOf" srcId="{8FB1442A-15F2-40DA-B47F-23CC12C5871C}" destId="{FAFCDA92-B435-4DB9-B1FC-3ED9BF9AAF3E}" srcOrd="1" destOrd="0" presId="urn:microsoft.com/office/officeart/2018/5/layout/IconLeafLabelList"/>
    <dgm:cxn modelId="{8947779F-34BE-4658-92BB-0F5B79B770CA}" type="presParOf" srcId="{8FB1442A-15F2-40DA-B47F-23CC12C5871C}" destId="{A9A3BB79-C1CB-4299-96AC-67DDE3A83407}" srcOrd="2" destOrd="0" presId="urn:microsoft.com/office/officeart/2018/5/layout/IconLeafLabelList"/>
    <dgm:cxn modelId="{8461F573-743E-499C-B15C-164EA91683B8}" type="presParOf" srcId="{8FB1442A-15F2-40DA-B47F-23CC12C5871C}" destId="{63C5524D-0004-4C23-BC17-0DCC2F33C87A}" srcOrd="3" destOrd="0" presId="urn:microsoft.com/office/officeart/2018/5/layout/IconLeafLabelList"/>
    <dgm:cxn modelId="{E3FFA015-000D-4F43-B5EC-A77435A1611E}" type="presParOf" srcId="{9D80F1C9-2C45-440E-91E8-D1A4C0F2B0CC}" destId="{74C610CF-07DE-4031-A070-5D960FE0478D}" srcOrd="1" destOrd="0" presId="urn:microsoft.com/office/officeart/2018/5/layout/IconLeafLabelList"/>
    <dgm:cxn modelId="{B536F37E-BC9B-46A9-BE2F-B9947BEA7D0B}" type="presParOf" srcId="{9D80F1C9-2C45-440E-91E8-D1A4C0F2B0CC}" destId="{67328570-D279-49DD-ABCB-466A652F845A}" srcOrd="2" destOrd="0" presId="urn:microsoft.com/office/officeart/2018/5/layout/IconLeafLabelList"/>
    <dgm:cxn modelId="{FFE3EAF0-4F12-4331-A6A3-98BE0EF068E9}" type="presParOf" srcId="{67328570-D279-49DD-ABCB-466A652F845A}" destId="{450A9A55-33CC-4F5C-BEB7-D6DCA43AFE64}" srcOrd="0" destOrd="0" presId="urn:microsoft.com/office/officeart/2018/5/layout/IconLeafLabelList"/>
    <dgm:cxn modelId="{B11DE906-D590-48A3-B9D5-078077E33396}" type="presParOf" srcId="{67328570-D279-49DD-ABCB-466A652F845A}" destId="{4F0B7727-19CD-46C4-A3F0-C62A9DC96562}" srcOrd="1" destOrd="0" presId="urn:microsoft.com/office/officeart/2018/5/layout/IconLeafLabelList"/>
    <dgm:cxn modelId="{58CD6F53-3B24-4EE1-88F4-A101F61CA3C0}" type="presParOf" srcId="{67328570-D279-49DD-ABCB-466A652F845A}" destId="{56C78296-7BBC-4C3D-B114-698E0A73124C}" srcOrd="2" destOrd="0" presId="urn:microsoft.com/office/officeart/2018/5/layout/IconLeafLabelList"/>
    <dgm:cxn modelId="{8EB87DE9-9E52-43DD-BEDD-19588AAF186E}" type="presParOf" srcId="{67328570-D279-49DD-ABCB-466A652F845A}" destId="{0DA42F12-B02D-4984-8390-63355C1665C9}" srcOrd="3" destOrd="0" presId="urn:microsoft.com/office/officeart/2018/5/layout/IconLeafLabelList"/>
    <dgm:cxn modelId="{9B449F66-EEBC-4113-8285-2896A6D62CFD}" type="presParOf" srcId="{9D80F1C9-2C45-440E-91E8-D1A4C0F2B0CC}" destId="{6FE4810C-B34E-4A8E-995C-CCB49A336769}" srcOrd="3" destOrd="0" presId="urn:microsoft.com/office/officeart/2018/5/layout/IconLeafLabelList"/>
    <dgm:cxn modelId="{8F405FCA-B236-46E2-947E-017C67D0E556}" type="presParOf" srcId="{9D80F1C9-2C45-440E-91E8-D1A4C0F2B0CC}" destId="{91604F50-C616-4AE8-83BD-06F7DF25CDD4}" srcOrd="4" destOrd="0" presId="urn:microsoft.com/office/officeart/2018/5/layout/IconLeafLabelList"/>
    <dgm:cxn modelId="{06FCDCDF-135E-42CC-99D8-F9FD5A14E1B9}" type="presParOf" srcId="{91604F50-C616-4AE8-83BD-06F7DF25CDD4}" destId="{86C8D36D-0774-41C2-B173-C6D48FC604FF}" srcOrd="0" destOrd="0" presId="urn:microsoft.com/office/officeart/2018/5/layout/IconLeafLabelList"/>
    <dgm:cxn modelId="{E24EDAF7-7184-42A2-92F8-3D7B1E0375A4}" type="presParOf" srcId="{91604F50-C616-4AE8-83BD-06F7DF25CDD4}" destId="{CAD4BE25-0467-4F8D-9559-BF21AC9DF2AF}" srcOrd="1" destOrd="0" presId="urn:microsoft.com/office/officeart/2018/5/layout/IconLeafLabelList"/>
    <dgm:cxn modelId="{3F04FD06-9474-4F09-9A5D-C8EA69F0C214}" type="presParOf" srcId="{91604F50-C616-4AE8-83BD-06F7DF25CDD4}" destId="{59EC7EBA-B882-47B2-847A-05417355E568}" srcOrd="2" destOrd="0" presId="urn:microsoft.com/office/officeart/2018/5/layout/IconLeafLabelList"/>
    <dgm:cxn modelId="{CAA7192A-417B-42D5-BB91-F783B6CCD27A}" type="presParOf" srcId="{91604F50-C616-4AE8-83BD-06F7DF25CDD4}" destId="{2B996093-9C19-447F-9291-953490472076}" srcOrd="3" destOrd="0" presId="urn:microsoft.com/office/officeart/2018/5/layout/IconLeafLabelList"/>
    <dgm:cxn modelId="{E878E837-D38E-4802-87E8-2BA39F3C8D6B}" type="presParOf" srcId="{9D80F1C9-2C45-440E-91E8-D1A4C0F2B0CC}" destId="{9C15DC87-60CA-45EE-83F1-E1C0DC67F8D1}" srcOrd="5" destOrd="0" presId="urn:microsoft.com/office/officeart/2018/5/layout/IconLeafLabelList"/>
    <dgm:cxn modelId="{5BCD2DB1-7F3E-4B01-B0BE-FF3017A1B105}" type="presParOf" srcId="{9D80F1C9-2C45-440E-91E8-D1A4C0F2B0CC}" destId="{99387D19-8A40-4A07-96DC-1FD8C866264F}" srcOrd="6" destOrd="0" presId="urn:microsoft.com/office/officeart/2018/5/layout/IconLeafLabelList"/>
    <dgm:cxn modelId="{510BD573-B8B3-4680-9640-D638997564D7}" type="presParOf" srcId="{99387D19-8A40-4A07-96DC-1FD8C866264F}" destId="{B7BD6665-740C-4CD1-93BE-D5FC3B3E764F}" srcOrd="0" destOrd="0" presId="urn:microsoft.com/office/officeart/2018/5/layout/IconLeafLabelList"/>
    <dgm:cxn modelId="{10E2ED60-7D93-487D-B221-D57D32212CCF}" type="presParOf" srcId="{99387D19-8A40-4A07-96DC-1FD8C866264F}" destId="{F1E34073-306F-4D99-97E6-5973A7C113A5}" srcOrd="1" destOrd="0" presId="urn:microsoft.com/office/officeart/2018/5/layout/IconLeafLabelList"/>
    <dgm:cxn modelId="{0464CB74-FEB2-4E10-8B00-769DB909B362}" type="presParOf" srcId="{99387D19-8A40-4A07-96DC-1FD8C866264F}" destId="{036DEC8B-E64D-4515-9C95-FC575D4B6581}" srcOrd="2" destOrd="0" presId="urn:microsoft.com/office/officeart/2018/5/layout/IconLeafLabelList"/>
    <dgm:cxn modelId="{41B7B858-0A88-4204-B800-E8AC2F8FB997}" type="presParOf" srcId="{99387D19-8A40-4A07-96DC-1FD8C866264F}" destId="{A99E3441-118B-4ADB-A0E1-E4B087015C7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8B688B5-633B-4B26-9C84-37A6D1509D1F}">
      <dgm:prSet/>
      <dgm:spPr/>
      <dgm:t>
        <a:bodyPr/>
        <a:lstStyle/>
        <a:p>
          <a:pPr>
            <a:lnSpc>
              <a:spcPct val="100000"/>
            </a:lnSpc>
            <a:defRPr cap="all"/>
          </a:pPr>
          <a:r>
            <a:rPr lang="en-US"/>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pPr>
            <a:lnSpc>
              <a:spcPct val="100000"/>
            </a:lnSpc>
            <a:defRPr cap="all"/>
          </a:pPr>
          <a:r>
            <a:rPr lang="en-US"/>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pPr>
            <a:lnSpc>
              <a:spcPct val="100000"/>
            </a:lnSpc>
            <a:defRPr cap="all"/>
          </a:pPr>
          <a:r>
            <a:rPr lang="en-US"/>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47309AB8-D45F-4425-9643-6AB8B31D2D26}" type="pres">
      <dgm:prSet presAssocID="{A71AD2E4-66E2-4FB0-9E2C-84B0B05AB339}" presName="root" presStyleCnt="0">
        <dgm:presLayoutVars>
          <dgm:dir/>
          <dgm:resizeHandles val="exact"/>
        </dgm:presLayoutVars>
      </dgm:prSet>
      <dgm:spPr/>
    </dgm:pt>
    <dgm:pt modelId="{6A36D4D8-C148-4B3A-A352-A484993AC742}" type="pres">
      <dgm:prSet presAssocID="{B8B688B5-633B-4B26-9C84-37A6D1509D1F}" presName="compNode" presStyleCnt="0"/>
      <dgm:spPr/>
    </dgm:pt>
    <dgm:pt modelId="{B406A04B-3379-4CC3-9B9A-1471C86C5E2A}" type="pres">
      <dgm:prSet presAssocID="{B8B688B5-633B-4B26-9C84-37A6D1509D1F}" presName="iconBgRect" presStyleLbl="bgShp" presStyleIdx="0" presStyleCnt="3"/>
      <dgm:spPr/>
    </dgm:pt>
    <dgm:pt modelId="{755F1DAF-AEE6-4AB3-A1A4-C1B61B3FAF10}" type="pres">
      <dgm:prSet presAssocID="{B8B688B5-633B-4B26-9C84-37A6D1509D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70A2FED-DFFB-4CB4-866C-9F57D377FA56}" type="pres">
      <dgm:prSet presAssocID="{B8B688B5-633B-4B26-9C84-37A6D1509D1F}" presName="spaceRect" presStyleCnt="0"/>
      <dgm:spPr/>
    </dgm:pt>
    <dgm:pt modelId="{AE4927F4-8E81-41BB-ABCF-00CED84011C7}" type="pres">
      <dgm:prSet presAssocID="{B8B688B5-633B-4B26-9C84-37A6D1509D1F}" presName="textRect" presStyleLbl="revTx" presStyleIdx="0" presStyleCnt="3">
        <dgm:presLayoutVars>
          <dgm:chMax val="1"/>
          <dgm:chPref val="1"/>
        </dgm:presLayoutVars>
      </dgm:prSet>
      <dgm:spPr/>
    </dgm:pt>
    <dgm:pt modelId="{07B0A525-1EE4-4C53-A1A2-621996385A6F}" type="pres">
      <dgm:prSet presAssocID="{E757BC10-0D58-4993-A536-FA7F81B03E99}" presName="sibTrans" presStyleCnt="0"/>
      <dgm:spPr/>
    </dgm:pt>
    <dgm:pt modelId="{95FAA238-240B-4607-9E17-99E79C61F072}" type="pres">
      <dgm:prSet presAssocID="{4308CA81-3FFB-4AEB-8D3C-8059A4347C45}" presName="compNode" presStyleCnt="0"/>
      <dgm:spPr/>
    </dgm:pt>
    <dgm:pt modelId="{DED037F3-DBB7-4EC2-B9CD-E7025AA885FA}" type="pres">
      <dgm:prSet presAssocID="{4308CA81-3FFB-4AEB-8D3C-8059A4347C45}" presName="iconBgRect" presStyleLbl="bgShp" presStyleIdx="1" presStyleCnt="3"/>
      <dgm:spPr/>
    </dgm:pt>
    <dgm:pt modelId="{4905963F-A7CC-453C-B1E0-D7E898AFAF03}" type="pres">
      <dgm:prSet presAssocID="{4308CA81-3FFB-4AEB-8D3C-8059A4347C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2092E1-2C72-486A-9F16-B299AB370ACA}" type="pres">
      <dgm:prSet presAssocID="{4308CA81-3FFB-4AEB-8D3C-8059A4347C45}" presName="spaceRect" presStyleCnt="0"/>
      <dgm:spPr/>
    </dgm:pt>
    <dgm:pt modelId="{237CAD14-1220-435F-9B6D-B849EDFA3C42}" type="pres">
      <dgm:prSet presAssocID="{4308CA81-3FFB-4AEB-8D3C-8059A4347C45}" presName="textRect" presStyleLbl="revTx" presStyleIdx="1" presStyleCnt="3">
        <dgm:presLayoutVars>
          <dgm:chMax val="1"/>
          <dgm:chPref val="1"/>
        </dgm:presLayoutVars>
      </dgm:prSet>
      <dgm:spPr/>
    </dgm:pt>
    <dgm:pt modelId="{CD37774B-E4F6-4D2C-82F9-3B4CC28BC30A}" type="pres">
      <dgm:prSet presAssocID="{449598AC-E15C-49B0-8F70-AED165FEA3DA}" presName="sibTrans" presStyleCnt="0"/>
      <dgm:spPr/>
    </dgm:pt>
    <dgm:pt modelId="{7EC76208-A27F-4A5F-90F6-7510A1BCD6E8}" type="pres">
      <dgm:prSet presAssocID="{C52C2560-88B8-44F6-9665-C8CD0F3990E9}" presName="compNode" presStyleCnt="0"/>
      <dgm:spPr/>
    </dgm:pt>
    <dgm:pt modelId="{ED66D0E4-2F94-45DC-ABC7-D866C05F6CA9}" type="pres">
      <dgm:prSet presAssocID="{C52C2560-88B8-44F6-9665-C8CD0F3990E9}" presName="iconBgRect" presStyleLbl="bgShp" presStyleIdx="2" presStyleCnt="3"/>
      <dgm:spPr/>
    </dgm:pt>
    <dgm:pt modelId="{2A3E2850-58B5-496D-A09E-A867D45B20C2}" type="pres">
      <dgm:prSet presAssocID="{C52C2560-88B8-44F6-9665-C8CD0F399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36BBF35-E12F-4F45-AA3E-634BDE26AF1E}" type="pres">
      <dgm:prSet presAssocID="{C52C2560-88B8-44F6-9665-C8CD0F3990E9}" presName="spaceRect" presStyleCnt="0"/>
      <dgm:spPr/>
    </dgm:pt>
    <dgm:pt modelId="{05BF21F7-0276-4483-B8D5-8C0687977AFD}" type="pres">
      <dgm:prSet presAssocID="{C52C2560-88B8-44F6-9665-C8CD0F3990E9}" presName="textRect" presStyleLbl="revTx" presStyleIdx="2" presStyleCnt="3">
        <dgm:presLayoutVars>
          <dgm:chMax val="1"/>
          <dgm:chPref val="1"/>
        </dgm:presLayoutVars>
      </dgm:prSet>
      <dgm:spPr/>
    </dgm:pt>
  </dgm:ptLst>
  <dgm:cxnLst>
    <dgm:cxn modelId="{72B0C621-0720-41AD-AA25-9E235C7197A8}" type="presOf" srcId="{B8B688B5-633B-4B26-9C84-37A6D1509D1F}" destId="{AE4927F4-8E81-41BB-ABCF-00CED84011C7}" srcOrd="0" destOrd="0" presId="urn:microsoft.com/office/officeart/2018/5/layout/IconCircleLabelList"/>
    <dgm:cxn modelId="{97EBD739-4BBD-4079-A066-685F28943500}" srcId="{A71AD2E4-66E2-4FB0-9E2C-84B0B05AB339}" destId="{B8B688B5-633B-4B26-9C84-37A6D1509D1F}" srcOrd="0" destOrd="0" parTransId="{D3130A64-2A20-41D9-ADBC-07D3A277325D}" sibTransId="{E757BC10-0D58-4993-A536-FA7F81B03E99}"/>
    <dgm:cxn modelId="{8C98033E-F56D-48B9-8FE5-223476E85DB9}" type="presOf" srcId="{4308CA81-3FFB-4AEB-8D3C-8059A4347C45}" destId="{237CAD14-1220-435F-9B6D-B849EDFA3C42}" srcOrd="0" destOrd="0" presId="urn:microsoft.com/office/officeart/2018/5/layout/IconCircleLabelList"/>
    <dgm:cxn modelId="{3547E66C-B776-4E98-8F35-AEFFFEA283C2}" srcId="{A71AD2E4-66E2-4FB0-9E2C-84B0B05AB339}" destId="{C52C2560-88B8-44F6-9665-C8CD0F3990E9}" srcOrd="2" destOrd="0" parTransId="{DFCA3CF1-FCA3-4DE3-BDF8-B9ED09760A8B}" sibTransId="{5DB2F03A-E338-4544-ABE3-4C38D98B07FB}"/>
    <dgm:cxn modelId="{332FBD86-BF02-475C-821B-BB238517C41C}" type="presOf" srcId="{A71AD2E4-66E2-4FB0-9E2C-84B0B05AB339}" destId="{47309AB8-D45F-4425-9643-6AB8B31D2D26}" srcOrd="0" destOrd="0" presId="urn:microsoft.com/office/officeart/2018/5/layout/IconCircleLabelList"/>
    <dgm:cxn modelId="{573394F1-36BE-41AC-9E06-538377090C0F}" srcId="{A71AD2E4-66E2-4FB0-9E2C-84B0B05AB339}" destId="{4308CA81-3FFB-4AEB-8D3C-8059A4347C45}" srcOrd="1" destOrd="0" parTransId="{3E062D26-F6FC-4BD3-A2CA-648282100FBB}" sibTransId="{449598AC-E15C-49B0-8F70-AED165FEA3DA}"/>
    <dgm:cxn modelId="{835696FB-2E70-42C9-8F15-A6ED4CCCF8CE}" type="presOf" srcId="{C52C2560-88B8-44F6-9665-C8CD0F3990E9}" destId="{05BF21F7-0276-4483-B8D5-8C0687977AFD}" srcOrd="0" destOrd="0" presId="urn:microsoft.com/office/officeart/2018/5/layout/IconCircleLabelList"/>
    <dgm:cxn modelId="{F70EF513-5C90-47AE-ACEE-B1E1595EBA76}" type="presParOf" srcId="{47309AB8-D45F-4425-9643-6AB8B31D2D26}" destId="{6A36D4D8-C148-4B3A-A352-A484993AC742}" srcOrd="0" destOrd="0" presId="urn:microsoft.com/office/officeart/2018/5/layout/IconCircleLabelList"/>
    <dgm:cxn modelId="{A5ECC70C-4A52-46B6-BF56-663986D89D3D}" type="presParOf" srcId="{6A36D4D8-C148-4B3A-A352-A484993AC742}" destId="{B406A04B-3379-4CC3-9B9A-1471C86C5E2A}" srcOrd="0" destOrd="0" presId="urn:microsoft.com/office/officeart/2018/5/layout/IconCircleLabelList"/>
    <dgm:cxn modelId="{02265556-8FC7-4BA4-A9A3-0E1F907BA073}" type="presParOf" srcId="{6A36D4D8-C148-4B3A-A352-A484993AC742}" destId="{755F1DAF-AEE6-4AB3-A1A4-C1B61B3FAF10}" srcOrd="1" destOrd="0" presId="urn:microsoft.com/office/officeart/2018/5/layout/IconCircleLabelList"/>
    <dgm:cxn modelId="{E4CA7637-DF27-49D2-ACD8-B4ADB13E26A1}" type="presParOf" srcId="{6A36D4D8-C148-4B3A-A352-A484993AC742}" destId="{370A2FED-DFFB-4CB4-866C-9F57D377FA56}" srcOrd="2" destOrd="0" presId="urn:microsoft.com/office/officeart/2018/5/layout/IconCircleLabelList"/>
    <dgm:cxn modelId="{CECCBD43-89A5-496E-B83F-ED35E2D57B5C}" type="presParOf" srcId="{6A36D4D8-C148-4B3A-A352-A484993AC742}" destId="{AE4927F4-8E81-41BB-ABCF-00CED84011C7}" srcOrd="3" destOrd="0" presId="urn:microsoft.com/office/officeart/2018/5/layout/IconCircleLabelList"/>
    <dgm:cxn modelId="{903B44C1-F0AD-4416-9268-877A7EE94EDA}" type="presParOf" srcId="{47309AB8-D45F-4425-9643-6AB8B31D2D26}" destId="{07B0A525-1EE4-4C53-A1A2-621996385A6F}" srcOrd="1" destOrd="0" presId="urn:microsoft.com/office/officeart/2018/5/layout/IconCircleLabelList"/>
    <dgm:cxn modelId="{A1F1DF9B-1F45-4FE6-AE01-402EB58A52D0}" type="presParOf" srcId="{47309AB8-D45F-4425-9643-6AB8B31D2D26}" destId="{95FAA238-240B-4607-9E17-99E79C61F072}" srcOrd="2" destOrd="0" presId="urn:microsoft.com/office/officeart/2018/5/layout/IconCircleLabelList"/>
    <dgm:cxn modelId="{5173A96C-4B88-48C6-B99E-D36ED08084AD}" type="presParOf" srcId="{95FAA238-240B-4607-9E17-99E79C61F072}" destId="{DED037F3-DBB7-4EC2-B9CD-E7025AA885FA}" srcOrd="0" destOrd="0" presId="urn:microsoft.com/office/officeart/2018/5/layout/IconCircleLabelList"/>
    <dgm:cxn modelId="{3669A843-7BEB-4CBE-B074-876C9840CB51}" type="presParOf" srcId="{95FAA238-240B-4607-9E17-99E79C61F072}" destId="{4905963F-A7CC-453C-B1E0-D7E898AFAF03}" srcOrd="1" destOrd="0" presId="urn:microsoft.com/office/officeart/2018/5/layout/IconCircleLabelList"/>
    <dgm:cxn modelId="{FB7633EB-B43B-4D29-95CD-16FBBA85395A}" type="presParOf" srcId="{95FAA238-240B-4607-9E17-99E79C61F072}" destId="{5E2092E1-2C72-486A-9F16-B299AB370ACA}" srcOrd="2" destOrd="0" presId="urn:microsoft.com/office/officeart/2018/5/layout/IconCircleLabelList"/>
    <dgm:cxn modelId="{D7E3BD24-5EDD-4106-BD90-D08E105F3337}" type="presParOf" srcId="{95FAA238-240B-4607-9E17-99E79C61F072}" destId="{237CAD14-1220-435F-9B6D-B849EDFA3C42}" srcOrd="3" destOrd="0" presId="urn:microsoft.com/office/officeart/2018/5/layout/IconCircleLabelList"/>
    <dgm:cxn modelId="{0C4FA6C2-4619-49E7-9930-115DF91C687E}" type="presParOf" srcId="{47309AB8-D45F-4425-9643-6AB8B31D2D26}" destId="{CD37774B-E4F6-4D2C-82F9-3B4CC28BC30A}" srcOrd="3" destOrd="0" presId="urn:microsoft.com/office/officeart/2018/5/layout/IconCircleLabelList"/>
    <dgm:cxn modelId="{8AB60D61-D9A0-4756-A62F-871FDE64A8D6}" type="presParOf" srcId="{47309AB8-D45F-4425-9643-6AB8B31D2D26}" destId="{7EC76208-A27F-4A5F-90F6-7510A1BCD6E8}" srcOrd="4" destOrd="0" presId="urn:microsoft.com/office/officeart/2018/5/layout/IconCircleLabelList"/>
    <dgm:cxn modelId="{DA58F25B-BFD3-4608-9109-9D8B9BC4597B}" type="presParOf" srcId="{7EC76208-A27F-4A5F-90F6-7510A1BCD6E8}" destId="{ED66D0E4-2F94-45DC-ABC7-D866C05F6CA9}" srcOrd="0" destOrd="0" presId="urn:microsoft.com/office/officeart/2018/5/layout/IconCircleLabelList"/>
    <dgm:cxn modelId="{C275A44A-5C5D-4BF9-B4C7-AAE398D229A1}" type="presParOf" srcId="{7EC76208-A27F-4A5F-90F6-7510A1BCD6E8}" destId="{2A3E2850-58B5-496D-A09E-A867D45B20C2}" srcOrd="1" destOrd="0" presId="urn:microsoft.com/office/officeart/2018/5/layout/IconCircleLabelList"/>
    <dgm:cxn modelId="{5028F0B4-DC85-424B-9DCC-404885ED1E9E}" type="presParOf" srcId="{7EC76208-A27F-4A5F-90F6-7510A1BCD6E8}" destId="{736BBF35-E12F-4F45-AA3E-634BDE26AF1E}" srcOrd="2" destOrd="0" presId="urn:microsoft.com/office/officeart/2018/5/layout/IconCircleLabelList"/>
    <dgm:cxn modelId="{B03936C6-4D36-49D7-973B-9F685D700008}" type="presParOf" srcId="{7EC76208-A27F-4A5F-90F6-7510A1BCD6E8}" destId="{05BF21F7-0276-4483-B8D5-8C0687977A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208D2C-2D8E-497E-AAA8-ABD8F7CA76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65436B6-C168-4B1D-B502-EF8A7B5DD922}">
      <dgm:prSet/>
      <dgm:spPr/>
      <dgm:t>
        <a:bodyPr/>
        <a:lstStyle/>
        <a:p>
          <a:r>
            <a:rPr lang="en-US"/>
            <a:t>Understanding Arrest Patterns</a:t>
          </a:r>
        </a:p>
      </dgm:t>
    </dgm:pt>
    <dgm:pt modelId="{4ADBE0E3-5159-421E-8599-6C5749D2CEFF}" type="parTrans" cxnId="{D2AE8E8C-C214-401A-A135-01CE1F23D5DA}">
      <dgm:prSet/>
      <dgm:spPr/>
      <dgm:t>
        <a:bodyPr/>
        <a:lstStyle/>
        <a:p>
          <a:endParaRPr lang="en-US"/>
        </a:p>
      </dgm:t>
    </dgm:pt>
    <dgm:pt modelId="{FA551379-CC87-4E52-8454-638CB0C7C7C1}" type="sibTrans" cxnId="{D2AE8E8C-C214-401A-A135-01CE1F23D5DA}">
      <dgm:prSet/>
      <dgm:spPr/>
      <dgm:t>
        <a:bodyPr/>
        <a:lstStyle/>
        <a:p>
          <a:endParaRPr lang="en-US"/>
        </a:p>
      </dgm:t>
    </dgm:pt>
    <dgm:pt modelId="{68E828C0-C583-4CE8-A6C8-19C4E1C6D43C}">
      <dgm:prSet/>
      <dgm:spPr/>
      <dgm:t>
        <a:bodyPr/>
        <a:lstStyle/>
        <a:p>
          <a:r>
            <a:rPr lang="en-US"/>
            <a:t>Identifying arrest causes and patterns is a complex challenge</a:t>
          </a:r>
        </a:p>
      </dgm:t>
    </dgm:pt>
    <dgm:pt modelId="{358098EA-F927-4525-B2F2-A041A28C386F}" type="parTrans" cxnId="{1D1EB228-9539-40C1-8763-598EC6962B92}">
      <dgm:prSet/>
      <dgm:spPr/>
      <dgm:t>
        <a:bodyPr/>
        <a:lstStyle/>
        <a:p>
          <a:endParaRPr lang="en-US"/>
        </a:p>
      </dgm:t>
    </dgm:pt>
    <dgm:pt modelId="{4B2BCF01-A154-48C5-AF8B-A88ADC80329B}" type="sibTrans" cxnId="{1D1EB228-9539-40C1-8763-598EC6962B92}">
      <dgm:prSet/>
      <dgm:spPr/>
      <dgm:t>
        <a:bodyPr/>
        <a:lstStyle/>
        <a:p>
          <a:endParaRPr lang="en-US"/>
        </a:p>
      </dgm:t>
    </dgm:pt>
    <dgm:pt modelId="{45D652D4-67FF-44D9-A4DE-E864C50CE646}">
      <dgm:prSet/>
      <dgm:spPr/>
      <dgm:t>
        <a:bodyPr/>
        <a:lstStyle/>
        <a:p>
          <a:r>
            <a:rPr lang="en-US"/>
            <a:t>Predictive modeling is well-suited to generate insights</a:t>
          </a:r>
        </a:p>
      </dgm:t>
    </dgm:pt>
    <dgm:pt modelId="{8738E5C7-3097-4664-BF76-38D08C0B4466}" type="parTrans" cxnId="{2921887F-BECB-40CB-ADDD-E9C5BF673EF5}">
      <dgm:prSet/>
      <dgm:spPr/>
      <dgm:t>
        <a:bodyPr/>
        <a:lstStyle/>
        <a:p>
          <a:endParaRPr lang="en-US"/>
        </a:p>
      </dgm:t>
    </dgm:pt>
    <dgm:pt modelId="{C1815BD4-F040-43FD-A36F-B975F7819854}" type="sibTrans" cxnId="{2921887F-BECB-40CB-ADDD-E9C5BF673EF5}">
      <dgm:prSet/>
      <dgm:spPr/>
      <dgm:t>
        <a:bodyPr/>
        <a:lstStyle/>
        <a:p>
          <a:endParaRPr lang="en-US"/>
        </a:p>
      </dgm:t>
    </dgm:pt>
    <dgm:pt modelId="{1E43337A-EBAB-4D07-893A-2DF148655A89}">
      <dgm:prSet/>
      <dgm:spPr/>
      <dgm:t>
        <a:bodyPr/>
        <a:lstStyle/>
        <a:p>
          <a:r>
            <a:rPr lang="en-US"/>
            <a:t>Real-World Impact</a:t>
          </a:r>
        </a:p>
      </dgm:t>
    </dgm:pt>
    <dgm:pt modelId="{A981F8A6-5854-4A28-85DF-9753BF529416}" type="parTrans" cxnId="{FC313546-3235-4157-B15D-85E5FD9EEC00}">
      <dgm:prSet/>
      <dgm:spPr/>
      <dgm:t>
        <a:bodyPr/>
        <a:lstStyle/>
        <a:p>
          <a:endParaRPr lang="en-US"/>
        </a:p>
      </dgm:t>
    </dgm:pt>
    <dgm:pt modelId="{3D32AAB6-D892-4C1B-B4EE-A758F3C27D02}" type="sibTrans" cxnId="{FC313546-3235-4157-B15D-85E5FD9EEC00}">
      <dgm:prSet/>
      <dgm:spPr/>
      <dgm:t>
        <a:bodyPr/>
        <a:lstStyle/>
        <a:p>
          <a:endParaRPr lang="en-US"/>
        </a:p>
      </dgm:t>
    </dgm:pt>
    <dgm:pt modelId="{B8D3A74C-E97B-4ADA-B53B-AC0CCB9AB49C}">
      <dgm:prSet/>
      <dgm:spPr/>
      <dgm:t>
        <a:bodyPr/>
        <a:lstStyle/>
        <a:p>
          <a:r>
            <a:rPr lang="en-US"/>
            <a:t>Supports data-driven safety strategies</a:t>
          </a:r>
        </a:p>
      </dgm:t>
    </dgm:pt>
    <dgm:pt modelId="{F9F435DE-FA5D-431F-B1DB-3F5A14272997}" type="parTrans" cxnId="{BF238BD9-8A7C-4CC7-AD4B-A5910F1E3C6B}">
      <dgm:prSet/>
      <dgm:spPr/>
      <dgm:t>
        <a:bodyPr/>
        <a:lstStyle/>
        <a:p>
          <a:endParaRPr lang="en-US"/>
        </a:p>
      </dgm:t>
    </dgm:pt>
    <dgm:pt modelId="{F49D2F5F-DDB7-4691-B178-B7152DFEDCD2}" type="sibTrans" cxnId="{BF238BD9-8A7C-4CC7-AD4B-A5910F1E3C6B}">
      <dgm:prSet/>
      <dgm:spPr/>
      <dgm:t>
        <a:bodyPr/>
        <a:lstStyle/>
        <a:p>
          <a:endParaRPr lang="en-US"/>
        </a:p>
      </dgm:t>
    </dgm:pt>
    <dgm:pt modelId="{8F2CC47B-B33C-4531-BF79-E1B40096C95F}">
      <dgm:prSet/>
      <dgm:spPr/>
      <dgm:t>
        <a:bodyPr/>
        <a:lstStyle/>
        <a:p>
          <a:r>
            <a:rPr lang="en-US"/>
            <a:t>Potential for more effective police resource allocation</a:t>
          </a:r>
        </a:p>
      </dgm:t>
    </dgm:pt>
    <dgm:pt modelId="{BAD99138-F04C-4872-9E20-6230F5B00B31}" type="parTrans" cxnId="{074EA02C-B298-4452-B463-C8FE98163A3A}">
      <dgm:prSet/>
      <dgm:spPr/>
      <dgm:t>
        <a:bodyPr/>
        <a:lstStyle/>
        <a:p>
          <a:endParaRPr lang="en-US"/>
        </a:p>
      </dgm:t>
    </dgm:pt>
    <dgm:pt modelId="{6E08F0EF-393D-41A7-9361-3096AFC14ECD}" type="sibTrans" cxnId="{074EA02C-B298-4452-B463-C8FE98163A3A}">
      <dgm:prSet/>
      <dgm:spPr/>
      <dgm:t>
        <a:bodyPr/>
        <a:lstStyle/>
        <a:p>
          <a:endParaRPr lang="en-US"/>
        </a:p>
      </dgm:t>
    </dgm:pt>
    <dgm:pt modelId="{62E15250-F620-4D08-8DA1-C67FF6707479}">
      <dgm:prSet/>
      <dgm:spPr/>
      <dgm:t>
        <a:bodyPr/>
        <a:lstStyle/>
        <a:p>
          <a:r>
            <a:rPr lang="en-US"/>
            <a:t>Broader Implications</a:t>
          </a:r>
        </a:p>
      </dgm:t>
    </dgm:pt>
    <dgm:pt modelId="{B5C5E3B3-D01D-4D9A-9853-73EC00A9122B}" type="parTrans" cxnId="{9666A4A5-2FE2-4887-981E-AE66F7F3EDE3}">
      <dgm:prSet/>
      <dgm:spPr/>
      <dgm:t>
        <a:bodyPr/>
        <a:lstStyle/>
        <a:p>
          <a:endParaRPr lang="en-US"/>
        </a:p>
      </dgm:t>
    </dgm:pt>
    <dgm:pt modelId="{9B6C86C0-B912-49DE-BB10-72AE34750A37}" type="sibTrans" cxnId="{9666A4A5-2FE2-4887-981E-AE66F7F3EDE3}">
      <dgm:prSet/>
      <dgm:spPr/>
      <dgm:t>
        <a:bodyPr/>
        <a:lstStyle/>
        <a:p>
          <a:endParaRPr lang="en-US"/>
        </a:p>
      </dgm:t>
    </dgm:pt>
    <dgm:pt modelId="{AF9EBE5D-7450-40D8-8B9A-262C8C391851}">
      <dgm:prSet/>
      <dgm:spPr/>
      <dgm:t>
        <a:bodyPr/>
        <a:lstStyle/>
        <a:p>
          <a:r>
            <a:rPr lang="en-US"/>
            <a:t>Classification is just the surface level—proactive crime prevention is the ultimate goal</a:t>
          </a:r>
        </a:p>
      </dgm:t>
    </dgm:pt>
    <dgm:pt modelId="{F0443263-C838-4D34-A471-FD77EDC87D1A}" type="parTrans" cxnId="{905FA385-7461-48F8-9630-240873FB9243}">
      <dgm:prSet/>
      <dgm:spPr/>
      <dgm:t>
        <a:bodyPr/>
        <a:lstStyle/>
        <a:p>
          <a:endParaRPr lang="en-US"/>
        </a:p>
      </dgm:t>
    </dgm:pt>
    <dgm:pt modelId="{E5F13F4A-EF64-4D83-BB6A-3CBAB128E7B3}" type="sibTrans" cxnId="{905FA385-7461-48F8-9630-240873FB9243}">
      <dgm:prSet/>
      <dgm:spPr/>
      <dgm:t>
        <a:bodyPr/>
        <a:lstStyle/>
        <a:p>
          <a:endParaRPr lang="en-US"/>
        </a:p>
      </dgm:t>
    </dgm:pt>
    <dgm:pt modelId="{A630D40E-E2A4-44C7-A6F8-B0E026780E7D}">
      <dgm:prSet/>
      <dgm:spPr/>
      <dgm:t>
        <a:bodyPr/>
        <a:lstStyle/>
        <a:p>
          <a:r>
            <a:rPr lang="en-US"/>
            <a:t>Data science is very applicable to many real-world societal issues</a:t>
          </a:r>
        </a:p>
      </dgm:t>
    </dgm:pt>
    <dgm:pt modelId="{A0096532-0DE2-4DC9-8414-92613326062B}" type="parTrans" cxnId="{E726CF84-E728-4FF9-9429-D161AF59E3C7}">
      <dgm:prSet/>
      <dgm:spPr/>
      <dgm:t>
        <a:bodyPr/>
        <a:lstStyle/>
        <a:p>
          <a:endParaRPr lang="en-US"/>
        </a:p>
      </dgm:t>
    </dgm:pt>
    <dgm:pt modelId="{CA59A33E-2A3E-4CF5-B5B2-764563126185}" type="sibTrans" cxnId="{E726CF84-E728-4FF9-9429-D161AF59E3C7}">
      <dgm:prSet/>
      <dgm:spPr/>
      <dgm:t>
        <a:bodyPr/>
        <a:lstStyle/>
        <a:p>
          <a:endParaRPr lang="en-US"/>
        </a:p>
      </dgm:t>
    </dgm:pt>
    <dgm:pt modelId="{150AD9B8-7707-43C7-BDE9-7CE793F17E26}" type="pres">
      <dgm:prSet presAssocID="{A2208D2C-2D8E-497E-AAA8-ABD8F7CA768D}" presName="Name0" presStyleCnt="0">
        <dgm:presLayoutVars>
          <dgm:dir/>
          <dgm:animLvl val="lvl"/>
          <dgm:resizeHandles val="exact"/>
        </dgm:presLayoutVars>
      </dgm:prSet>
      <dgm:spPr/>
    </dgm:pt>
    <dgm:pt modelId="{9513674C-AEA2-4847-931E-01A1D8F6BA8F}" type="pres">
      <dgm:prSet presAssocID="{365436B6-C168-4B1D-B502-EF8A7B5DD922}" presName="linNode" presStyleCnt="0"/>
      <dgm:spPr/>
    </dgm:pt>
    <dgm:pt modelId="{BCD0504D-C3DE-42F6-8080-D37ACAFD6143}" type="pres">
      <dgm:prSet presAssocID="{365436B6-C168-4B1D-B502-EF8A7B5DD922}" presName="parentText" presStyleLbl="node1" presStyleIdx="0" presStyleCnt="3">
        <dgm:presLayoutVars>
          <dgm:chMax val="1"/>
          <dgm:bulletEnabled val="1"/>
        </dgm:presLayoutVars>
      </dgm:prSet>
      <dgm:spPr/>
    </dgm:pt>
    <dgm:pt modelId="{1D753664-E28A-414C-A8F3-84ECB19FBCBD}" type="pres">
      <dgm:prSet presAssocID="{365436B6-C168-4B1D-B502-EF8A7B5DD922}" presName="descendantText" presStyleLbl="alignAccFollowNode1" presStyleIdx="0" presStyleCnt="3">
        <dgm:presLayoutVars>
          <dgm:bulletEnabled val="1"/>
        </dgm:presLayoutVars>
      </dgm:prSet>
      <dgm:spPr/>
    </dgm:pt>
    <dgm:pt modelId="{EDDCDE13-D88A-4409-9F52-33F38922A61A}" type="pres">
      <dgm:prSet presAssocID="{FA551379-CC87-4E52-8454-638CB0C7C7C1}" presName="sp" presStyleCnt="0"/>
      <dgm:spPr/>
    </dgm:pt>
    <dgm:pt modelId="{55D96509-749C-423A-BD01-509704EA4312}" type="pres">
      <dgm:prSet presAssocID="{1E43337A-EBAB-4D07-893A-2DF148655A89}" presName="linNode" presStyleCnt="0"/>
      <dgm:spPr/>
    </dgm:pt>
    <dgm:pt modelId="{8921706E-77A1-446F-8A73-63442EC15A0D}" type="pres">
      <dgm:prSet presAssocID="{1E43337A-EBAB-4D07-893A-2DF148655A89}" presName="parentText" presStyleLbl="node1" presStyleIdx="1" presStyleCnt="3">
        <dgm:presLayoutVars>
          <dgm:chMax val="1"/>
          <dgm:bulletEnabled val="1"/>
        </dgm:presLayoutVars>
      </dgm:prSet>
      <dgm:spPr/>
    </dgm:pt>
    <dgm:pt modelId="{457A1AD1-0509-4553-9AB1-74D7909A2999}" type="pres">
      <dgm:prSet presAssocID="{1E43337A-EBAB-4D07-893A-2DF148655A89}" presName="descendantText" presStyleLbl="alignAccFollowNode1" presStyleIdx="1" presStyleCnt="3">
        <dgm:presLayoutVars>
          <dgm:bulletEnabled val="1"/>
        </dgm:presLayoutVars>
      </dgm:prSet>
      <dgm:spPr/>
    </dgm:pt>
    <dgm:pt modelId="{4E285138-1944-40CC-9CD2-FA47C37A9349}" type="pres">
      <dgm:prSet presAssocID="{3D32AAB6-D892-4C1B-B4EE-A758F3C27D02}" presName="sp" presStyleCnt="0"/>
      <dgm:spPr/>
    </dgm:pt>
    <dgm:pt modelId="{353BED5C-9974-468A-9E70-ADD9D2FADCD4}" type="pres">
      <dgm:prSet presAssocID="{62E15250-F620-4D08-8DA1-C67FF6707479}" presName="linNode" presStyleCnt="0"/>
      <dgm:spPr/>
    </dgm:pt>
    <dgm:pt modelId="{4AEE90B3-497A-4A51-9FF4-424FDBDE4267}" type="pres">
      <dgm:prSet presAssocID="{62E15250-F620-4D08-8DA1-C67FF6707479}" presName="parentText" presStyleLbl="node1" presStyleIdx="2" presStyleCnt="3">
        <dgm:presLayoutVars>
          <dgm:chMax val="1"/>
          <dgm:bulletEnabled val="1"/>
        </dgm:presLayoutVars>
      </dgm:prSet>
      <dgm:spPr/>
    </dgm:pt>
    <dgm:pt modelId="{A978F154-D45F-49FC-A8C1-ACD0797C9F9E}" type="pres">
      <dgm:prSet presAssocID="{62E15250-F620-4D08-8DA1-C67FF6707479}" presName="descendantText" presStyleLbl="alignAccFollowNode1" presStyleIdx="2" presStyleCnt="3">
        <dgm:presLayoutVars>
          <dgm:bulletEnabled val="1"/>
        </dgm:presLayoutVars>
      </dgm:prSet>
      <dgm:spPr/>
    </dgm:pt>
  </dgm:ptLst>
  <dgm:cxnLst>
    <dgm:cxn modelId="{AD3EE013-CF27-460D-849B-7AEAE07CFFBE}" type="presOf" srcId="{B8D3A74C-E97B-4ADA-B53B-AC0CCB9AB49C}" destId="{457A1AD1-0509-4553-9AB1-74D7909A2999}" srcOrd="0" destOrd="0" presId="urn:microsoft.com/office/officeart/2005/8/layout/vList5"/>
    <dgm:cxn modelId="{1D1EB228-9539-40C1-8763-598EC6962B92}" srcId="{365436B6-C168-4B1D-B502-EF8A7B5DD922}" destId="{68E828C0-C583-4CE8-A6C8-19C4E1C6D43C}" srcOrd="0" destOrd="0" parTransId="{358098EA-F927-4525-B2F2-A041A28C386F}" sibTransId="{4B2BCF01-A154-48C5-AF8B-A88ADC80329B}"/>
    <dgm:cxn modelId="{074EA02C-B298-4452-B463-C8FE98163A3A}" srcId="{1E43337A-EBAB-4D07-893A-2DF148655A89}" destId="{8F2CC47B-B33C-4531-BF79-E1B40096C95F}" srcOrd="1" destOrd="0" parTransId="{BAD99138-F04C-4872-9E20-6230F5B00B31}" sibTransId="{6E08F0EF-393D-41A7-9361-3096AFC14ECD}"/>
    <dgm:cxn modelId="{91C1882E-5F61-4A14-97E6-15A221455EB3}" type="presOf" srcId="{365436B6-C168-4B1D-B502-EF8A7B5DD922}" destId="{BCD0504D-C3DE-42F6-8080-D37ACAFD6143}" srcOrd="0" destOrd="0" presId="urn:microsoft.com/office/officeart/2005/8/layout/vList5"/>
    <dgm:cxn modelId="{FC313546-3235-4157-B15D-85E5FD9EEC00}" srcId="{A2208D2C-2D8E-497E-AAA8-ABD8F7CA768D}" destId="{1E43337A-EBAB-4D07-893A-2DF148655A89}" srcOrd="1" destOrd="0" parTransId="{A981F8A6-5854-4A28-85DF-9753BF529416}" sibTransId="{3D32AAB6-D892-4C1B-B4EE-A758F3C27D02}"/>
    <dgm:cxn modelId="{F1AEF667-F36F-4D75-8139-C473434BD6DB}" type="presOf" srcId="{68E828C0-C583-4CE8-A6C8-19C4E1C6D43C}" destId="{1D753664-E28A-414C-A8F3-84ECB19FBCBD}" srcOrd="0" destOrd="0" presId="urn:microsoft.com/office/officeart/2005/8/layout/vList5"/>
    <dgm:cxn modelId="{79DE954E-83CB-4505-A5D0-86142A57BE86}" type="presOf" srcId="{AF9EBE5D-7450-40D8-8B9A-262C8C391851}" destId="{A978F154-D45F-49FC-A8C1-ACD0797C9F9E}" srcOrd="0" destOrd="0" presId="urn:microsoft.com/office/officeart/2005/8/layout/vList5"/>
    <dgm:cxn modelId="{60651976-5CEF-4B7D-B0CA-B5E665FA71F8}" type="presOf" srcId="{45D652D4-67FF-44D9-A4DE-E864C50CE646}" destId="{1D753664-E28A-414C-A8F3-84ECB19FBCBD}" srcOrd="0" destOrd="1" presId="urn:microsoft.com/office/officeart/2005/8/layout/vList5"/>
    <dgm:cxn modelId="{2CDAE376-AE57-414A-ADBC-FFF2B86BFFE6}" type="presOf" srcId="{8F2CC47B-B33C-4531-BF79-E1B40096C95F}" destId="{457A1AD1-0509-4553-9AB1-74D7909A2999}" srcOrd="0" destOrd="1" presId="urn:microsoft.com/office/officeart/2005/8/layout/vList5"/>
    <dgm:cxn modelId="{2921887F-BECB-40CB-ADDD-E9C5BF673EF5}" srcId="{365436B6-C168-4B1D-B502-EF8A7B5DD922}" destId="{45D652D4-67FF-44D9-A4DE-E864C50CE646}" srcOrd="1" destOrd="0" parTransId="{8738E5C7-3097-4664-BF76-38D08C0B4466}" sibTransId="{C1815BD4-F040-43FD-A36F-B975F7819854}"/>
    <dgm:cxn modelId="{D9AF6C84-3E7F-43D5-AF39-FD0471E85A4A}" type="presOf" srcId="{A630D40E-E2A4-44C7-A6F8-B0E026780E7D}" destId="{A978F154-D45F-49FC-A8C1-ACD0797C9F9E}" srcOrd="0" destOrd="1" presId="urn:microsoft.com/office/officeart/2005/8/layout/vList5"/>
    <dgm:cxn modelId="{E726CF84-E728-4FF9-9429-D161AF59E3C7}" srcId="{62E15250-F620-4D08-8DA1-C67FF6707479}" destId="{A630D40E-E2A4-44C7-A6F8-B0E026780E7D}" srcOrd="1" destOrd="0" parTransId="{A0096532-0DE2-4DC9-8414-92613326062B}" sibTransId="{CA59A33E-2A3E-4CF5-B5B2-764563126185}"/>
    <dgm:cxn modelId="{905FA385-7461-48F8-9630-240873FB9243}" srcId="{62E15250-F620-4D08-8DA1-C67FF6707479}" destId="{AF9EBE5D-7450-40D8-8B9A-262C8C391851}" srcOrd="0" destOrd="0" parTransId="{F0443263-C838-4D34-A471-FD77EDC87D1A}" sibTransId="{E5F13F4A-EF64-4D83-BB6A-3CBAB128E7B3}"/>
    <dgm:cxn modelId="{D2AE8E8C-C214-401A-A135-01CE1F23D5DA}" srcId="{A2208D2C-2D8E-497E-AAA8-ABD8F7CA768D}" destId="{365436B6-C168-4B1D-B502-EF8A7B5DD922}" srcOrd="0" destOrd="0" parTransId="{4ADBE0E3-5159-421E-8599-6C5749D2CEFF}" sibTransId="{FA551379-CC87-4E52-8454-638CB0C7C7C1}"/>
    <dgm:cxn modelId="{9666A4A5-2FE2-4887-981E-AE66F7F3EDE3}" srcId="{A2208D2C-2D8E-497E-AAA8-ABD8F7CA768D}" destId="{62E15250-F620-4D08-8DA1-C67FF6707479}" srcOrd="2" destOrd="0" parTransId="{B5C5E3B3-D01D-4D9A-9853-73EC00A9122B}" sibTransId="{9B6C86C0-B912-49DE-BB10-72AE34750A37}"/>
    <dgm:cxn modelId="{501A5EAB-9AEE-43A7-AC97-836726BF3953}" type="presOf" srcId="{A2208D2C-2D8E-497E-AAA8-ABD8F7CA768D}" destId="{150AD9B8-7707-43C7-BDE9-7CE793F17E26}" srcOrd="0" destOrd="0" presId="urn:microsoft.com/office/officeart/2005/8/layout/vList5"/>
    <dgm:cxn modelId="{B937D2B8-85A0-404B-8D8C-09D646ADC335}" type="presOf" srcId="{1E43337A-EBAB-4D07-893A-2DF148655A89}" destId="{8921706E-77A1-446F-8A73-63442EC15A0D}" srcOrd="0" destOrd="0" presId="urn:microsoft.com/office/officeart/2005/8/layout/vList5"/>
    <dgm:cxn modelId="{8777D3D3-1ECE-4E8E-BFA8-824282278A8B}" type="presOf" srcId="{62E15250-F620-4D08-8DA1-C67FF6707479}" destId="{4AEE90B3-497A-4A51-9FF4-424FDBDE4267}" srcOrd="0" destOrd="0" presId="urn:microsoft.com/office/officeart/2005/8/layout/vList5"/>
    <dgm:cxn modelId="{BF238BD9-8A7C-4CC7-AD4B-A5910F1E3C6B}" srcId="{1E43337A-EBAB-4D07-893A-2DF148655A89}" destId="{B8D3A74C-E97B-4ADA-B53B-AC0CCB9AB49C}" srcOrd="0" destOrd="0" parTransId="{F9F435DE-FA5D-431F-B1DB-3F5A14272997}" sibTransId="{F49D2F5F-DDB7-4691-B178-B7152DFEDCD2}"/>
    <dgm:cxn modelId="{09060C7C-6B51-4DC7-8B32-3E14AA0574C2}" type="presParOf" srcId="{150AD9B8-7707-43C7-BDE9-7CE793F17E26}" destId="{9513674C-AEA2-4847-931E-01A1D8F6BA8F}" srcOrd="0" destOrd="0" presId="urn:microsoft.com/office/officeart/2005/8/layout/vList5"/>
    <dgm:cxn modelId="{FC028998-1167-4455-99FC-60BD43CC176A}" type="presParOf" srcId="{9513674C-AEA2-4847-931E-01A1D8F6BA8F}" destId="{BCD0504D-C3DE-42F6-8080-D37ACAFD6143}" srcOrd="0" destOrd="0" presId="urn:microsoft.com/office/officeart/2005/8/layout/vList5"/>
    <dgm:cxn modelId="{EBD17141-10C9-4DF5-9653-D0260B0BF35F}" type="presParOf" srcId="{9513674C-AEA2-4847-931E-01A1D8F6BA8F}" destId="{1D753664-E28A-414C-A8F3-84ECB19FBCBD}" srcOrd="1" destOrd="0" presId="urn:microsoft.com/office/officeart/2005/8/layout/vList5"/>
    <dgm:cxn modelId="{3D78D5C0-6ABC-434F-8627-8BEF2B659952}" type="presParOf" srcId="{150AD9B8-7707-43C7-BDE9-7CE793F17E26}" destId="{EDDCDE13-D88A-4409-9F52-33F38922A61A}" srcOrd="1" destOrd="0" presId="urn:microsoft.com/office/officeart/2005/8/layout/vList5"/>
    <dgm:cxn modelId="{6105FF47-0795-40FB-AAB3-5A05151A26F3}" type="presParOf" srcId="{150AD9B8-7707-43C7-BDE9-7CE793F17E26}" destId="{55D96509-749C-423A-BD01-509704EA4312}" srcOrd="2" destOrd="0" presId="urn:microsoft.com/office/officeart/2005/8/layout/vList5"/>
    <dgm:cxn modelId="{1FB9F098-6FE5-49B0-992C-C3CC17558156}" type="presParOf" srcId="{55D96509-749C-423A-BD01-509704EA4312}" destId="{8921706E-77A1-446F-8A73-63442EC15A0D}" srcOrd="0" destOrd="0" presId="urn:microsoft.com/office/officeart/2005/8/layout/vList5"/>
    <dgm:cxn modelId="{FCE527C4-A0AE-470B-B097-CE7AAFDDC2A2}" type="presParOf" srcId="{55D96509-749C-423A-BD01-509704EA4312}" destId="{457A1AD1-0509-4553-9AB1-74D7909A2999}" srcOrd="1" destOrd="0" presId="urn:microsoft.com/office/officeart/2005/8/layout/vList5"/>
    <dgm:cxn modelId="{EB7B5983-A452-4223-82A6-778B040777AD}" type="presParOf" srcId="{150AD9B8-7707-43C7-BDE9-7CE793F17E26}" destId="{4E285138-1944-40CC-9CD2-FA47C37A9349}" srcOrd="3" destOrd="0" presId="urn:microsoft.com/office/officeart/2005/8/layout/vList5"/>
    <dgm:cxn modelId="{708E595E-579E-4650-BD5B-7CC6AF654ED8}" type="presParOf" srcId="{150AD9B8-7707-43C7-BDE9-7CE793F17E26}" destId="{353BED5C-9974-468A-9E70-ADD9D2FADCD4}" srcOrd="4" destOrd="0" presId="urn:microsoft.com/office/officeart/2005/8/layout/vList5"/>
    <dgm:cxn modelId="{90A918E4-81CA-41ED-BA5C-9D8666CB4792}" type="presParOf" srcId="{353BED5C-9974-468A-9E70-ADD9D2FADCD4}" destId="{4AEE90B3-497A-4A51-9FF4-424FDBDE4267}" srcOrd="0" destOrd="0" presId="urn:microsoft.com/office/officeart/2005/8/layout/vList5"/>
    <dgm:cxn modelId="{57A8A076-0640-443A-BF78-E35602F0C17F}" type="presParOf" srcId="{353BED5C-9974-468A-9E70-ADD9D2FADCD4}" destId="{A978F154-D45F-49FC-A8C1-ACD0797C9F9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B5913-5F49-40B1-947D-FC27FD09EEDB}">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Violent crimes to lead to more arrests </a:t>
          </a:r>
        </a:p>
      </dsp:txBody>
      <dsp:txXfrm>
        <a:off x="307345" y="1546"/>
        <a:ext cx="3222855" cy="1933713"/>
      </dsp:txXfrm>
    </dsp:sp>
    <dsp:sp modelId="{2DE8968E-E10F-43BA-8135-35D3F5E0CF13}">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Drug-related crimes have a high number of arrests </a:t>
          </a:r>
        </a:p>
      </dsp:txBody>
      <dsp:txXfrm>
        <a:off x="3852486" y="1546"/>
        <a:ext cx="3222855" cy="1933713"/>
      </dsp:txXfrm>
    </dsp:sp>
    <dsp:sp modelId="{16783A40-0E05-4D02-8E13-B3AAB568F152}">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Crimes that happen in the summer or during the afternoon result in more </a:t>
          </a:r>
        </a:p>
      </dsp:txBody>
      <dsp:txXfrm>
        <a:off x="7397627" y="1546"/>
        <a:ext cx="3222855" cy="1933713"/>
      </dsp:txXfrm>
    </dsp:sp>
    <dsp:sp modelId="{C497E768-A4CC-4B53-B8C2-BDF3FC7FFF5B}">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School grounds would have more violent crimes</a:t>
          </a:r>
        </a:p>
      </dsp:txBody>
      <dsp:txXfrm>
        <a:off x="2079915" y="2257545"/>
        <a:ext cx="3222855" cy="1933713"/>
      </dsp:txXfrm>
    </dsp:sp>
    <dsp:sp modelId="{40EFF4C9-24BD-47CC-A792-544CC2E18792}">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Most crimes happen in public places connected to infrastructure, as well as in private homes, along with a higher proportion of violent crimes</a:t>
          </a:r>
        </a:p>
      </dsp:txBody>
      <dsp:txXfrm>
        <a:off x="562505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E9BBB-D8C6-4DB3-96B4-B02796F349C6}">
      <dsp:nvSpPr>
        <dsp:cNvPr id="0" name=""/>
        <dsp:cNvSpPr/>
      </dsp:nvSpPr>
      <dsp:spPr>
        <a:xfrm>
          <a:off x="2000" y="802791"/>
          <a:ext cx="2299753" cy="114987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Handle</a:t>
          </a:r>
        </a:p>
      </dsp:txBody>
      <dsp:txXfrm>
        <a:off x="35679" y="836470"/>
        <a:ext cx="2232395" cy="1082518"/>
      </dsp:txXfrm>
    </dsp:sp>
    <dsp:sp modelId="{50ECA815-6B27-41BB-B34F-0B03BFCE2C66}">
      <dsp:nvSpPr>
        <dsp:cNvPr id="0" name=""/>
        <dsp:cNvSpPr/>
      </dsp:nvSpPr>
      <dsp:spPr>
        <a:xfrm>
          <a:off x="231976"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338DC2-F58E-4F4F-AC31-C7EB75579FCF}">
      <dsp:nvSpPr>
        <dsp:cNvPr id="0" name=""/>
        <dsp:cNvSpPr/>
      </dsp:nvSpPr>
      <dsp:spPr>
        <a:xfrm>
          <a:off x="461951"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Handle Missing Values</a:t>
          </a:r>
        </a:p>
      </dsp:txBody>
      <dsp:txXfrm>
        <a:off x="495630" y="2273816"/>
        <a:ext cx="1772444" cy="1082518"/>
      </dsp:txXfrm>
    </dsp:sp>
    <dsp:sp modelId="{9B884180-0A36-471A-A2C2-25107523BDF1}">
      <dsp:nvSpPr>
        <dsp:cNvPr id="0" name=""/>
        <dsp:cNvSpPr/>
      </dsp:nvSpPr>
      <dsp:spPr>
        <a:xfrm>
          <a:off x="2876692" y="802791"/>
          <a:ext cx="2299753" cy="11498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Specify</a:t>
          </a:r>
        </a:p>
      </dsp:txBody>
      <dsp:txXfrm>
        <a:off x="2910371" y="836470"/>
        <a:ext cx="2232395" cy="1082518"/>
      </dsp:txXfrm>
    </dsp:sp>
    <dsp:sp modelId="{FEBE13CB-6CE4-4C14-8616-CD3F8F6AB0DD}">
      <dsp:nvSpPr>
        <dsp:cNvPr id="0" name=""/>
        <dsp:cNvSpPr/>
      </dsp:nvSpPr>
      <dsp:spPr>
        <a:xfrm>
          <a:off x="3106667"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058386-3515-4978-9887-81EA0CA11DDF}">
      <dsp:nvSpPr>
        <dsp:cNvPr id="0" name=""/>
        <dsp:cNvSpPr/>
      </dsp:nvSpPr>
      <dsp:spPr>
        <a:xfrm>
          <a:off x="3336642"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Specify Imputation Methods</a:t>
          </a:r>
        </a:p>
      </dsp:txBody>
      <dsp:txXfrm>
        <a:off x="3370321" y="2273816"/>
        <a:ext cx="1772444" cy="1082518"/>
      </dsp:txXfrm>
    </dsp:sp>
    <dsp:sp modelId="{3CB84B2A-CAA1-4D73-B633-88AEE2E30195}">
      <dsp:nvSpPr>
        <dsp:cNvPr id="0" name=""/>
        <dsp:cNvSpPr/>
      </dsp:nvSpPr>
      <dsp:spPr>
        <a:xfrm>
          <a:off x="5751383" y="802791"/>
          <a:ext cx="2299753" cy="114987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dirty="0"/>
            <a:t>Scale</a:t>
          </a:r>
        </a:p>
      </dsp:txBody>
      <dsp:txXfrm>
        <a:off x="5785062" y="836470"/>
        <a:ext cx="2232395" cy="1082518"/>
      </dsp:txXfrm>
    </dsp:sp>
    <dsp:sp modelId="{A393078D-984C-4D18-8422-723CA12500C5}">
      <dsp:nvSpPr>
        <dsp:cNvPr id="0" name=""/>
        <dsp:cNvSpPr/>
      </dsp:nvSpPr>
      <dsp:spPr>
        <a:xfrm>
          <a:off x="5981358"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D2C0C3-4F79-447A-BF69-4C2469BB309A}">
      <dsp:nvSpPr>
        <dsp:cNvPr id="0" name=""/>
        <dsp:cNvSpPr/>
      </dsp:nvSpPr>
      <dsp:spPr>
        <a:xfrm>
          <a:off x="6211334"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Scale Numerical Features</a:t>
          </a:r>
        </a:p>
      </dsp:txBody>
      <dsp:txXfrm>
        <a:off x="6245013" y="2273816"/>
        <a:ext cx="1772444" cy="1082518"/>
      </dsp:txXfrm>
    </dsp:sp>
    <dsp:sp modelId="{9126FECB-C51A-408D-9448-F8906C416452}">
      <dsp:nvSpPr>
        <dsp:cNvPr id="0" name=""/>
        <dsp:cNvSpPr/>
      </dsp:nvSpPr>
      <dsp:spPr>
        <a:xfrm>
          <a:off x="8626074" y="802791"/>
          <a:ext cx="2299753" cy="11498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Transform</a:t>
          </a:r>
        </a:p>
      </dsp:txBody>
      <dsp:txXfrm>
        <a:off x="8659753" y="836470"/>
        <a:ext cx="2232395" cy="1082518"/>
      </dsp:txXfrm>
    </dsp:sp>
    <dsp:sp modelId="{3F50D94C-2C98-442A-AC34-7F04835E1110}">
      <dsp:nvSpPr>
        <dsp:cNvPr id="0" name=""/>
        <dsp:cNvSpPr/>
      </dsp:nvSpPr>
      <dsp:spPr>
        <a:xfrm>
          <a:off x="8856050"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C72C8-51DE-47F1-86FB-6E1310B3C45B}">
      <dsp:nvSpPr>
        <dsp:cNvPr id="0" name=""/>
        <dsp:cNvSpPr/>
      </dsp:nvSpPr>
      <dsp:spPr>
        <a:xfrm>
          <a:off x="9086025"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Transform Categorical Features</a:t>
          </a:r>
        </a:p>
      </dsp:txBody>
      <dsp:txXfrm>
        <a:off x="9119704" y="2273816"/>
        <a:ext cx="1772444" cy="1082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4FB58-B11C-474B-9F18-2AC45EA24F4D}">
      <dsp:nvSpPr>
        <dsp:cNvPr id="0" name=""/>
        <dsp:cNvSpPr/>
      </dsp:nvSpPr>
      <dsp:spPr>
        <a:xfrm>
          <a:off x="562927" y="7882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CDA92-B435-4DB9-B1FC-3ED9BF9AAF3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5524D-0004-4C23-BC17-0DCC2F33C87A}">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Decision Tree</a:t>
          </a:r>
        </a:p>
      </dsp:txBody>
      <dsp:txXfrm>
        <a:off x="100682" y="2684598"/>
        <a:ext cx="2370489" cy="720000"/>
      </dsp:txXfrm>
    </dsp:sp>
    <dsp:sp modelId="{450A9A55-33CC-4F5C-BEB7-D6DCA43AFE64}">
      <dsp:nvSpPr>
        <dsp:cNvPr id="0" name=""/>
        <dsp:cNvSpPr/>
      </dsp:nvSpPr>
      <dsp:spPr>
        <a:xfrm>
          <a:off x="3348252" y="7882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B7727-19CD-46C4-A3F0-C62A9DC96562}">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42F12-B02D-4984-8390-63355C1665C9}">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Logistic Regression</a:t>
          </a:r>
        </a:p>
      </dsp:txBody>
      <dsp:txXfrm>
        <a:off x="2886007" y="2684598"/>
        <a:ext cx="2370489" cy="720000"/>
      </dsp:txXfrm>
    </dsp:sp>
    <dsp:sp modelId="{86C8D36D-0774-41C2-B173-C6D48FC604FF}">
      <dsp:nvSpPr>
        <dsp:cNvPr id="0" name=""/>
        <dsp:cNvSpPr/>
      </dsp:nvSpPr>
      <dsp:spPr>
        <a:xfrm>
          <a:off x="6133577" y="7882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4BE25-0467-4F8D-9559-BF21AC9DF2AF}">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96093-9C19-447F-9291-95349047207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Gradient Boosting</a:t>
          </a:r>
        </a:p>
      </dsp:txBody>
      <dsp:txXfrm>
        <a:off x="5671332" y="2684598"/>
        <a:ext cx="2370489" cy="720000"/>
      </dsp:txXfrm>
    </dsp:sp>
    <dsp:sp modelId="{B7BD6665-740C-4CD1-93BE-D5FC3B3E764F}">
      <dsp:nvSpPr>
        <dsp:cNvPr id="0" name=""/>
        <dsp:cNvSpPr/>
      </dsp:nvSpPr>
      <dsp:spPr>
        <a:xfrm>
          <a:off x="8918902" y="7882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34073-306F-4D99-97E6-5973A7C113A5}">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E3441-118B-4ADB-A0E1-E4B087015C7F}">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Random Forest</a:t>
          </a:r>
        </a:p>
      </dsp:txBody>
      <dsp:txXfrm>
        <a:off x="8456657" y="2684598"/>
        <a:ext cx="237048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6A04B-3379-4CC3-9B9A-1471C86C5E2A}">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F1DAF-AEE6-4AB3-A1A4-C1B61B3FAF10}">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927F4-8E81-41BB-ABCF-00CED8401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 Grid Built</a:t>
          </a:r>
        </a:p>
      </dsp:txBody>
      <dsp:txXfrm>
        <a:off x="93445" y="3018902"/>
        <a:ext cx="3206250" cy="720000"/>
      </dsp:txXfrm>
    </dsp:sp>
    <dsp:sp modelId="{DED037F3-DBB7-4EC2-B9CD-E7025AA885F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5963F-A7CC-453C-B1E0-D7E898AFAF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CAD14-1220-435F-9B6D-B849EDFA3C42}">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Parameters Determined and Specified</a:t>
          </a:r>
        </a:p>
      </dsp:txBody>
      <dsp:txXfrm>
        <a:off x="3860789" y="3018902"/>
        <a:ext cx="3206250" cy="720000"/>
      </dsp:txXfrm>
    </dsp:sp>
    <dsp:sp modelId="{ED66D0E4-2F94-45DC-ABC7-D866C05F6CA9}">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E2850-58B5-496D-A09E-A867D45B20C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F21F7-0276-4483-B8D5-8C0687977AF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Iterate Upon Results</a:t>
          </a:r>
        </a:p>
      </dsp:txBody>
      <dsp:txXfrm>
        <a:off x="7628133" y="3018902"/>
        <a:ext cx="3206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53664-E28A-414C-A8F3-84ECB19FBCBD}">
      <dsp:nvSpPr>
        <dsp:cNvPr id="0" name=""/>
        <dsp:cNvSpPr/>
      </dsp:nvSpPr>
      <dsp:spPr>
        <a:xfrm rot="5400000">
          <a:off x="6137533" y="-2516381"/>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Identifying arrest causes and patterns is a complex challenge</a:t>
          </a:r>
        </a:p>
        <a:p>
          <a:pPr marL="171450" lvl="1" indent="-171450" algn="l" defTabSz="711200">
            <a:lnSpc>
              <a:spcPct val="90000"/>
            </a:lnSpc>
            <a:spcBef>
              <a:spcPct val="0"/>
            </a:spcBef>
            <a:spcAft>
              <a:spcPct val="15000"/>
            </a:spcAft>
            <a:buChar char="•"/>
          </a:pPr>
          <a:r>
            <a:rPr lang="en-US" sz="1600" kern="1200"/>
            <a:t>Predictive modeling is well-suited to generate insights</a:t>
          </a:r>
        </a:p>
      </dsp:txBody>
      <dsp:txXfrm rot="-5400000">
        <a:off x="3500651" y="166857"/>
        <a:ext cx="6177023" cy="856903"/>
      </dsp:txXfrm>
    </dsp:sp>
    <dsp:sp modelId="{BCD0504D-C3DE-42F6-8080-D37ACAFD6143}">
      <dsp:nvSpPr>
        <dsp:cNvPr id="0" name=""/>
        <dsp:cNvSpPr/>
      </dsp:nvSpPr>
      <dsp:spPr>
        <a:xfrm>
          <a:off x="0" y="1798"/>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Understanding Arrest Patterns</a:t>
          </a:r>
        </a:p>
      </dsp:txBody>
      <dsp:txXfrm>
        <a:off x="57945" y="59743"/>
        <a:ext cx="3384761" cy="1071129"/>
      </dsp:txXfrm>
    </dsp:sp>
    <dsp:sp modelId="{457A1AD1-0509-4553-9AB1-74D7909A2999}">
      <dsp:nvSpPr>
        <dsp:cNvPr id="0" name=""/>
        <dsp:cNvSpPr/>
      </dsp:nvSpPr>
      <dsp:spPr>
        <a:xfrm rot="5400000">
          <a:off x="6137533" y="-127001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Supports data-driven safety strategies</a:t>
          </a:r>
        </a:p>
        <a:p>
          <a:pPr marL="171450" lvl="1" indent="-171450" algn="l" defTabSz="711200">
            <a:lnSpc>
              <a:spcPct val="90000"/>
            </a:lnSpc>
            <a:spcBef>
              <a:spcPct val="0"/>
            </a:spcBef>
            <a:spcAft>
              <a:spcPct val="15000"/>
            </a:spcAft>
            <a:buChar char="•"/>
          </a:pPr>
          <a:r>
            <a:rPr lang="en-US" sz="1600" kern="1200"/>
            <a:t>Potential for more effective police resource allocation</a:t>
          </a:r>
        </a:p>
      </dsp:txBody>
      <dsp:txXfrm rot="-5400000">
        <a:off x="3500651" y="1413228"/>
        <a:ext cx="6177023" cy="856903"/>
      </dsp:txXfrm>
    </dsp:sp>
    <dsp:sp modelId="{8921706E-77A1-446F-8A73-63442EC15A0D}">
      <dsp:nvSpPr>
        <dsp:cNvPr id="0" name=""/>
        <dsp:cNvSpPr/>
      </dsp:nvSpPr>
      <dsp:spPr>
        <a:xfrm>
          <a:off x="0" y="124816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Real-World Impact</a:t>
          </a:r>
        </a:p>
      </dsp:txBody>
      <dsp:txXfrm>
        <a:off x="57945" y="1306114"/>
        <a:ext cx="3384761" cy="1071129"/>
      </dsp:txXfrm>
    </dsp:sp>
    <dsp:sp modelId="{A978F154-D45F-49FC-A8C1-ACD0797C9F9E}">
      <dsp:nvSpPr>
        <dsp:cNvPr id="0" name=""/>
        <dsp:cNvSpPr/>
      </dsp:nvSpPr>
      <dsp:spPr>
        <a:xfrm rot="5400000">
          <a:off x="6137533" y="-2364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Classification is just the surface level—proactive crime prevention is the ultimate goal</a:t>
          </a:r>
        </a:p>
        <a:p>
          <a:pPr marL="171450" lvl="1" indent="-171450" algn="l" defTabSz="711200">
            <a:lnSpc>
              <a:spcPct val="90000"/>
            </a:lnSpc>
            <a:spcBef>
              <a:spcPct val="0"/>
            </a:spcBef>
            <a:spcAft>
              <a:spcPct val="15000"/>
            </a:spcAft>
            <a:buChar char="•"/>
          </a:pPr>
          <a:r>
            <a:rPr lang="en-US" sz="1600" kern="1200"/>
            <a:t>Data science is very applicable to many real-world societal issues</a:t>
          </a:r>
        </a:p>
      </dsp:txBody>
      <dsp:txXfrm rot="-5400000">
        <a:off x="3500651" y="2659598"/>
        <a:ext cx="6177023" cy="856903"/>
      </dsp:txXfrm>
    </dsp:sp>
    <dsp:sp modelId="{4AEE90B3-497A-4A51-9FF4-424FDBDE4267}">
      <dsp:nvSpPr>
        <dsp:cNvPr id="0" name=""/>
        <dsp:cNvSpPr/>
      </dsp:nvSpPr>
      <dsp:spPr>
        <a:xfrm>
          <a:off x="0" y="249453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Broader Implications</a:t>
          </a:r>
        </a:p>
      </dsp:txBody>
      <dsp:txXfrm>
        <a:off x="57945" y="2552484"/>
        <a:ext cx="3384761" cy="10711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Behind the scenes, our code was formatted to select the best performing model based on optimal parameters, and in this case, the decision tree was the best tuned model with 5 samples split and a max depth of 5. However, for our primary objective—predicting the likelihood of an arrest, the logistic regression model proved to be a better fit. This aligns with the assumption that key features linearly influence arrest outcomes. While ensemble models like random forest or gradient boosting worked to capture hidden patterns, their performance suggests there were no significant nonlinear interactions in the data. In conclusion, logistic regression was the most reliable model for this classification task and would be the recommended choice for real world implementation. </a:t>
            </a:r>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15</a:t>
            </a:fld>
            <a:endParaRPr lang="en-US"/>
          </a:p>
        </p:txBody>
      </p:sp>
    </p:spTree>
    <p:extLst>
      <p:ext uri="{BB962C8B-B14F-4D97-AF65-F5344CB8AC3E}">
        <p14:creationId xmlns:p14="http://schemas.microsoft.com/office/powerpoint/2010/main" val="360017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Identifying arrest causes and patterns is a complex, yet well suited challenge for predictive modeling, which can provide valuable guidance for improving safety and police resource allocation. Despite exploring advanced machine learning algorithms, we learned that simple models should not be overlooked. For future machine learning projects, modular pipelines will remain a core practice not only for interpretability purposes but also for flexibility in making modifications efficiently. Beyond predictive modeling, the real-world context of this problem is eye-opening. Since 2016, one in every six Chicago police officers has left the force. In 2018 alone, over 19,000 people were wounded in shootings, yet only 1,200 arrests have been made in connection with those incidents. We’re not just classifying outcomes; we’re aiming to guide proactive strategies in crime prevention. Our purpose for this assignment was not just about building a model but building a foundation which could support data-driven decisions and potentially save lives.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16</a:t>
            </a:fld>
            <a:endParaRPr lang="en-US"/>
          </a:p>
        </p:txBody>
      </p:sp>
    </p:spTree>
    <p:extLst>
      <p:ext uri="{BB962C8B-B14F-4D97-AF65-F5344CB8AC3E}">
        <p14:creationId xmlns:p14="http://schemas.microsoft.com/office/powerpoint/2010/main" val="33444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into the breakdown of violent and non-violent crimes, we began with a basic bar chart to help gain a general overview of the variable. The “arrests by type” chart showed most crimes do not result in arrests, non-violent crimes have the most volume, and violent crimes have the highest arrest rates. We then created a second chart to break down crime frequencies—non-violent crimes in blue and violent crimes in orange. This helped the group gain a deeper understanding of specific crimes that are most common, while reinforcing the previous finding that most arrests for crimes are non-violent.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49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11E-27D0-E15D-B70E-53A9EAD41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E8170-9D18-913C-29EE-1A91CC8B2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1181A-98A4-E2A9-7C47-730ABA7343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Continuing with the </a:t>
            </a:r>
            <a:r>
              <a:rPr lang="en-US" sz="1200" kern="1200" dirty="0" err="1">
                <a:solidFill>
                  <a:schemeClr val="tx1"/>
                </a:solidFill>
                <a:effectLst/>
                <a:latin typeface="+mn-lt"/>
                <a:ea typeface="+mn-ea"/>
                <a:cs typeface="+mn-cs"/>
              </a:rPr>
              <a:t>eda</a:t>
            </a:r>
            <a:r>
              <a:rPr lang="en-US" sz="1200" kern="1200" dirty="0">
                <a:solidFill>
                  <a:schemeClr val="tx1"/>
                </a:solidFill>
                <a:effectLst/>
                <a:latin typeface="+mn-lt"/>
                <a:ea typeface="+mn-ea"/>
                <a:cs typeface="+mn-cs"/>
              </a:rPr>
              <a:t> process, we analyzed how crime and arrest counts vary by district. The two graphs displayed work together: the first provides a side-by-side comparison of crime and arrest counts, while the second breaks this down into arrest rates by district-- using red to indicate whether a district falls below the median arrest count. Notably, district 11 has the highest crime and arrest counts but this does not always mean high arrest rates, as shown by district 8 with a similar number of crimes. While these graphs were not directly used in the feature engineering process, they offer valuable context. Should the predictive model underperform, we can revisit district level dynamics to dissect and potentially treat certain districts as outliers, but for now we are ready to move into the modeling phase. </a:t>
            </a:r>
          </a:p>
          <a:p>
            <a:endParaRPr lang="en-US" dirty="0"/>
          </a:p>
        </p:txBody>
      </p:sp>
      <p:sp>
        <p:nvSpPr>
          <p:cNvPr id="4" name="Slide Number Placeholder 3">
            <a:extLst>
              <a:ext uri="{FF2B5EF4-FFF2-40B4-BE49-F238E27FC236}">
                <a16:creationId xmlns:a16="http://schemas.microsoft.com/office/drawing/2014/main" id="{281DC4C8-7ACD-8320-9110-6D501FF978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803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We took a 6-stage approach. Throughout these stages, we applied a variety of selection and optimization techniques to efficiently and effectively determine the best model for our problem. The details of each stage are outlined in the following slides. Additionally, applying this structure to our approach facilitated seamless collaboration by clearly defining a framework. This was crucial to our success for several reasons. First, it allowed each team member to document their contributions and edits, while also easily understanding the contributions and edits of fellow teammates. Second, it provided a clear outline of the order of operations used in this cycle and kept the team calibrated with each other.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9</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would decide upon. It accomplishes this in a few ways. First, it specifies how to handle missing values, whether they are to be ignored or imputed, and the method by which calculate imputed values. Next,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10</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more complex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both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Modeling 1. First, we defined features by dropping columns that lacked predictive value and established arrest as our target variable. Next, we defined the train test split using 25% of the data for training and ensuring our random state was set to 42 for reproducibility. From there we established a preprocessing pipeline to ensure data preservation and proper conversion into a machine-readable format. Similarly, we also established a model pipeline to highlight how the models naturally fit the data before tuning. With this structure, we let the data speak for itself and enable room for modifications should we decide to make changes.  Upon examination of the results, we see that logistic regression was the best model overall, however, none of these models were tuned, therefore, we cannot say with certainty this was the best model until tuning efforts are made.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416734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developed a parameter grid. This was done for a few different reasons. It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various models performance results were impacted by changing parameters before a later step </a:t>
            </a:r>
            <a:r>
              <a:rPr lang="en-US"/>
              <a:t>of automated </a:t>
            </a:r>
            <a:r>
              <a:rPr lang="en-US" dirty="0"/>
              <a:t>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61819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think/topics/logistic-regression" TargetMode="External"/><Relationship Id="rId7" Type="http://schemas.openxmlformats.org/officeDocument/2006/relationships/hyperlink" Target="https://chicago.suntimes.com/the-watchdogs/2024/10/25/chicago-police-department-exodus-suburbs-recruiting" TargetMode="External"/><Relationship Id="rId2" Type="http://schemas.openxmlformats.org/officeDocument/2006/relationships/hyperlink" Target="https://www.ibm.com/think/topics/random-forest" TargetMode="External"/><Relationship Id="rId1" Type="http://schemas.openxmlformats.org/officeDocument/2006/relationships/slideLayout" Target="../slideLayouts/slideLayout2.xml"/><Relationship Id="rId6" Type="http://schemas.openxmlformats.org/officeDocument/2006/relationships/hyperlink" Target="https://chicago.suntimes.com/the-watchdogs/2025/03/14/non-fatal-shootings-clearance-rate-chicago-police-cpd-statistics" TargetMode="External"/><Relationship Id="rId5" Type="http://schemas.openxmlformats.org/officeDocument/2006/relationships/hyperlink" Target="https://scikit-learn.org/stable/modules/generated/sklearn.ensemble.GradientBoostingClassifier.html" TargetMode="External"/><Relationship Id="rId4" Type="http://schemas.openxmlformats.org/officeDocument/2006/relationships/hyperlink" Target="https://scikit-learn.org/stable/modules/tre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6390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Preprocessing Pipeline</a:t>
            </a:r>
          </a:p>
        </p:txBody>
      </p:sp>
      <p:graphicFrame>
        <p:nvGraphicFramePr>
          <p:cNvPr id="10" name="Content Placeholder 2">
            <a:extLst>
              <a:ext uri="{FF2B5EF4-FFF2-40B4-BE49-F238E27FC236}">
                <a16:creationId xmlns:a16="http://schemas.microsoft.com/office/drawing/2014/main" id="{ECD4640D-CDEA-8D5A-4D0C-2A1546F6E418}"/>
              </a:ext>
            </a:extLst>
          </p:cNvPr>
          <p:cNvGraphicFramePr/>
          <p:nvPr>
            <p:extLst>
              <p:ext uri="{D42A27DB-BD31-4B8C-83A1-F6EECF244321}">
                <p14:modId xmlns:p14="http://schemas.microsoft.com/office/powerpoint/2010/main" val="345808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9312714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346F3-0F2F-556F-7969-FFD398285445}"/>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a:solidFill>
                  <a:srgbClr val="FFFFFF"/>
                </a:solidFill>
              </a:rPr>
              <a:t>Model Results</a:t>
            </a:r>
          </a:p>
        </p:txBody>
      </p:sp>
      <p:pic>
        <p:nvPicPr>
          <p:cNvPr id="15" name="Picture 14" descr="A screenshot of a computer code&#10;&#10;AI-generated content may be incorrect.">
            <a:extLst>
              <a:ext uri="{FF2B5EF4-FFF2-40B4-BE49-F238E27FC236}">
                <a16:creationId xmlns:a16="http://schemas.microsoft.com/office/drawing/2014/main" id="{A9C6D12C-08C8-3C6D-4CB0-0C2730126D6A}"/>
              </a:ext>
            </a:extLst>
          </p:cNvPr>
          <p:cNvPicPr>
            <a:picLocks/>
          </p:cNvPicPr>
          <p:nvPr/>
        </p:nvPicPr>
        <p:blipFill>
          <a:blip r:embed="rId3">
            <a:extLst>
              <a:ext uri="{28A0092B-C50C-407E-A947-70E740481C1C}">
                <a14:useLocalDpi xmlns:a14="http://schemas.microsoft.com/office/drawing/2010/main" val="0"/>
              </a:ext>
            </a:extLst>
          </a:blip>
          <a:stretch/>
        </p:blipFill>
        <p:spPr>
          <a:xfrm>
            <a:off x="680689" y="2445976"/>
            <a:ext cx="2490796" cy="2860546"/>
          </a:xfrm>
          <a:prstGeom prst="rect">
            <a:avLst/>
          </a:prstGeom>
        </p:spPr>
      </p:pic>
      <p:pic>
        <p:nvPicPr>
          <p:cNvPr id="14" name="Picture 13">
            <a:extLst>
              <a:ext uri="{FF2B5EF4-FFF2-40B4-BE49-F238E27FC236}">
                <a16:creationId xmlns:a16="http://schemas.microsoft.com/office/drawing/2014/main" id="{99942C47-C656-9F31-3BD0-7123DA99B9C3}"/>
              </a:ext>
            </a:extLst>
          </p:cNvPr>
          <p:cNvPicPr>
            <a:picLocks/>
          </p:cNvPicPr>
          <p:nvPr/>
        </p:nvPicPr>
        <p:blipFill>
          <a:blip r:embed="rId4">
            <a:extLst>
              <a:ext uri="{28A0092B-C50C-407E-A947-70E740481C1C}">
                <a14:useLocalDpi xmlns:a14="http://schemas.microsoft.com/office/drawing/2010/main" val="0"/>
              </a:ext>
            </a:extLst>
          </a:blip>
          <a:stretch/>
        </p:blipFill>
        <p:spPr>
          <a:xfrm>
            <a:off x="3459929" y="2469085"/>
            <a:ext cx="2494544" cy="2822926"/>
          </a:xfrm>
          <a:prstGeom prst="rect">
            <a:avLst/>
          </a:prstGeom>
        </p:spPr>
      </p:pic>
      <p:pic>
        <p:nvPicPr>
          <p:cNvPr id="17" name="Picture 16">
            <a:extLst>
              <a:ext uri="{FF2B5EF4-FFF2-40B4-BE49-F238E27FC236}">
                <a16:creationId xmlns:a16="http://schemas.microsoft.com/office/drawing/2014/main" id="{E69ECF00-66D7-0608-EBD2-D3AB65D25C3C}"/>
              </a:ext>
            </a:extLst>
          </p:cNvPr>
          <p:cNvPicPr>
            <a:picLocks/>
          </p:cNvPicPr>
          <p:nvPr/>
        </p:nvPicPr>
        <p:blipFill>
          <a:blip r:embed="rId5">
            <a:extLst>
              <a:ext uri="{28A0092B-C50C-407E-A947-70E740481C1C}">
                <a14:useLocalDpi xmlns:a14="http://schemas.microsoft.com/office/drawing/2010/main" val="0"/>
              </a:ext>
            </a:extLst>
          </a:blip>
          <a:stretch/>
        </p:blipFill>
        <p:spPr>
          <a:xfrm>
            <a:off x="6239169" y="2506762"/>
            <a:ext cx="2502912" cy="2761587"/>
          </a:xfrm>
          <a:prstGeom prst="rect">
            <a:avLst/>
          </a:prstGeom>
        </p:spPr>
      </p:pic>
      <p:pic>
        <p:nvPicPr>
          <p:cNvPr id="16" name="Picture 15">
            <a:extLst>
              <a:ext uri="{FF2B5EF4-FFF2-40B4-BE49-F238E27FC236}">
                <a16:creationId xmlns:a16="http://schemas.microsoft.com/office/drawing/2014/main" id="{667FAA6D-A560-D256-CF8A-602BD1501A9F}"/>
              </a:ext>
            </a:extLst>
          </p:cNvPr>
          <p:cNvPicPr>
            <a:picLocks/>
          </p:cNvPicPr>
          <p:nvPr/>
        </p:nvPicPr>
        <p:blipFill>
          <a:blip r:embed="rId6">
            <a:extLst>
              <a:ext uri="{28A0092B-C50C-407E-A947-70E740481C1C}">
                <a14:useLocalDpi xmlns:a14="http://schemas.microsoft.com/office/drawing/2010/main" val="0"/>
              </a:ext>
            </a:extLst>
          </a:blip>
          <a:stretch/>
        </p:blipFill>
        <p:spPr>
          <a:xfrm>
            <a:off x="9015350" y="2485016"/>
            <a:ext cx="2502910" cy="2796989"/>
          </a:xfrm>
          <a:prstGeom prst="rect">
            <a:avLst/>
          </a:prstGeom>
        </p:spPr>
      </p:pic>
    </p:spTree>
    <p:extLst>
      <p:ext uri="{BB962C8B-B14F-4D97-AF65-F5344CB8AC3E}">
        <p14:creationId xmlns:p14="http://schemas.microsoft.com/office/powerpoint/2010/main" val="10940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198FACE-AB78-6EE9-E35D-D76D89CCD992}"/>
              </a:ext>
            </a:extLst>
          </p:cNvPr>
          <p:cNvSpPr>
            <a:spLocks noGrp="1"/>
          </p:cNvSpPr>
          <p:nvPr>
            <p:ph type="title"/>
          </p:nvPr>
        </p:nvSpPr>
        <p:spPr>
          <a:xfrm>
            <a:off x="1136397" y="502021"/>
            <a:ext cx="4959603" cy="1642969"/>
          </a:xfrm>
        </p:spPr>
        <p:txBody>
          <a:bodyPr anchor="b">
            <a:normAutofit/>
          </a:bodyPr>
          <a:lstStyle/>
          <a:p>
            <a:r>
              <a:rPr lang="en-US" sz="4000" dirty="0"/>
              <a:t>Feature Importance Evaluation</a:t>
            </a:r>
          </a:p>
        </p:txBody>
      </p:sp>
      <p:sp>
        <p:nvSpPr>
          <p:cNvPr id="9" name="Content Placeholder 8">
            <a:extLst>
              <a:ext uri="{FF2B5EF4-FFF2-40B4-BE49-F238E27FC236}">
                <a16:creationId xmlns:a16="http://schemas.microsoft.com/office/drawing/2014/main" id="{2D5B1A4F-6AC0-5CDA-D54C-BC3B4684DAA9}"/>
              </a:ext>
            </a:extLst>
          </p:cNvPr>
          <p:cNvSpPr>
            <a:spLocks noGrp="1"/>
          </p:cNvSpPr>
          <p:nvPr>
            <p:ph idx="1"/>
          </p:nvPr>
        </p:nvSpPr>
        <p:spPr>
          <a:xfrm>
            <a:off x="1136397" y="2418408"/>
            <a:ext cx="4959603" cy="3522569"/>
          </a:xfrm>
        </p:spPr>
        <p:txBody>
          <a:bodyPr anchor="t">
            <a:normAutofit/>
          </a:bodyPr>
          <a:lstStyle/>
          <a:p>
            <a:r>
              <a:rPr lang="en-US" sz="2000" dirty="0"/>
              <a:t>Primary Type produced the largest influence on model prediction. </a:t>
            </a:r>
          </a:p>
          <a:p>
            <a:r>
              <a:rPr lang="en-US" sz="2000" dirty="0"/>
              <a:t>Primary Type also occupies 4 of the top 5 most important features. </a:t>
            </a:r>
          </a:p>
          <a:p>
            <a:r>
              <a:rPr lang="en-US" sz="2000" dirty="0"/>
              <a:t>Significant drop in importance after 5</a:t>
            </a:r>
            <a:r>
              <a:rPr lang="en-US" sz="2000" baseline="30000" dirty="0"/>
              <a:t>th</a:t>
            </a:r>
            <a:r>
              <a:rPr lang="en-US" sz="2000" dirty="0"/>
              <a:t> feature. </a:t>
            </a:r>
          </a:p>
          <a:p>
            <a:r>
              <a:rPr lang="en-US" sz="2000" dirty="0"/>
              <a:t>Description consistently has 2</a:t>
            </a:r>
            <a:r>
              <a:rPr lang="en-US" sz="2000" baseline="30000" dirty="0"/>
              <a:t>nd</a:t>
            </a:r>
            <a:r>
              <a:rPr lang="en-US" sz="2000" dirty="0"/>
              <a:t> largest impact on prediction. </a:t>
            </a:r>
          </a:p>
        </p:txBody>
      </p:sp>
      <p:pic>
        <p:nvPicPr>
          <p:cNvPr id="7" name="Picture 6" descr="A bar graph with text&#10;&#10;AI-generated content may be incorrect.">
            <a:extLst>
              <a:ext uri="{FF2B5EF4-FFF2-40B4-BE49-F238E27FC236}">
                <a16:creationId xmlns:a16="http://schemas.microsoft.com/office/drawing/2014/main" id="{5AE19CA1-D650-E132-77C9-BE267CC0A1B3}"/>
              </a:ext>
            </a:extLst>
          </p:cNvPr>
          <p:cNvPicPr>
            <a:picLocks noChangeAspect="1"/>
          </p:cNvPicPr>
          <p:nvPr/>
        </p:nvPicPr>
        <p:blipFill>
          <a:blip r:embed="rId2">
            <a:extLst>
              <a:ext uri="{28A0092B-C50C-407E-A947-70E740481C1C}">
                <a14:useLocalDpi xmlns:a14="http://schemas.microsoft.com/office/drawing/2010/main" val="0"/>
              </a:ext>
            </a:extLst>
          </a:blip>
          <a:srcRect b="11795"/>
          <a:stretch>
            <a:fillRect/>
          </a:stretch>
        </p:blipFill>
        <p:spPr>
          <a:xfrm>
            <a:off x="6096000" y="860612"/>
            <a:ext cx="5617465" cy="4797910"/>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8D4D01D0-E7C3-AFF4-FACB-482D80FECE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928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28979274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148EA-B331-906E-7DE4-E1C976777B8C}"/>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06E2-840C-98AB-D117-C7F279C7EA52}"/>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dirty="0"/>
              <a:t>Modeling</a:t>
            </a:r>
          </a:p>
        </p:txBody>
      </p:sp>
      <p:sp>
        <p:nvSpPr>
          <p:cNvPr id="7" name="TextBox 6">
            <a:extLst>
              <a:ext uri="{FF2B5EF4-FFF2-40B4-BE49-F238E27FC236}">
                <a16:creationId xmlns:a16="http://schemas.microsoft.com/office/drawing/2014/main" id="{8C172B66-4507-7AF8-97E3-BF1AC997970E}"/>
              </a:ext>
            </a:extLst>
          </p:cNvPr>
          <p:cNvSpPr txBox="1"/>
          <p:nvPr/>
        </p:nvSpPr>
        <p:spPr>
          <a:xfrm>
            <a:off x="1136396" y="2277036"/>
            <a:ext cx="5814239" cy="3461155"/>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Model Selection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Best model automatically selected during tuning evaluation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Tuned decision tree performed best</a:t>
            </a:r>
            <a:endParaRPr kumimoji="0" lang="en-US" sz="1600" b="0" i="0" u="none" strike="noStrike" cap="none" spc="0" normalizeH="0" baseline="0" noProof="0" dirty="0">
              <a:ln>
                <a:noFill/>
              </a:ln>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Evaluation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Strongest fit for predicting arrest likelihood</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Assumes linear relationships, matching data structure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Conclusion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Ensemble models did not outperform logistic regression—limited nonlinear complexities</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recommended for real world implementation</a:t>
            </a:r>
          </a:p>
          <a:p>
            <a:pPr marL="514350" marR="0" lvl="1" fontAlgn="auto">
              <a:lnSpc>
                <a:spcPct val="90000"/>
              </a:lnSpc>
              <a:spcBef>
                <a:spcPts val="0"/>
              </a:spcBef>
              <a:spcAft>
                <a:spcPts val="600"/>
              </a:spcAft>
              <a:buClrTx/>
              <a:buSzTx/>
              <a:tabLst/>
              <a:defRPr/>
            </a:pPr>
            <a:endParaRPr kumimoji="0" lang="en-US" sz="1600" b="0" i="0" u="none" strike="noStrike" cap="none" spc="0" normalizeH="0" baseline="0" noProof="0" dirty="0">
              <a:ln>
                <a:noFill/>
              </a:ln>
              <a:effectLst/>
              <a:uLnTx/>
              <a:uFillTx/>
            </a:endParaRPr>
          </a:p>
        </p:txBody>
      </p:sp>
      <p:pic>
        <p:nvPicPr>
          <p:cNvPr id="6" name="Picture 5" descr="A screenshot of a computer&#10;&#10;AI-generated content may be incorrect.">
            <a:extLst>
              <a:ext uri="{FF2B5EF4-FFF2-40B4-BE49-F238E27FC236}">
                <a16:creationId xmlns:a16="http://schemas.microsoft.com/office/drawing/2014/main" id="{33F2F7B3-5654-1443-5C6C-4E13E63B4FC4}"/>
              </a:ext>
            </a:extLst>
          </p:cNvPr>
          <p:cNvPicPr>
            <a:picLocks/>
          </p:cNvPicPr>
          <p:nvPr/>
        </p:nvPicPr>
        <p:blipFill>
          <a:blip r:embed="rId3"/>
          <a:stretch>
            <a:fillRect/>
          </a:stretch>
        </p:blipFill>
        <p:spPr>
          <a:xfrm>
            <a:off x="7717919" y="799365"/>
            <a:ext cx="3636563" cy="2210153"/>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29A6592-7D7A-566B-8E8D-0AB93FD540AC}"/>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79815" y="3375824"/>
            <a:ext cx="3684058" cy="2243263"/>
          </a:xfrm>
          <a:prstGeom prst="rect">
            <a:avLst/>
          </a:prstGeom>
        </p:spPr>
      </p:pic>
      <p:sp>
        <p:nvSpPr>
          <p:cNvPr id="28" name="Rectangle 2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08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Outcome</a:t>
            </a:r>
          </a:p>
        </p:txBody>
      </p:sp>
      <p:graphicFrame>
        <p:nvGraphicFramePr>
          <p:cNvPr id="18" name="Content Placeholder 2">
            <a:extLst>
              <a:ext uri="{FF2B5EF4-FFF2-40B4-BE49-F238E27FC236}">
                <a16:creationId xmlns:a16="http://schemas.microsoft.com/office/drawing/2014/main" id="{33272AF7-F0B8-04E2-5140-23ED5ECCC948}"/>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06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42D15-FF2E-DA5A-581E-FB409FE889A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Citations </a:t>
            </a:r>
          </a:p>
        </p:txBody>
      </p:sp>
      <p:sp>
        <p:nvSpPr>
          <p:cNvPr id="3" name="Content Placeholder 2">
            <a:extLst>
              <a:ext uri="{FF2B5EF4-FFF2-40B4-BE49-F238E27FC236}">
                <a16:creationId xmlns:a16="http://schemas.microsoft.com/office/drawing/2014/main" id="{DDA51287-0AE9-7854-5187-5D18506F0D0C}"/>
              </a:ext>
            </a:extLst>
          </p:cNvPr>
          <p:cNvSpPr>
            <a:spLocks noGrp="1"/>
          </p:cNvSpPr>
          <p:nvPr>
            <p:ph idx="1"/>
          </p:nvPr>
        </p:nvSpPr>
        <p:spPr>
          <a:xfrm>
            <a:off x="4835711" y="1201328"/>
            <a:ext cx="6555347" cy="5546047"/>
          </a:xfrm>
        </p:spPr>
        <p:txBody>
          <a:bodyPr anchor="ctr">
            <a:normAutofit fontScale="92500" lnSpcReduction="20000"/>
          </a:bodyPr>
          <a:lstStyle/>
          <a:p>
            <a:r>
              <a:rPr lang="en-US" sz="2000" dirty="0" err="1"/>
              <a:t>Ibm</a:t>
            </a:r>
            <a:r>
              <a:rPr lang="en-US" sz="2000" dirty="0"/>
              <a:t>. (2025, June 4). </a:t>
            </a:r>
            <a:r>
              <a:rPr lang="en-US" sz="2000" i="1" dirty="0"/>
              <a:t>What is Random Forest?</a:t>
            </a:r>
            <a:r>
              <a:rPr lang="en-US" sz="2000" dirty="0"/>
              <a:t>. IBM. </a:t>
            </a:r>
            <a:r>
              <a:rPr lang="en-US" sz="2000" dirty="0">
                <a:hlinkClick r:id="rId2"/>
              </a:rPr>
              <a:t>https://www.ibm.com/think/topics/random-forest</a:t>
            </a:r>
            <a:r>
              <a:rPr lang="en-US" sz="2000" dirty="0"/>
              <a:t>  </a:t>
            </a:r>
          </a:p>
          <a:p>
            <a:r>
              <a:rPr lang="en-US" sz="2000" dirty="0"/>
              <a:t>Lee, F. (2025, July 29). </a:t>
            </a:r>
            <a:r>
              <a:rPr lang="en-US" sz="2000" i="1" dirty="0"/>
              <a:t>What is logistic regression?</a:t>
            </a:r>
            <a:r>
              <a:rPr lang="en-US" sz="2000" dirty="0"/>
              <a:t>. IBM. </a:t>
            </a:r>
            <a:r>
              <a:rPr lang="en-US" sz="2000" dirty="0">
                <a:hlinkClick r:id="rId3"/>
              </a:rPr>
              <a:t>https://www.ibm.com/think/topics/logistic-regression</a:t>
            </a:r>
            <a:r>
              <a:rPr lang="en-US" sz="2000" dirty="0"/>
              <a:t>  </a:t>
            </a:r>
          </a:p>
          <a:p>
            <a:r>
              <a:rPr lang="en-US" sz="2000" dirty="0"/>
              <a:t>scikit-learn developers . (n.d.). </a:t>
            </a:r>
            <a:r>
              <a:rPr lang="en-US" sz="2000" i="1" dirty="0"/>
              <a:t>1.10. decision trees</a:t>
            </a:r>
            <a:r>
              <a:rPr lang="en-US" sz="2000" dirty="0"/>
              <a:t>. scikit learn. </a:t>
            </a:r>
            <a:r>
              <a:rPr lang="en-US" sz="2000" dirty="0">
                <a:hlinkClick r:id="rId4"/>
              </a:rPr>
              <a:t>https://scikit-learn.org/stable/modules/tree.html</a:t>
            </a:r>
            <a:r>
              <a:rPr lang="en-US" sz="2000" dirty="0"/>
              <a:t>  </a:t>
            </a:r>
          </a:p>
          <a:p>
            <a:r>
              <a:rPr lang="en-US" sz="2000" dirty="0"/>
              <a:t>scikit-learn developers . (n.d.-c). </a:t>
            </a:r>
            <a:r>
              <a:rPr lang="en-US" sz="2000" i="1" dirty="0" err="1"/>
              <a:t>Gradientboostingclassifier</a:t>
            </a:r>
            <a:r>
              <a:rPr lang="en-US" sz="2000" dirty="0"/>
              <a:t>. scikit. </a:t>
            </a:r>
            <a:r>
              <a:rPr lang="en-US" sz="2000" dirty="0">
                <a:hlinkClick r:id="rId5"/>
              </a:rPr>
              <a:t>https://scikit-learn.org/stable/modules/generated/sklearn.ensemble.GradientBoostingClassifier.html</a:t>
            </a:r>
            <a:r>
              <a:rPr lang="en-US" sz="2000" dirty="0"/>
              <a:t>  </a:t>
            </a:r>
          </a:p>
          <a:p>
            <a:r>
              <a:rPr lang="en-US" sz="2000" dirty="0"/>
              <a:t>Grimm, A., </a:t>
            </a:r>
            <a:r>
              <a:rPr lang="en-US" sz="2000" dirty="0" err="1"/>
              <a:t>Schuba</a:t>
            </a:r>
            <a:r>
              <a:rPr lang="en-US" sz="2000" dirty="0"/>
              <a:t>, T., &amp; Boyle, A. (2025, March 14). </a:t>
            </a:r>
            <a:r>
              <a:rPr lang="en-US" sz="2000" i="1" dirty="0"/>
              <a:t>“where’s my justice?” Only 6% of Chicago shootings lead to arrests, Sun-Times finds</a:t>
            </a:r>
            <a:r>
              <a:rPr lang="en-US" sz="2000" dirty="0"/>
              <a:t>. Times. </a:t>
            </a:r>
            <a:r>
              <a:rPr lang="en-US" sz="2000" dirty="0">
                <a:hlinkClick r:id="rId6"/>
              </a:rPr>
              <a:t>https://chicago.suntimes.com/the-watchdogs/2025/03/14/non-fatal-shootings-clearance-rate-chicago-police-cpd-statistics</a:t>
            </a:r>
            <a:endParaRPr lang="en-US" sz="2000" dirty="0"/>
          </a:p>
          <a:p>
            <a:r>
              <a:rPr lang="en-US" sz="2000" dirty="0"/>
              <a:t>Main, F., &amp; </a:t>
            </a:r>
            <a:r>
              <a:rPr lang="en-US" sz="2000" dirty="0" err="1"/>
              <a:t>Schuba</a:t>
            </a:r>
            <a:r>
              <a:rPr lang="en-US" sz="2000" dirty="0"/>
              <a:t>, T. (2024, October 25). </a:t>
            </a:r>
            <a:r>
              <a:rPr lang="en-US" sz="2000" i="1" dirty="0"/>
              <a:t>Chicago Police Department Exodus: New Cops are leaving in droves, Sun-Times Investigation finds</a:t>
            </a:r>
            <a:r>
              <a:rPr lang="en-US" sz="2000" dirty="0"/>
              <a:t>. Times. </a:t>
            </a:r>
            <a:r>
              <a:rPr lang="en-US" sz="2000" dirty="0">
                <a:hlinkClick r:id="rId7"/>
              </a:rPr>
              <a:t>https://chicago.suntimes.com/the-watchdogs/2024/10/25/chicago-police-department-exodus-suburbs-recruiting</a:t>
            </a:r>
            <a:r>
              <a:rPr lang="en-US" sz="2000" dirty="0"/>
              <a:t> </a:t>
            </a:r>
          </a:p>
          <a:p>
            <a:endParaRPr lang="en-US" sz="2000" dirty="0"/>
          </a:p>
          <a:p>
            <a:endParaRPr lang="en-US" sz="2000" dirty="0"/>
          </a:p>
          <a:p>
            <a:endParaRPr lang="en-US" sz="2000" dirty="0"/>
          </a:p>
        </p:txBody>
      </p:sp>
    </p:spTree>
    <p:extLst>
      <p:ext uri="{BB962C8B-B14F-4D97-AF65-F5344CB8AC3E}">
        <p14:creationId xmlns:p14="http://schemas.microsoft.com/office/powerpoint/2010/main" val="252889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1136397" y="502021"/>
            <a:ext cx="4959603" cy="1642969"/>
          </a:xfrm>
        </p:spPr>
        <p:txBody>
          <a:bodyPr anchor="b">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1136397" y="2418408"/>
            <a:ext cx="4959603" cy="3522569"/>
          </a:xfrm>
        </p:spPr>
        <p:txBody>
          <a:bodyPr anchor="t">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680896" y="489118"/>
            <a:ext cx="4864115" cy="5466007"/>
          </a:xfrm>
          <a:prstGeom prst="rect">
            <a:avLst/>
          </a:prstGeom>
        </p:spPr>
      </p:pic>
      <p:sp>
        <p:nvSpPr>
          <p:cNvPr id="59" name="Rectangle 5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65" name="Rectangle 6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1371600" y="407695"/>
            <a:ext cx="9724030" cy="834251"/>
          </a:xfrm>
        </p:spPr>
        <p:txBody>
          <a:bodyPr anchor="ctr">
            <a:normAutofit/>
          </a:bodyPr>
          <a:lstStyle/>
          <a:p>
            <a:r>
              <a:rPr lang="en-US" sz="4000">
                <a:solidFill>
                  <a:srgbClr val="FFFFFF"/>
                </a:solidFill>
              </a:rPr>
              <a:t>Frame the Problem</a:t>
            </a:r>
          </a:p>
        </p:txBody>
      </p:sp>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2"/>
          <a:srcRect l="3468" r="12521" b="1"/>
          <a:stretch>
            <a:fillRect/>
          </a:stretch>
        </p:blipFill>
        <p:spPr>
          <a:xfrm>
            <a:off x="1216889" y="2200459"/>
            <a:ext cx="3061813" cy="1521578"/>
          </a:xfrm>
          <a:prstGeom prst="rect">
            <a:avLst/>
          </a:prstGeom>
        </p:spPr>
      </p:pic>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4599296" y="2200459"/>
            <a:ext cx="3007003" cy="1494354"/>
          </a:xfrm>
          <a:prstGeom prst="rect">
            <a:avLst/>
          </a:prstGeom>
        </p:spPr>
      </p:pic>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4"/>
          <a:srcRect l="7077" r="11931" b="2"/>
          <a:stretch>
            <a:fillRect/>
          </a:stretch>
        </p:blipFill>
        <p:spPr>
          <a:xfrm>
            <a:off x="7913295" y="2200459"/>
            <a:ext cx="3061813" cy="1521575"/>
          </a:xfrm>
          <a:prstGeom prst="rect">
            <a:avLst/>
          </a:prstGeom>
        </p:spPr>
      </p:pic>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1371601" y="4786744"/>
            <a:ext cx="9448800" cy="1442631"/>
          </a:xfrm>
        </p:spPr>
        <p:txBody>
          <a:bodyPr>
            <a:normAutofit/>
          </a:bodyPr>
          <a:lstStyle/>
          <a:p>
            <a:r>
              <a:rPr lang="en-US" sz="1100"/>
              <a:t>Data can be utilized to answer various business objectives</a:t>
            </a:r>
          </a:p>
          <a:p>
            <a:pPr lvl="1"/>
            <a:r>
              <a:rPr lang="en-US" sz="1100"/>
              <a:t># of Crimes by Location</a:t>
            </a:r>
          </a:p>
          <a:p>
            <a:pPr lvl="1"/>
            <a:r>
              <a:rPr lang="en-US" sz="1100"/>
              <a:t># of Crimes by District</a:t>
            </a:r>
          </a:p>
          <a:p>
            <a:pPr lvl="1"/>
            <a:r>
              <a:rPr lang="en-US" sz="1100"/>
              <a:t># of Arrest by Beat</a:t>
            </a:r>
          </a:p>
          <a:p>
            <a:pPr marL="457200" lvl="1" indent="0">
              <a:buNone/>
            </a:pPr>
            <a:endParaRPr lang="en-US" sz="1100"/>
          </a:p>
          <a:p>
            <a:r>
              <a:rPr lang="en-US" sz="1100" b="1"/>
              <a:t>Main Objective of ML Model: </a:t>
            </a:r>
            <a:r>
              <a:rPr lang="en-US" sz="1100"/>
              <a:t>predict the likelihood of an arrest based on various factors, such as type, location, and time of day</a:t>
            </a:r>
          </a:p>
        </p:txBody>
      </p:sp>
    </p:spTree>
    <p:extLst>
      <p:ext uri="{BB962C8B-B14F-4D97-AF65-F5344CB8AC3E}">
        <p14:creationId xmlns:p14="http://schemas.microsoft.com/office/powerpoint/2010/main" val="31070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Initial Thoughts &amp; Assumptions</a:t>
            </a: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8074084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9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976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5C7F-B33E-559F-0591-D48CB917C2C5}"/>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0CFAEEE8-5A4A-6A9C-8B59-0C818616AB04}"/>
              </a:ext>
            </a:extLst>
          </p:cNvPr>
          <p:cNvSpPr>
            <a:spLocks noGrp="1"/>
          </p:cNvSpPr>
          <p:nvPr>
            <p:ph idx="1"/>
          </p:nvPr>
        </p:nvSpPr>
        <p:spPr>
          <a:xfrm>
            <a:off x="1136396" y="2277036"/>
            <a:ext cx="5814239" cy="3461155"/>
          </a:xfrm>
        </p:spPr>
        <p:txBody>
          <a:bodyPr>
            <a:normAutofit/>
          </a:bodyPr>
          <a:lstStyle/>
          <a:p>
            <a:r>
              <a:rPr lang="en-US" sz="2000"/>
              <a:t>Arrests by Type</a:t>
            </a:r>
          </a:p>
          <a:p>
            <a:pPr lvl="1"/>
            <a:r>
              <a:rPr lang="en-US" sz="2000"/>
              <a:t>Most crimes do not result in arrests</a:t>
            </a:r>
          </a:p>
          <a:p>
            <a:pPr lvl="1"/>
            <a:r>
              <a:rPr lang="en-US" sz="2000"/>
              <a:t>Non-violent crimes retain highest frequency</a:t>
            </a:r>
          </a:p>
          <a:p>
            <a:pPr lvl="1"/>
            <a:r>
              <a:rPr lang="en-US" sz="2000"/>
              <a:t>Violent crimes show the highest arrest rate</a:t>
            </a:r>
          </a:p>
          <a:p>
            <a:r>
              <a:rPr lang="en-US" sz="2000"/>
              <a:t>Frequency of Crime </a:t>
            </a:r>
          </a:p>
          <a:p>
            <a:pPr lvl="1"/>
            <a:r>
              <a:rPr lang="en-US" sz="2000"/>
              <a:t>Theft is the most frequent crime</a:t>
            </a:r>
          </a:p>
          <a:p>
            <a:pPr lvl="1"/>
            <a:r>
              <a:rPr lang="en-US" sz="2000"/>
              <a:t>Battery is the most common violent crime (orange)</a:t>
            </a:r>
          </a:p>
        </p:txBody>
      </p:sp>
      <p:pic>
        <p:nvPicPr>
          <p:cNvPr id="7" name="Picture 6">
            <a:extLst>
              <a:ext uri="{FF2B5EF4-FFF2-40B4-BE49-F238E27FC236}">
                <a16:creationId xmlns:a16="http://schemas.microsoft.com/office/drawing/2014/main" id="{38FA49F6-31E7-BAF5-1BDD-9A3B7A265C01}"/>
              </a:ext>
            </a:extLst>
          </p:cNvPr>
          <p:cNvPicPr>
            <a:picLocks noChangeAspect="1"/>
          </p:cNvPicPr>
          <p:nvPr/>
        </p:nvPicPr>
        <p:blipFill>
          <a:blip r:embed="rId3"/>
          <a:stretch>
            <a:fillRect/>
          </a:stretch>
        </p:blipFill>
        <p:spPr>
          <a:xfrm>
            <a:off x="7679766" y="1134021"/>
            <a:ext cx="3712869" cy="1540840"/>
          </a:xfrm>
          <a:prstGeom prst="rect">
            <a:avLst/>
          </a:prstGeom>
        </p:spPr>
      </p:pic>
      <p:pic>
        <p:nvPicPr>
          <p:cNvPr id="5" name="Picture 4">
            <a:extLst>
              <a:ext uri="{FF2B5EF4-FFF2-40B4-BE49-F238E27FC236}">
                <a16:creationId xmlns:a16="http://schemas.microsoft.com/office/drawing/2014/main" id="{8B55116E-CDB1-B45D-EB16-4F0CFE1D7985}"/>
              </a:ext>
            </a:extLst>
          </p:cNvPr>
          <p:cNvPicPr>
            <a:picLocks noChangeAspect="1"/>
          </p:cNvPicPr>
          <p:nvPr/>
        </p:nvPicPr>
        <p:blipFill>
          <a:blip r:embed="rId4"/>
          <a:stretch>
            <a:fillRect/>
          </a:stretch>
        </p:blipFill>
        <p:spPr>
          <a:xfrm>
            <a:off x="8000988" y="3375824"/>
            <a:ext cx="3041712" cy="2243263"/>
          </a:xfrm>
          <a:prstGeom prst="rect">
            <a:avLst/>
          </a:prstGeom>
        </p:spPr>
      </p:pic>
      <p:sp>
        <p:nvSpPr>
          <p:cNvPr id="10" name="Rectangle 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6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A02E1-C308-D024-8BF9-7D71A19B860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49D0-9775-28AF-7E2D-8D3FE4C0A3E1}"/>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4E3037BA-5543-9E5E-DC61-3AF11BDEB22B}"/>
              </a:ext>
            </a:extLst>
          </p:cNvPr>
          <p:cNvSpPr>
            <a:spLocks noGrp="1"/>
          </p:cNvSpPr>
          <p:nvPr>
            <p:ph idx="1"/>
          </p:nvPr>
        </p:nvSpPr>
        <p:spPr>
          <a:xfrm>
            <a:off x="1136396" y="2277036"/>
            <a:ext cx="5814239" cy="3461155"/>
          </a:xfrm>
        </p:spPr>
        <p:txBody>
          <a:bodyPr>
            <a:normAutofit/>
          </a:bodyPr>
          <a:lstStyle/>
          <a:p>
            <a:r>
              <a:rPr lang="en-US" sz="1600"/>
              <a:t>Crime vs. Arrest Count</a:t>
            </a:r>
          </a:p>
          <a:p>
            <a:pPr lvl="1"/>
            <a:r>
              <a:rPr lang="en-US" sz="1600"/>
              <a:t>Districts 6, 8, 11 each have crime counts greater than or equal to 1500</a:t>
            </a:r>
          </a:p>
          <a:p>
            <a:pPr lvl="1"/>
            <a:r>
              <a:rPr lang="en-US" sz="1600"/>
              <a:t>Districts 20 and 31 have the lowest volume of crime</a:t>
            </a:r>
          </a:p>
          <a:p>
            <a:r>
              <a:rPr lang="en-US" sz="1600"/>
              <a:t>Arrest Rate by District</a:t>
            </a:r>
          </a:p>
          <a:p>
            <a:pPr lvl="1"/>
            <a:r>
              <a:rPr lang="en-US" sz="1600"/>
              <a:t>Green bars indicate a “safe” district based on the median measure of arrest count / crime count</a:t>
            </a:r>
          </a:p>
          <a:p>
            <a:r>
              <a:rPr lang="en-US" sz="1600"/>
              <a:t>Overview of District and Crime graphs</a:t>
            </a:r>
          </a:p>
          <a:p>
            <a:pPr lvl="1"/>
            <a:r>
              <a:rPr lang="en-US" sz="1600"/>
              <a:t>District 11 has the highest arrest and crime count</a:t>
            </a:r>
          </a:p>
          <a:p>
            <a:pPr lvl="1"/>
            <a:r>
              <a:rPr lang="en-US" sz="1600"/>
              <a:t>High crime does not always mean high arrest rates</a:t>
            </a:r>
          </a:p>
          <a:p>
            <a:pPr lvl="1"/>
            <a:r>
              <a:rPr lang="en-US" sz="1600"/>
              <a:t>Helpful benchmarks for experimentation and model prep </a:t>
            </a:r>
          </a:p>
        </p:txBody>
      </p:sp>
      <p:pic>
        <p:nvPicPr>
          <p:cNvPr id="7" name="Picture 6">
            <a:extLst>
              <a:ext uri="{FF2B5EF4-FFF2-40B4-BE49-F238E27FC236}">
                <a16:creationId xmlns:a16="http://schemas.microsoft.com/office/drawing/2014/main" id="{4C230784-745D-B9FC-8FE0-137732519ED5}"/>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679766" y="1124739"/>
            <a:ext cx="3712869" cy="1559404"/>
          </a:xfrm>
          <a:prstGeom prst="rect">
            <a:avLst/>
          </a:prstGeom>
        </p:spPr>
      </p:pic>
      <p:pic>
        <p:nvPicPr>
          <p:cNvPr id="4" name="Picture 3">
            <a:extLst>
              <a:ext uri="{FF2B5EF4-FFF2-40B4-BE49-F238E27FC236}">
                <a16:creationId xmlns:a16="http://schemas.microsoft.com/office/drawing/2014/main" id="{62B1AC84-4528-F9BC-50D4-8708F9EFB649}"/>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65410" y="3713112"/>
            <a:ext cx="3712869" cy="1568687"/>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1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Model Evaluation </a:t>
            </a:r>
          </a:p>
        </p:txBody>
      </p:sp>
    </p:spTree>
    <p:extLst>
      <p:ext uri="{BB962C8B-B14F-4D97-AF65-F5344CB8AC3E}">
        <p14:creationId xmlns:p14="http://schemas.microsoft.com/office/powerpoint/2010/main" val="161949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B86DCDE-58A9-8598-6F68-D19D7A0AEEA1}"/>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78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498</TotalTime>
  <Words>2208</Words>
  <Application>Microsoft Office PowerPoint</Application>
  <PresentationFormat>Widescreen</PresentationFormat>
  <Paragraphs>125</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Developing a Machine Learning Model</vt:lpstr>
      <vt:lpstr>About the Dataset</vt:lpstr>
      <vt:lpstr>Frame the Problem</vt:lpstr>
      <vt:lpstr>Initial Thoughts &amp; Assumptions</vt:lpstr>
      <vt:lpstr>Data Wrangling</vt:lpstr>
      <vt:lpstr>Exploratory Data Analysis</vt:lpstr>
      <vt:lpstr>Exploratory Data Analysis</vt:lpstr>
      <vt:lpstr>Model Evaluation </vt:lpstr>
      <vt:lpstr>Modeling Cycle</vt:lpstr>
      <vt:lpstr>Preprocessing Pipeline</vt:lpstr>
      <vt:lpstr>Model Selection</vt:lpstr>
      <vt:lpstr>Model Results</vt:lpstr>
      <vt:lpstr>Feature Importance Evaluation</vt:lpstr>
      <vt:lpstr>Specify Model Parameters</vt:lpstr>
      <vt:lpstr>Modeling</vt:lpstr>
      <vt:lpstr>Outcome</vt:lpstr>
      <vt:lpstr>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Ryan McGiffin</cp:lastModifiedBy>
  <cp:revision>13</cp:revision>
  <dcterms:created xsi:type="dcterms:W3CDTF">2025-07-24T19:51:34Z</dcterms:created>
  <dcterms:modified xsi:type="dcterms:W3CDTF">2025-08-07T23:23:35Z</dcterms:modified>
</cp:coreProperties>
</file>