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58" r:id="rId4"/>
    <p:sldId id="259" r:id="rId5"/>
    <p:sldId id="260" r:id="rId6"/>
    <p:sldId id="264" r:id="rId7"/>
    <p:sldId id="266" r:id="rId8"/>
    <p:sldId id="268" r:id="rId9"/>
    <p:sldId id="269" r:id="rId10"/>
    <p:sldId id="267" r:id="rId11"/>
    <p:sldId id="263"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398309-EE30-411F-BAE6-1D221D1CA75A}" v="4" dt="2025-07-31T00:07:11.8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159" autoAdjust="0"/>
  </p:normalViewPr>
  <p:slideViewPr>
    <p:cSldViewPr snapToGrid="0">
      <p:cViewPr varScale="1">
        <p:scale>
          <a:sx n="84" d="100"/>
          <a:sy n="84" d="100"/>
        </p:scale>
        <p:origin x="1632"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ylor Kocher" userId="34fafd0f8ab602e7" providerId="LiveId" clId="{40398309-EE30-411F-BAE6-1D221D1CA75A}"/>
    <pc:docChg chg="undo redo custSel modSld">
      <pc:chgData name="Taylor Kocher" userId="34fafd0f8ab602e7" providerId="LiveId" clId="{40398309-EE30-411F-BAE6-1D221D1CA75A}" dt="2025-07-31T00:07:46.295" v="945" actId="404"/>
      <pc:docMkLst>
        <pc:docMk/>
      </pc:docMkLst>
      <pc:sldChg chg="addSp delSp modSp mod modMedia setBg addAnim delAnim">
        <pc:chgData name="Taylor Kocher" userId="34fafd0f8ab602e7" providerId="LiveId" clId="{40398309-EE30-411F-BAE6-1D221D1CA75A}" dt="2025-07-30T23:45:28.897" v="131"/>
        <pc:sldMkLst>
          <pc:docMk/>
          <pc:sldMk cId="1089398144" sldId="256"/>
        </pc:sldMkLst>
        <pc:spChg chg="mod">
          <ac:chgData name="Taylor Kocher" userId="34fafd0f8ab602e7" providerId="LiveId" clId="{40398309-EE30-411F-BAE6-1D221D1CA75A}" dt="2025-07-30T23:45:28.896" v="129" actId="26606"/>
          <ac:spMkLst>
            <pc:docMk/>
            <pc:sldMk cId="1089398144" sldId="256"/>
            <ac:spMk id="2" creationId="{92BE4BA0-985B-3055-6F9B-3D2FEFF263F7}"/>
          </ac:spMkLst>
        </pc:spChg>
        <pc:spChg chg="mod">
          <ac:chgData name="Taylor Kocher" userId="34fafd0f8ab602e7" providerId="LiveId" clId="{40398309-EE30-411F-BAE6-1D221D1CA75A}" dt="2025-07-30T23:45:28.896" v="129" actId="26606"/>
          <ac:spMkLst>
            <pc:docMk/>
            <pc:sldMk cId="1089398144" sldId="256"/>
            <ac:spMk id="3" creationId="{A82C405A-E6B4-0F6B-E323-55EF93D0217C}"/>
          </ac:spMkLst>
        </pc:spChg>
        <pc:spChg chg="add">
          <ac:chgData name="Taylor Kocher" userId="34fafd0f8ab602e7" providerId="LiveId" clId="{40398309-EE30-411F-BAE6-1D221D1CA75A}" dt="2025-07-30T23:45:28.896" v="129" actId="26606"/>
          <ac:spMkLst>
            <pc:docMk/>
            <pc:sldMk cId="1089398144" sldId="256"/>
            <ac:spMk id="6" creationId="{6F5A5072-7B47-4D32-B52A-4EBBF590B8A5}"/>
          </ac:spMkLst>
        </pc:spChg>
        <pc:spChg chg="add">
          <ac:chgData name="Taylor Kocher" userId="34fafd0f8ab602e7" providerId="LiveId" clId="{40398309-EE30-411F-BAE6-1D221D1CA75A}" dt="2025-07-30T23:45:28.896" v="129" actId="26606"/>
          <ac:spMkLst>
            <pc:docMk/>
            <pc:sldMk cId="1089398144" sldId="256"/>
            <ac:spMk id="7" creationId="{9715DAF0-AE1B-46C9-8A6B-DB2AA05AB91D}"/>
          </ac:spMkLst>
        </pc:spChg>
        <pc:spChg chg="add del">
          <ac:chgData name="Taylor Kocher" userId="34fafd0f8ab602e7" providerId="LiveId" clId="{40398309-EE30-411F-BAE6-1D221D1CA75A}" dt="2025-07-30T23:44:30.291" v="112" actId="26606"/>
          <ac:spMkLst>
            <pc:docMk/>
            <pc:sldMk cId="1089398144" sldId="256"/>
            <ac:spMk id="8" creationId="{1A3C89F8-0D2F-47FF-B903-151248265F47}"/>
          </ac:spMkLst>
        </pc:spChg>
        <pc:spChg chg="add del">
          <ac:chgData name="Taylor Kocher" userId="34fafd0f8ab602e7" providerId="LiveId" clId="{40398309-EE30-411F-BAE6-1D221D1CA75A}" dt="2025-07-30T23:44:41.556" v="120" actId="26606"/>
          <ac:spMkLst>
            <pc:docMk/>
            <pc:sldMk cId="1089398144" sldId="256"/>
            <ac:spMk id="9" creationId="{C1DD1A8A-57D5-4A81-AD04-532B043C5611}"/>
          </ac:spMkLst>
        </pc:spChg>
        <pc:spChg chg="add del">
          <ac:chgData name="Taylor Kocher" userId="34fafd0f8ab602e7" providerId="LiveId" clId="{40398309-EE30-411F-BAE6-1D221D1CA75A}" dt="2025-07-30T23:44:30.291" v="112" actId="26606"/>
          <ac:spMkLst>
            <pc:docMk/>
            <pc:sldMk cId="1089398144" sldId="256"/>
            <ac:spMk id="10" creationId="{C5CB530E-515E-412C-9DF1-5F8FFBD6F383}"/>
          </ac:spMkLst>
        </pc:spChg>
        <pc:spChg chg="add del">
          <ac:chgData name="Taylor Kocher" userId="34fafd0f8ab602e7" providerId="LiveId" clId="{40398309-EE30-411F-BAE6-1D221D1CA75A}" dt="2025-07-30T23:44:41.556" v="120" actId="26606"/>
          <ac:spMkLst>
            <pc:docMk/>
            <pc:sldMk cId="1089398144" sldId="256"/>
            <ac:spMk id="11" creationId="{007891EC-4501-44ED-A8C8-B11B6DB767AB}"/>
          </ac:spMkLst>
        </pc:spChg>
        <pc:spChg chg="add del">
          <ac:chgData name="Taylor Kocher" userId="34fafd0f8ab602e7" providerId="LiveId" clId="{40398309-EE30-411F-BAE6-1D221D1CA75A}" dt="2025-07-30T23:44:30.291" v="112" actId="26606"/>
          <ac:spMkLst>
            <pc:docMk/>
            <pc:sldMk cId="1089398144" sldId="256"/>
            <ac:spMk id="12" creationId="{712D4376-A578-4FF1-94FC-245E7A6A489F}"/>
          </ac:spMkLst>
        </pc:spChg>
        <pc:spChg chg="add del">
          <ac:chgData name="Taylor Kocher" userId="34fafd0f8ab602e7" providerId="LiveId" clId="{40398309-EE30-411F-BAE6-1D221D1CA75A}" dt="2025-07-30T23:45:09.980" v="128" actId="26606"/>
          <ac:spMkLst>
            <pc:docMk/>
            <pc:sldMk cId="1089398144" sldId="256"/>
            <ac:spMk id="13" creationId="{6F5A5072-7B47-4D32-B52A-4EBBF590B8A5}"/>
          </ac:spMkLst>
        </pc:spChg>
        <pc:spChg chg="add del">
          <ac:chgData name="Taylor Kocher" userId="34fafd0f8ab602e7" providerId="LiveId" clId="{40398309-EE30-411F-BAE6-1D221D1CA75A}" dt="2025-07-30T23:44:30.291" v="112" actId="26606"/>
          <ac:spMkLst>
            <pc:docMk/>
            <pc:sldMk cId="1089398144" sldId="256"/>
            <ac:spMk id="14" creationId="{AEA7509D-F04F-40CB-A0B3-EEF16499CC9F}"/>
          </ac:spMkLst>
        </pc:spChg>
        <pc:spChg chg="add del">
          <ac:chgData name="Taylor Kocher" userId="34fafd0f8ab602e7" providerId="LiveId" clId="{40398309-EE30-411F-BAE6-1D221D1CA75A}" dt="2025-07-30T23:45:09.980" v="128" actId="26606"/>
          <ac:spMkLst>
            <pc:docMk/>
            <pc:sldMk cId="1089398144" sldId="256"/>
            <ac:spMk id="15" creationId="{9715DAF0-AE1B-46C9-8A6B-DB2AA05AB91D}"/>
          </ac:spMkLst>
        </pc:spChg>
        <pc:spChg chg="add del">
          <ac:chgData name="Taylor Kocher" userId="34fafd0f8ab602e7" providerId="LiveId" clId="{40398309-EE30-411F-BAE6-1D221D1CA75A}" dt="2025-07-30T23:45:09.980" v="128" actId="26606"/>
          <ac:spMkLst>
            <pc:docMk/>
            <pc:sldMk cId="1089398144" sldId="256"/>
            <ac:spMk id="17" creationId="{6016219D-510E-4184-9090-6D5578A87BD1}"/>
          </ac:spMkLst>
        </pc:spChg>
        <pc:spChg chg="add del">
          <ac:chgData name="Taylor Kocher" userId="34fafd0f8ab602e7" providerId="LiveId" clId="{40398309-EE30-411F-BAE6-1D221D1CA75A}" dt="2025-07-30T23:44:30.291" v="112" actId="26606"/>
          <ac:spMkLst>
            <pc:docMk/>
            <pc:sldMk cId="1089398144" sldId="256"/>
            <ac:spMk id="18" creationId="{508BEF50-7B1E-49A4-BC19-5F4F1D755E64}"/>
          </ac:spMkLst>
        </pc:spChg>
        <pc:spChg chg="add del">
          <ac:chgData name="Taylor Kocher" userId="34fafd0f8ab602e7" providerId="LiveId" clId="{40398309-EE30-411F-BAE6-1D221D1CA75A}" dt="2025-07-30T23:45:09.980" v="128" actId="26606"/>
          <ac:spMkLst>
            <pc:docMk/>
            <pc:sldMk cId="1089398144" sldId="256"/>
            <ac:spMk id="19" creationId="{AFF4A713-7B75-4B21-90D7-5AB19547C728}"/>
          </ac:spMkLst>
        </pc:spChg>
        <pc:spChg chg="add del">
          <ac:chgData name="Taylor Kocher" userId="34fafd0f8ab602e7" providerId="LiveId" clId="{40398309-EE30-411F-BAE6-1D221D1CA75A}" dt="2025-07-30T23:44:30.291" v="112" actId="26606"/>
          <ac:spMkLst>
            <pc:docMk/>
            <pc:sldMk cId="1089398144" sldId="256"/>
            <ac:spMk id="20" creationId="{3FBAD350-5664-4811-A208-657FB882D350}"/>
          </ac:spMkLst>
        </pc:spChg>
        <pc:spChg chg="add del">
          <ac:chgData name="Taylor Kocher" userId="34fafd0f8ab602e7" providerId="LiveId" clId="{40398309-EE30-411F-BAE6-1D221D1CA75A}" dt="2025-07-30T23:45:09.980" v="128" actId="26606"/>
          <ac:spMkLst>
            <pc:docMk/>
            <pc:sldMk cId="1089398144" sldId="256"/>
            <ac:spMk id="21" creationId="{DC631C0B-6DA6-4E57-8231-CE32B3434A7E}"/>
          </ac:spMkLst>
        </pc:spChg>
        <pc:spChg chg="add del">
          <ac:chgData name="Taylor Kocher" userId="34fafd0f8ab602e7" providerId="LiveId" clId="{40398309-EE30-411F-BAE6-1D221D1CA75A}" dt="2025-07-30T23:44:30.291" v="112" actId="26606"/>
          <ac:spMkLst>
            <pc:docMk/>
            <pc:sldMk cId="1089398144" sldId="256"/>
            <ac:spMk id="22" creationId="{C39ADB8F-D187-49D7-BDCF-C1B6DC727068}"/>
          </ac:spMkLst>
        </pc:spChg>
        <pc:spChg chg="add del">
          <ac:chgData name="Taylor Kocher" userId="34fafd0f8ab602e7" providerId="LiveId" clId="{40398309-EE30-411F-BAE6-1D221D1CA75A}" dt="2025-07-30T23:45:09.980" v="128" actId="26606"/>
          <ac:spMkLst>
            <pc:docMk/>
            <pc:sldMk cId="1089398144" sldId="256"/>
            <ac:spMk id="23" creationId="{C29501E6-A978-4A61-9689-9085AF97A53A}"/>
          </ac:spMkLst>
        </pc:spChg>
        <pc:spChg chg="add del">
          <ac:chgData name="Taylor Kocher" userId="34fafd0f8ab602e7" providerId="LiveId" clId="{40398309-EE30-411F-BAE6-1D221D1CA75A}" dt="2025-07-30T23:44:39.440" v="116" actId="26606"/>
          <ac:spMkLst>
            <pc:docMk/>
            <pc:sldMk cId="1089398144" sldId="256"/>
            <ac:spMk id="24" creationId="{6F5A5072-7B47-4D32-B52A-4EBBF590B8A5}"/>
          </ac:spMkLst>
        </pc:spChg>
        <pc:spChg chg="add del">
          <ac:chgData name="Taylor Kocher" userId="34fafd0f8ab602e7" providerId="LiveId" clId="{40398309-EE30-411F-BAE6-1D221D1CA75A}" dt="2025-07-30T23:44:39.440" v="116" actId="26606"/>
          <ac:spMkLst>
            <pc:docMk/>
            <pc:sldMk cId="1089398144" sldId="256"/>
            <ac:spMk id="25" creationId="{9715DAF0-AE1B-46C9-8A6B-DB2AA05AB91D}"/>
          </ac:spMkLst>
        </pc:spChg>
        <pc:spChg chg="add del">
          <ac:chgData name="Taylor Kocher" userId="34fafd0f8ab602e7" providerId="LiveId" clId="{40398309-EE30-411F-BAE6-1D221D1CA75A}" dt="2025-07-30T23:44:39.440" v="116" actId="26606"/>
          <ac:spMkLst>
            <pc:docMk/>
            <pc:sldMk cId="1089398144" sldId="256"/>
            <ac:spMk id="26" creationId="{6016219D-510E-4184-9090-6D5578A87BD1}"/>
          </ac:spMkLst>
        </pc:spChg>
        <pc:spChg chg="add del">
          <ac:chgData name="Taylor Kocher" userId="34fafd0f8ab602e7" providerId="LiveId" clId="{40398309-EE30-411F-BAE6-1D221D1CA75A}" dt="2025-07-30T23:44:39.440" v="116" actId="26606"/>
          <ac:spMkLst>
            <pc:docMk/>
            <pc:sldMk cId="1089398144" sldId="256"/>
            <ac:spMk id="27" creationId="{AFF4A713-7B75-4B21-90D7-5AB19547C728}"/>
          </ac:spMkLst>
        </pc:spChg>
        <pc:spChg chg="add del">
          <ac:chgData name="Taylor Kocher" userId="34fafd0f8ab602e7" providerId="LiveId" clId="{40398309-EE30-411F-BAE6-1D221D1CA75A}" dt="2025-07-30T23:44:39.440" v="116" actId="26606"/>
          <ac:spMkLst>
            <pc:docMk/>
            <pc:sldMk cId="1089398144" sldId="256"/>
            <ac:spMk id="28" creationId="{DC631C0B-6DA6-4E57-8231-CE32B3434A7E}"/>
          </ac:spMkLst>
        </pc:spChg>
        <pc:spChg chg="add del">
          <ac:chgData name="Taylor Kocher" userId="34fafd0f8ab602e7" providerId="LiveId" clId="{40398309-EE30-411F-BAE6-1D221D1CA75A}" dt="2025-07-30T23:44:39.440" v="116" actId="26606"/>
          <ac:spMkLst>
            <pc:docMk/>
            <pc:sldMk cId="1089398144" sldId="256"/>
            <ac:spMk id="29" creationId="{C29501E6-A978-4A61-9689-9085AF97A53A}"/>
          </ac:spMkLst>
        </pc:spChg>
        <pc:spChg chg="add del">
          <ac:chgData name="Taylor Kocher" userId="34fafd0f8ab602e7" providerId="LiveId" clId="{40398309-EE30-411F-BAE6-1D221D1CA75A}" dt="2025-07-30T23:45:06.118" v="125" actId="26606"/>
          <ac:spMkLst>
            <pc:docMk/>
            <pc:sldMk cId="1089398144" sldId="256"/>
            <ac:spMk id="30" creationId="{9715DAF0-AE1B-46C9-8A6B-DB2AA05AB91D}"/>
          </ac:spMkLst>
        </pc:spChg>
        <pc:spChg chg="add del">
          <ac:chgData name="Taylor Kocher" userId="34fafd0f8ab602e7" providerId="LiveId" clId="{40398309-EE30-411F-BAE6-1D221D1CA75A}" dt="2025-07-30T23:45:06.118" v="125" actId="26606"/>
          <ac:spMkLst>
            <pc:docMk/>
            <pc:sldMk cId="1089398144" sldId="256"/>
            <ac:spMk id="32" creationId="{6016219D-510E-4184-9090-6D5578A87BD1}"/>
          </ac:spMkLst>
        </pc:spChg>
        <pc:spChg chg="add">
          <ac:chgData name="Taylor Kocher" userId="34fafd0f8ab602e7" providerId="LiveId" clId="{40398309-EE30-411F-BAE6-1D221D1CA75A}" dt="2025-07-30T23:45:28.896" v="129" actId="26606"/>
          <ac:spMkLst>
            <pc:docMk/>
            <pc:sldMk cId="1089398144" sldId="256"/>
            <ac:spMk id="33" creationId="{6016219D-510E-4184-9090-6D5578A87BD1}"/>
          </ac:spMkLst>
        </pc:spChg>
        <pc:spChg chg="add del">
          <ac:chgData name="Taylor Kocher" userId="34fafd0f8ab602e7" providerId="LiveId" clId="{40398309-EE30-411F-BAE6-1D221D1CA75A}" dt="2025-07-30T23:45:06.118" v="125" actId="26606"/>
          <ac:spMkLst>
            <pc:docMk/>
            <pc:sldMk cId="1089398144" sldId="256"/>
            <ac:spMk id="34" creationId="{AFF4A713-7B75-4B21-90D7-5AB19547C728}"/>
          </ac:spMkLst>
        </pc:spChg>
        <pc:spChg chg="add">
          <ac:chgData name="Taylor Kocher" userId="34fafd0f8ab602e7" providerId="LiveId" clId="{40398309-EE30-411F-BAE6-1D221D1CA75A}" dt="2025-07-30T23:45:28.896" v="129" actId="26606"/>
          <ac:spMkLst>
            <pc:docMk/>
            <pc:sldMk cId="1089398144" sldId="256"/>
            <ac:spMk id="35" creationId="{AFF4A713-7B75-4B21-90D7-5AB19547C728}"/>
          </ac:spMkLst>
        </pc:spChg>
        <pc:spChg chg="add del">
          <ac:chgData name="Taylor Kocher" userId="34fafd0f8ab602e7" providerId="LiveId" clId="{40398309-EE30-411F-BAE6-1D221D1CA75A}" dt="2025-07-30T23:45:06.118" v="125" actId="26606"/>
          <ac:spMkLst>
            <pc:docMk/>
            <pc:sldMk cId="1089398144" sldId="256"/>
            <ac:spMk id="36" creationId="{DC631C0B-6DA6-4E57-8231-CE32B3434A7E}"/>
          </ac:spMkLst>
        </pc:spChg>
        <pc:spChg chg="add">
          <ac:chgData name="Taylor Kocher" userId="34fafd0f8ab602e7" providerId="LiveId" clId="{40398309-EE30-411F-BAE6-1D221D1CA75A}" dt="2025-07-30T23:45:28.896" v="129" actId="26606"/>
          <ac:spMkLst>
            <pc:docMk/>
            <pc:sldMk cId="1089398144" sldId="256"/>
            <ac:spMk id="37" creationId="{DC631C0B-6DA6-4E57-8231-CE32B3434A7E}"/>
          </ac:spMkLst>
        </pc:spChg>
        <pc:spChg chg="add del">
          <ac:chgData name="Taylor Kocher" userId="34fafd0f8ab602e7" providerId="LiveId" clId="{40398309-EE30-411F-BAE6-1D221D1CA75A}" dt="2025-07-30T23:45:06.118" v="125" actId="26606"/>
          <ac:spMkLst>
            <pc:docMk/>
            <pc:sldMk cId="1089398144" sldId="256"/>
            <ac:spMk id="38" creationId="{C29501E6-A978-4A61-9689-9085AF97A53A}"/>
          </ac:spMkLst>
        </pc:spChg>
        <pc:spChg chg="add">
          <ac:chgData name="Taylor Kocher" userId="34fafd0f8ab602e7" providerId="LiveId" clId="{40398309-EE30-411F-BAE6-1D221D1CA75A}" dt="2025-07-30T23:45:28.896" v="129" actId="26606"/>
          <ac:spMkLst>
            <pc:docMk/>
            <pc:sldMk cId="1089398144" sldId="256"/>
            <ac:spMk id="39" creationId="{C29501E6-A978-4A61-9689-9085AF97A53A}"/>
          </ac:spMkLst>
        </pc:spChg>
        <pc:picChg chg="add del mod">
          <ac:chgData name="Taylor Kocher" userId="34fafd0f8ab602e7" providerId="LiveId" clId="{40398309-EE30-411F-BAE6-1D221D1CA75A}" dt="2025-07-30T23:44:41.556" v="120" actId="26606"/>
          <ac:picMkLst>
            <pc:docMk/>
            <pc:sldMk cId="1089398144" sldId="256"/>
            <ac:picMk id="5" creationId="{B8B7A420-5933-951C-4869-098FB15361AF}"/>
          </ac:picMkLst>
        </pc:picChg>
        <pc:cxnChg chg="add del">
          <ac:chgData name="Taylor Kocher" userId="34fafd0f8ab602e7" providerId="LiveId" clId="{40398309-EE30-411F-BAE6-1D221D1CA75A}" dt="2025-07-30T23:44:30.291" v="112" actId="26606"/>
          <ac:cxnSpMkLst>
            <pc:docMk/>
            <pc:sldMk cId="1089398144" sldId="256"/>
            <ac:cxnSpMk id="16" creationId="{56020367-4FD5-4596-8E10-C5F095CD8DBF}"/>
          </ac:cxnSpMkLst>
        </pc:cxnChg>
      </pc:sldChg>
      <pc:sldChg chg="addSp delSp modSp mod setBg">
        <pc:chgData name="Taylor Kocher" userId="34fafd0f8ab602e7" providerId="LiveId" clId="{40398309-EE30-411F-BAE6-1D221D1CA75A}" dt="2025-07-31T00:07:46.295" v="945" actId="404"/>
        <pc:sldMkLst>
          <pc:docMk/>
          <pc:sldMk cId="3260822621" sldId="258"/>
        </pc:sldMkLst>
        <pc:spChg chg="mod">
          <ac:chgData name="Taylor Kocher" userId="34fafd0f8ab602e7" providerId="LiveId" clId="{40398309-EE30-411F-BAE6-1D221D1CA75A}" dt="2025-07-31T00:07:46.295" v="945" actId="404"/>
          <ac:spMkLst>
            <pc:docMk/>
            <pc:sldMk cId="3260822621" sldId="258"/>
            <ac:spMk id="2" creationId="{79ECB100-D254-4CEB-DE77-351FDC07C86A}"/>
          </ac:spMkLst>
        </pc:spChg>
        <pc:spChg chg="add del mod ord">
          <ac:chgData name="Taylor Kocher" userId="34fafd0f8ab602e7" providerId="LiveId" clId="{40398309-EE30-411F-BAE6-1D221D1CA75A}" dt="2025-07-31T00:06:25.658" v="862" actId="26606"/>
          <ac:spMkLst>
            <pc:docMk/>
            <pc:sldMk cId="3260822621" sldId="258"/>
            <ac:spMk id="3" creationId="{9A31A276-449B-0BAD-8C87-501E6946D240}"/>
          </ac:spMkLst>
        </pc:spChg>
        <pc:spChg chg="add del">
          <ac:chgData name="Taylor Kocher" userId="34fafd0f8ab602e7" providerId="LiveId" clId="{40398309-EE30-411F-BAE6-1D221D1CA75A}" dt="2025-07-31T00:03:10.215" v="762" actId="26606"/>
          <ac:spMkLst>
            <pc:docMk/>
            <pc:sldMk cId="3260822621" sldId="258"/>
            <ac:spMk id="10" creationId="{149FB5C3-7336-4FE0-A30C-CC0A3646D499}"/>
          </ac:spMkLst>
        </pc:spChg>
        <pc:spChg chg="add del">
          <ac:chgData name="Taylor Kocher" userId="34fafd0f8ab602e7" providerId="LiveId" clId="{40398309-EE30-411F-BAE6-1D221D1CA75A}" dt="2025-07-31T00:06:25.658" v="862" actId="26606"/>
          <ac:spMkLst>
            <pc:docMk/>
            <pc:sldMk cId="3260822621" sldId="258"/>
            <ac:spMk id="11" creationId="{5EBC18B6-E5C3-4AD1-97A4-E6A3477A0BB9}"/>
          </ac:spMkLst>
        </pc:spChg>
        <pc:spChg chg="add del">
          <ac:chgData name="Taylor Kocher" userId="34fafd0f8ab602e7" providerId="LiveId" clId="{40398309-EE30-411F-BAE6-1D221D1CA75A}" dt="2025-07-31T00:06:25.658" v="862" actId="26606"/>
          <ac:spMkLst>
            <pc:docMk/>
            <pc:sldMk cId="3260822621" sldId="258"/>
            <ac:spMk id="13" creationId="{136A4AB6-B72B-4CC6-ADCF-BE807B6C3D71}"/>
          </ac:spMkLst>
        </pc:spChg>
        <pc:spChg chg="add del">
          <ac:chgData name="Taylor Kocher" userId="34fafd0f8ab602e7" providerId="LiveId" clId="{40398309-EE30-411F-BAE6-1D221D1CA75A}" dt="2025-07-31T00:06:25.658" v="862" actId="26606"/>
          <ac:spMkLst>
            <pc:docMk/>
            <pc:sldMk cId="3260822621" sldId="258"/>
            <ac:spMk id="15" creationId="{B35D540D-9486-4236-952A-F72DC52D79BF}"/>
          </ac:spMkLst>
        </pc:spChg>
        <pc:spChg chg="add del">
          <ac:chgData name="Taylor Kocher" userId="34fafd0f8ab602e7" providerId="LiveId" clId="{40398309-EE30-411F-BAE6-1D221D1CA75A}" dt="2025-07-31T00:03:10.215" v="762" actId="26606"/>
          <ac:spMkLst>
            <pc:docMk/>
            <pc:sldMk cId="3260822621" sldId="258"/>
            <ac:spMk id="16" creationId="{0DA909B4-15FF-46A6-8A7F-7AEF977FE9ED}"/>
          </ac:spMkLst>
        </pc:spChg>
        <pc:spChg chg="add del">
          <ac:chgData name="Taylor Kocher" userId="34fafd0f8ab602e7" providerId="LiveId" clId="{40398309-EE30-411F-BAE6-1D221D1CA75A}" dt="2025-07-31T00:03:10.215" v="762" actId="26606"/>
          <ac:spMkLst>
            <pc:docMk/>
            <pc:sldMk cId="3260822621" sldId="258"/>
            <ac:spMk id="18" creationId="{1382A32C-5B0C-4B1C-A074-76C6DBCC9F87}"/>
          </ac:spMkLst>
        </pc:spChg>
        <pc:spChg chg="add del">
          <ac:chgData name="Taylor Kocher" userId="34fafd0f8ab602e7" providerId="LiveId" clId="{40398309-EE30-411F-BAE6-1D221D1CA75A}" dt="2025-07-31T00:06:15.512" v="853" actId="26606"/>
          <ac:spMkLst>
            <pc:docMk/>
            <pc:sldMk cId="3260822621" sldId="258"/>
            <ac:spMk id="20" creationId="{68B356B0-9CD4-40F6-9F9D-CBE358C38E9F}"/>
          </ac:spMkLst>
        </pc:spChg>
        <pc:spChg chg="add del">
          <ac:chgData name="Taylor Kocher" userId="34fafd0f8ab602e7" providerId="LiveId" clId="{40398309-EE30-411F-BAE6-1D221D1CA75A}" dt="2025-07-31T00:06:15.512" v="853" actId="26606"/>
          <ac:spMkLst>
            <pc:docMk/>
            <pc:sldMk cId="3260822621" sldId="258"/>
            <ac:spMk id="23" creationId="{9A31A276-449B-0BAD-8C87-501E6946D240}"/>
          </ac:spMkLst>
        </pc:spChg>
        <pc:spChg chg="add del">
          <ac:chgData name="Taylor Kocher" userId="34fafd0f8ab602e7" providerId="LiveId" clId="{40398309-EE30-411F-BAE6-1D221D1CA75A}" dt="2025-07-31T00:06:15.512" v="853" actId="26606"/>
          <ac:spMkLst>
            <pc:docMk/>
            <pc:sldMk cId="3260822621" sldId="258"/>
            <ac:spMk id="24" creationId="{6068EAC2-2623-4156-A990-D776FF9BF493}"/>
          </ac:spMkLst>
        </pc:spChg>
        <pc:spChg chg="add del">
          <ac:chgData name="Taylor Kocher" userId="34fafd0f8ab602e7" providerId="LiveId" clId="{40398309-EE30-411F-BAE6-1D221D1CA75A}" dt="2025-07-31T00:06:15.512" v="853" actId="26606"/>
          <ac:spMkLst>
            <pc:docMk/>
            <pc:sldMk cId="3260822621" sldId="258"/>
            <ac:spMk id="26" creationId="{4C707BC9-731A-490A-AF25-6F349FD9B02F}"/>
          </ac:spMkLst>
        </pc:spChg>
        <pc:spChg chg="add del">
          <ac:chgData name="Taylor Kocher" userId="34fafd0f8ab602e7" providerId="LiveId" clId="{40398309-EE30-411F-BAE6-1D221D1CA75A}" dt="2025-07-31T00:06:15.512" v="853" actId="26606"/>
          <ac:spMkLst>
            <pc:docMk/>
            <pc:sldMk cId="3260822621" sldId="258"/>
            <ac:spMk id="28" creationId="{3FD7C480-AC7D-4FEE-BB95-EEE23BB3E693}"/>
          </ac:spMkLst>
        </pc:spChg>
        <pc:spChg chg="add del">
          <ac:chgData name="Taylor Kocher" userId="34fafd0f8ab602e7" providerId="LiveId" clId="{40398309-EE30-411F-BAE6-1D221D1CA75A}" dt="2025-07-31T00:06:19.502" v="855" actId="26606"/>
          <ac:spMkLst>
            <pc:docMk/>
            <pc:sldMk cId="3260822621" sldId="258"/>
            <ac:spMk id="31" creationId="{C5278130-DFE0-457B-8698-88DF69019DDE}"/>
          </ac:spMkLst>
        </pc:spChg>
        <pc:spChg chg="add del">
          <ac:chgData name="Taylor Kocher" userId="34fafd0f8ab602e7" providerId="LiveId" clId="{40398309-EE30-411F-BAE6-1D221D1CA75A}" dt="2025-07-31T00:06:19.502" v="855" actId="26606"/>
          <ac:spMkLst>
            <pc:docMk/>
            <pc:sldMk cId="3260822621" sldId="258"/>
            <ac:spMk id="32" creationId="{2F99531B-1681-4D6E-BECB-18325B33A618}"/>
          </ac:spMkLst>
        </pc:spChg>
        <pc:spChg chg="add del">
          <ac:chgData name="Taylor Kocher" userId="34fafd0f8ab602e7" providerId="LiveId" clId="{40398309-EE30-411F-BAE6-1D221D1CA75A}" dt="2025-07-31T00:06:19.502" v="855" actId="26606"/>
          <ac:spMkLst>
            <pc:docMk/>
            <pc:sldMk cId="3260822621" sldId="258"/>
            <ac:spMk id="33" creationId="{3018F580-E6B0-4F73-9C2F-3CBD1C7A5659}"/>
          </ac:spMkLst>
        </pc:spChg>
        <pc:spChg chg="add del">
          <ac:chgData name="Taylor Kocher" userId="34fafd0f8ab602e7" providerId="LiveId" clId="{40398309-EE30-411F-BAE6-1D221D1CA75A}" dt="2025-07-31T00:06:19.502" v="855" actId="26606"/>
          <ac:spMkLst>
            <pc:docMk/>
            <pc:sldMk cId="3260822621" sldId="258"/>
            <ac:spMk id="34" creationId="{9A31A276-449B-0BAD-8C87-501E6946D240}"/>
          </ac:spMkLst>
        </pc:spChg>
        <pc:spChg chg="add del">
          <ac:chgData name="Taylor Kocher" userId="34fafd0f8ab602e7" providerId="LiveId" clId="{40398309-EE30-411F-BAE6-1D221D1CA75A}" dt="2025-07-31T00:06:19.502" v="855" actId="26606"/>
          <ac:spMkLst>
            <pc:docMk/>
            <pc:sldMk cId="3260822621" sldId="258"/>
            <ac:spMk id="35" creationId="{4876EE9E-33F0-4062-82D6-E07E8E4DCCD7}"/>
          </ac:spMkLst>
        </pc:spChg>
        <pc:spChg chg="add del">
          <ac:chgData name="Taylor Kocher" userId="34fafd0f8ab602e7" providerId="LiveId" clId="{40398309-EE30-411F-BAE6-1D221D1CA75A}" dt="2025-07-31T00:06:23.708" v="857" actId="26606"/>
          <ac:spMkLst>
            <pc:docMk/>
            <pc:sldMk cId="3260822621" sldId="258"/>
            <ac:spMk id="38" creationId="{330C0765-5A38-4A34-880C-9CC4C2E14FBA}"/>
          </ac:spMkLst>
        </pc:spChg>
        <pc:spChg chg="add del">
          <ac:chgData name="Taylor Kocher" userId="34fafd0f8ab602e7" providerId="LiveId" clId="{40398309-EE30-411F-BAE6-1D221D1CA75A}" dt="2025-07-31T00:06:23.708" v="857" actId="26606"/>
          <ac:spMkLst>
            <pc:docMk/>
            <pc:sldMk cId="3260822621" sldId="258"/>
            <ac:spMk id="42" creationId="{9A31A276-449B-0BAD-8C87-501E6946D240}"/>
          </ac:spMkLst>
        </pc:spChg>
        <pc:spChg chg="add del">
          <ac:chgData name="Taylor Kocher" userId="34fafd0f8ab602e7" providerId="LiveId" clId="{40398309-EE30-411F-BAE6-1D221D1CA75A}" dt="2025-07-31T00:06:24.724" v="859" actId="26606"/>
          <ac:spMkLst>
            <pc:docMk/>
            <pc:sldMk cId="3260822621" sldId="258"/>
            <ac:spMk id="44" creationId="{53B475F8-50AE-46A0-9943-B2B63183D50C}"/>
          </ac:spMkLst>
        </pc:spChg>
        <pc:spChg chg="add del">
          <ac:chgData name="Taylor Kocher" userId="34fafd0f8ab602e7" providerId="LiveId" clId="{40398309-EE30-411F-BAE6-1D221D1CA75A}" dt="2025-07-31T00:06:24.724" v="859" actId="26606"/>
          <ac:spMkLst>
            <pc:docMk/>
            <pc:sldMk cId="3260822621" sldId="258"/>
            <ac:spMk id="45" creationId="{75F6FDB4-2351-48C2-A863-2364A02343C0}"/>
          </ac:spMkLst>
        </pc:spChg>
        <pc:spChg chg="add del">
          <ac:chgData name="Taylor Kocher" userId="34fafd0f8ab602e7" providerId="LiveId" clId="{40398309-EE30-411F-BAE6-1D221D1CA75A}" dt="2025-07-31T00:06:24.724" v="859" actId="26606"/>
          <ac:spMkLst>
            <pc:docMk/>
            <pc:sldMk cId="3260822621" sldId="258"/>
            <ac:spMk id="46" creationId="{9A31A276-449B-0BAD-8C87-501E6946D240}"/>
          </ac:spMkLst>
        </pc:spChg>
        <pc:spChg chg="add del">
          <ac:chgData name="Taylor Kocher" userId="34fafd0f8ab602e7" providerId="LiveId" clId="{40398309-EE30-411F-BAE6-1D221D1CA75A}" dt="2025-07-31T00:06:25.651" v="861" actId="26606"/>
          <ac:spMkLst>
            <pc:docMk/>
            <pc:sldMk cId="3260822621" sldId="258"/>
            <ac:spMk id="48" creationId="{AE6CA01B-0DEB-4E9A-9768-B728DA42C1D4}"/>
          </ac:spMkLst>
        </pc:spChg>
        <pc:spChg chg="add del">
          <ac:chgData name="Taylor Kocher" userId="34fafd0f8ab602e7" providerId="LiveId" clId="{40398309-EE30-411F-BAE6-1D221D1CA75A}" dt="2025-07-31T00:06:25.651" v="861" actId="26606"/>
          <ac:spMkLst>
            <pc:docMk/>
            <pc:sldMk cId="3260822621" sldId="258"/>
            <ac:spMk id="53" creationId="{9A31A276-449B-0BAD-8C87-501E6946D240}"/>
          </ac:spMkLst>
        </pc:spChg>
        <pc:spChg chg="add">
          <ac:chgData name="Taylor Kocher" userId="34fafd0f8ab602e7" providerId="LiveId" clId="{40398309-EE30-411F-BAE6-1D221D1CA75A}" dt="2025-07-31T00:06:25.658" v="862" actId="26606"/>
          <ac:spMkLst>
            <pc:docMk/>
            <pc:sldMk cId="3260822621" sldId="258"/>
            <ac:spMk id="55" creationId="{53B475F8-50AE-46A0-9943-B2B63183D50C}"/>
          </ac:spMkLst>
        </pc:spChg>
        <pc:spChg chg="add">
          <ac:chgData name="Taylor Kocher" userId="34fafd0f8ab602e7" providerId="LiveId" clId="{40398309-EE30-411F-BAE6-1D221D1CA75A}" dt="2025-07-31T00:06:25.658" v="862" actId="26606"/>
          <ac:spMkLst>
            <pc:docMk/>
            <pc:sldMk cId="3260822621" sldId="258"/>
            <ac:spMk id="56" creationId="{75F6FDB4-2351-48C2-A863-2364A02343C0}"/>
          </ac:spMkLst>
        </pc:spChg>
        <pc:spChg chg="add mod">
          <ac:chgData name="Taylor Kocher" userId="34fafd0f8ab602e7" providerId="LiveId" clId="{40398309-EE30-411F-BAE6-1D221D1CA75A}" dt="2025-07-31T00:07:27.764" v="944" actId="20577"/>
          <ac:spMkLst>
            <pc:docMk/>
            <pc:sldMk cId="3260822621" sldId="258"/>
            <ac:spMk id="57" creationId="{9A31A276-449B-0BAD-8C87-501E6946D240}"/>
          </ac:spMkLst>
        </pc:spChg>
        <pc:grpChg chg="add del">
          <ac:chgData name="Taylor Kocher" userId="34fafd0f8ab602e7" providerId="LiveId" clId="{40398309-EE30-411F-BAE6-1D221D1CA75A}" dt="2025-07-31T00:03:10.215" v="762" actId="26606"/>
          <ac:grpSpMkLst>
            <pc:docMk/>
            <pc:sldMk cId="3260822621" sldId="258"/>
            <ac:grpSpMk id="12" creationId="{19A6B5CE-CB1D-48EE-8B43-E952235C8371}"/>
          </ac:grpSpMkLst>
        </pc:grpChg>
        <pc:graphicFrameChg chg="add del">
          <ac:chgData name="Taylor Kocher" userId="34fafd0f8ab602e7" providerId="LiveId" clId="{40398309-EE30-411F-BAE6-1D221D1CA75A}" dt="2025-07-31T00:06:09.937" v="847" actId="26606"/>
          <ac:graphicFrameMkLst>
            <pc:docMk/>
            <pc:sldMk cId="3260822621" sldId="258"/>
            <ac:graphicFrameMk id="17" creationId="{736EE613-4A01-6ED3-5BC5-38991BF1BFB2}"/>
          </ac:graphicFrameMkLst>
        </pc:graphicFrameChg>
        <pc:graphicFrameChg chg="add del">
          <ac:chgData name="Taylor Kocher" userId="34fafd0f8ab602e7" providerId="LiveId" clId="{40398309-EE30-411F-BAE6-1D221D1CA75A}" dt="2025-07-31T00:06:10.785" v="849" actId="26606"/>
          <ac:graphicFrameMkLst>
            <pc:docMk/>
            <pc:sldMk cId="3260822621" sldId="258"/>
            <ac:graphicFrameMk id="19" creationId="{DFD039E1-1320-C7C7-79A9-CA6689B97CDC}"/>
          </ac:graphicFrameMkLst>
        </pc:graphicFrameChg>
        <pc:graphicFrameChg chg="add del">
          <ac:chgData name="Taylor Kocher" userId="34fafd0f8ab602e7" providerId="LiveId" clId="{40398309-EE30-411F-BAE6-1D221D1CA75A}" dt="2025-07-31T00:06:14.605" v="851" actId="26606"/>
          <ac:graphicFrameMkLst>
            <pc:docMk/>
            <pc:sldMk cId="3260822621" sldId="258"/>
            <ac:graphicFrameMk id="21" creationId="{1224607E-8123-7E3F-3E05-493D49D2C14B}"/>
          </ac:graphicFrameMkLst>
        </pc:graphicFrameChg>
        <pc:picChg chg="add mod ord">
          <ac:chgData name="Taylor Kocher" userId="34fafd0f8ab602e7" providerId="LiveId" clId="{40398309-EE30-411F-BAE6-1D221D1CA75A}" dt="2025-07-31T00:06:25.651" v="861" actId="26606"/>
          <ac:picMkLst>
            <pc:docMk/>
            <pc:sldMk cId="3260822621" sldId="258"/>
            <ac:picMk id="4" creationId="{176E61FD-016E-9EB0-5920-0B5B8F123E51}"/>
          </ac:picMkLst>
        </pc:picChg>
        <pc:picChg chg="add mod ord">
          <ac:chgData name="Taylor Kocher" userId="34fafd0f8ab602e7" providerId="LiveId" clId="{40398309-EE30-411F-BAE6-1D221D1CA75A}" dt="2025-07-31T00:06:25.658" v="862" actId="26606"/>
          <ac:picMkLst>
            <pc:docMk/>
            <pc:sldMk cId="3260822621" sldId="258"/>
            <ac:picMk id="5" creationId="{55AF7821-601F-DD90-53EA-630FC9AF5086}"/>
          </ac:picMkLst>
        </pc:picChg>
        <pc:picChg chg="add mod">
          <ac:chgData name="Taylor Kocher" userId="34fafd0f8ab602e7" providerId="LiveId" clId="{40398309-EE30-411F-BAE6-1D221D1CA75A}" dt="2025-07-31T00:06:25.658" v="862" actId="26606"/>
          <ac:picMkLst>
            <pc:docMk/>
            <pc:sldMk cId="3260822621" sldId="258"/>
            <ac:picMk id="6" creationId="{02FEFF3C-30B1-D980-410B-42CC35118C62}"/>
          </ac:picMkLst>
        </pc:picChg>
      </pc:sldChg>
      <pc:sldChg chg="addSp delSp modSp mod setBg modNotesTx">
        <pc:chgData name="Taylor Kocher" userId="34fafd0f8ab602e7" providerId="LiveId" clId="{40398309-EE30-411F-BAE6-1D221D1CA75A}" dt="2025-07-31T00:04:52.744" v="844" actId="404"/>
        <pc:sldMkLst>
          <pc:docMk/>
          <pc:sldMk cId="71939880" sldId="259"/>
        </pc:sldMkLst>
        <pc:spChg chg="mod">
          <ac:chgData name="Taylor Kocher" userId="34fafd0f8ab602e7" providerId="LiveId" clId="{40398309-EE30-411F-BAE6-1D221D1CA75A}" dt="2025-07-31T00:04:52.744" v="844" actId="404"/>
          <ac:spMkLst>
            <pc:docMk/>
            <pc:sldMk cId="71939880" sldId="259"/>
            <ac:spMk id="2" creationId="{96F4AD10-A900-B1F1-49B2-C16CB5E9A436}"/>
          </ac:spMkLst>
        </pc:spChg>
        <pc:spChg chg="del mod">
          <ac:chgData name="Taylor Kocher" userId="34fafd0f8ab602e7" providerId="LiveId" clId="{40398309-EE30-411F-BAE6-1D221D1CA75A}" dt="2025-07-30T23:56:00.110" v="340" actId="26606"/>
          <ac:spMkLst>
            <pc:docMk/>
            <pc:sldMk cId="71939880" sldId="259"/>
            <ac:spMk id="3" creationId="{B89818B3-9750-BA91-9100-854568DAF8F3}"/>
          </ac:spMkLst>
        </pc:spChg>
        <pc:spChg chg="add del">
          <ac:chgData name="Taylor Kocher" userId="34fafd0f8ab602e7" providerId="LiveId" clId="{40398309-EE30-411F-BAE6-1D221D1CA75A}" dt="2025-07-30T23:56:47.892" v="356" actId="26606"/>
          <ac:spMkLst>
            <pc:docMk/>
            <pc:sldMk cId="71939880" sldId="259"/>
            <ac:spMk id="10" creationId="{955A2079-FA98-4876-80F0-72364A7D2EA4}"/>
          </ac:spMkLst>
        </pc:spChg>
        <pc:spChg chg="add del">
          <ac:chgData name="Taylor Kocher" userId="34fafd0f8ab602e7" providerId="LiveId" clId="{40398309-EE30-411F-BAE6-1D221D1CA75A}" dt="2025-07-30T23:56:49.543" v="358" actId="26606"/>
          <ac:spMkLst>
            <pc:docMk/>
            <pc:sldMk cId="71939880" sldId="259"/>
            <ac:spMk id="12" creationId="{F68B3F68-107C-434F-AA38-110D5EA91B85}"/>
          </ac:spMkLst>
        </pc:spChg>
        <pc:spChg chg="add del">
          <ac:chgData name="Taylor Kocher" userId="34fafd0f8ab602e7" providerId="LiveId" clId="{40398309-EE30-411F-BAE6-1D221D1CA75A}" dt="2025-07-30T23:56:49.543" v="358" actId="26606"/>
          <ac:spMkLst>
            <pc:docMk/>
            <pc:sldMk cId="71939880" sldId="259"/>
            <ac:spMk id="13" creationId="{BACC6370-2D7E-4714-9D71-7542949D7D5D}"/>
          </ac:spMkLst>
        </pc:spChg>
        <pc:spChg chg="add del">
          <ac:chgData name="Taylor Kocher" userId="34fafd0f8ab602e7" providerId="LiveId" clId="{40398309-EE30-411F-BAE6-1D221D1CA75A}" dt="2025-07-30T23:56:49.543" v="358" actId="26606"/>
          <ac:spMkLst>
            <pc:docMk/>
            <pc:sldMk cId="71939880" sldId="259"/>
            <ac:spMk id="14" creationId="{AAD0DBB9-1A4B-4391-81D4-CB19F9AB918A}"/>
          </ac:spMkLst>
        </pc:spChg>
        <pc:spChg chg="add del">
          <ac:chgData name="Taylor Kocher" userId="34fafd0f8ab602e7" providerId="LiveId" clId="{40398309-EE30-411F-BAE6-1D221D1CA75A}" dt="2025-07-30T23:56:49.543" v="358" actId="26606"/>
          <ac:spMkLst>
            <pc:docMk/>
            <pc:sldMk cId="71939880" sldId="259"/>
            <ac:spMk id="16" creationId="{063BBA22-50EA-4C4D-BE05-F1CE4E63AA56}"/>
          </ac:spMkLst>
        </pc:spChg>
        <pc:spChg chg="add">
          <ac:chgData name="Taylor Kocher" userId="34fafd0f8ab602e7" providerId="LiveId" clId="{40398309-EE30-411F-BAE6-1D221D1CA75A}" dt="2025-07-30T23:56:49.597" v="359" actId="26606"/>
          <ac:spMkLst>
            <pc:docMk/>
            <pc:sldMk cId="71939880" sldId="259"/>
            <ac:spMk id="18" creationId="{2E442304-DDBD-4F7B-8017-36BCC863FB40}"/>
          </ac:spMkLst>
        </pc:spChg>
        <pc:spChg chg="add">
          <ac:chgData name="Taylor Kocher" userId="34fafd0f8ab602e7" providerId="LiveId" clId="{40398309-EE30-411F-BAE6-1D221D1CA75A}" dt="2025-07-30T23:56:49.597" v="359" actId="26606"/>
          <ac:spMkLst>
            <pc:docMk/>
            <pc:sldMk cId="71939880" sldId="259"/>
            <ac:spMk id="19" creationId="{5E107275-3853-46FD-A241-DE4355A42675}"/>
          </ac:spMkLst>
        </pc:spChg>
        <pc:graphicFrameChg chg="add mod modGraphic">
          <ac:chgData name="Taylor Kocher" userId="34fafd0f8ab602e7" providerId="LiveId" clId="{40398309-EE30-411F-BAE6-1D221D1CA75A}" dt="2025-07-30T23:56:49.597" v="359" actId="26606"/>
          <ac:graphicFrameMkLst>
            <pc:docMk/>
            <pc:sldMk cId="71939880" sldId="259"/>
            <ac:graphicFrameMk id="5" creationId="{5FFE5B26-3B13-0EFB-C4D8-D8DFCA1E5598}"/>
          </ac:graphicFrameMkLst>
        </pc:graphicFrameChg>
      </pc:sldChg>
      <pc:sldChg chg="addSp delSp modSp mod setBg">
        <pc:chgData name="Taylor Kocher" userId="34fafd0f8ab602e7" providerId="LiveId" clId="{40398309-EE30-411F-BAE6-1D221D1CA75A}" dt="2025-07-31T00:00:24.458" v="628" actId="26606"/>
        <pc:sldMkLst>
          <pc:docMk/>
          <pc:sldMk cId="3104374520" sldId="260"/>
        </pc:sldMkLst>
        <pc:spChg chg="mod">
          <ac:chgData name="Taylor Kocher" userId="34fafd0f8ab602e7" providerId="LiveId" clId="{40398309-EE30-411F-BAE6-1D221D1CA75A}" dt="2025-07-31T00:00:24.434" v="627" actId="26606"/>
          <ac:spMkLst>
            <pc:docMk/>
            <pc:sldMk cId="3104374520" sldId="260"/>
            <ac:spMk id="2" creationId="{2E386831-7B9C-7F88-D3EA-211D39995D7B}"/>
          </ac:spMkLst>
        </pc:spChg>
        <pc:spChg chg="del mod">
          <ac:chgData name="Taylor Kocher" userId="34fafd0f8ab602e7" providerId="LiveId" clId="{40398309-EE30-411F-BAE6-1D221D1CA75A}" dt="2025-07-30T23:59:31.332" v="623" actId="26606"/>
          <ac:spMkLst>
            <pc:docMk/>
            <pc:sldMk cId="3104374520" sldId="260"/>
            <ac:spMk id="3" creationId="{089E488F-FE75-245B-9E86-B1977E9416C8}"/>
          </ac:spMkLst>
        </pc:spChg>
        <pc:spChg chg="add del">
          <ac:chgData name="Taylor Kocher" userId="34fafd0f8ab602e7" providerId="LiveId" clId="{40398309-EE30-411F-BAE6-1D221D1CA75A}" dt="2025-07-31T00:00:24.458" v="628" actId="26606"/>
          <ac:spMkLst>
            <pc:docMk/>
            <pc:sldMk cId="3104374520" sldId="260"/>
            <ac:spMk id="10" creationId="{B50AB553-2A96-4A92-96F2-93548E096954}"/>
          </ac:spMkLst>
        </pc:spChg>
        <pc:spChg chg="add del">
          <ac:chgData name="Taylor Kocher" userId="34fafd0f8ab602e7" providerId="LiveId" clId="{40398309-EE30-411F-BAE6-1D221D1CA75A}" dt="2025-07-31T00:00:16.971" v="625" actId="26606"/>
          <ac:spMkLst>
            <pc:docMk/>
            <pc:sldMk cId="3104374520" sldId="260"/>
            <ac:spMk id="15" creationId="{257363FD-7E77-4145-9483-331A807ADF0E}"/>
          </ac:spMkLst>
        </pc:spChg>
        <pc:spChg chg="add del">
          <ac:chgData name="Taylor Kocher" userId="34fafd0f8ab602e7" providerId="LiveId" clId="{40398309-EE30-411F-BAE6-1D221D1CA75A}" dt="2025-07-31T00:00:24.434" v="627" actId="26606"/>
          <ac:spMkLst>
            <pc:docMk/>
            <pc:sldMk cId="3104374520" sldId="260"/>
            <ac:spMk id="17" creationId="{7E2BE7F7-CA89-4002-ACCE-A478AEA24F5E}"/>
          </ac:spMkLst>
        </pc:spChg>
        <pc:spChg chg="add del">
          <ac:chgData name="Taylor Kocher" userId="34fafd0f8ab602e7" providerId="LiveId" clId="{40398309-EE30-411F-BAE6-1D221D1CA75A}" dt="2025-07-31T00:00:24.434" v="627" actId="26606"/>
          <ac:spMkLst>
            <pc:docMk/>
            <pc:sldMk cId="3104374520" sldId="260"/>
            <ac:spMk id="18" creationId="{1A9F7B4E-B03D-4F64-BE33-00D074458D45}"/>
          </ac:spMkLst>
        </pc:spChg>
        <pc:spChg chg="add">
          <ac:chgData name="Taylor Kocher" userId="34fafd0f8ab602e7" providerId="LiveId" clId="{40398309-EE30-411F-BAE6-1D221D1CA75A}" dt="2025-07-31T00:00:24.458" v="628" actId="26606"/>
          <ac:spMkLst>
            <pc:docMk/>
            <pc:sldMk cId="3104374520" sldId="260"/>
            <ac:spMk id="20" creationId="{257363FD-7E77-4145-9483-331A807ADF0E}"/>
          </ac:spMkLst>
        </pc:spChg>
        <pc:graphicFrameChg chg="add mod modGraphic">
          <ac:chgData name="Taylor Kocher" userId="34fafd0f8ab602e7" providerId="LiveId" clId="{40398309-EE30-411F-BAE6-1D221D1CA75A}" dt="2025-07-31T00:00:24.458" v="628" actId="26606"/>
          <ac:graphicFrameMkLst>
            <pc:docMk/>
            <pc:sldMk cId="3104374520" sldId="260"/>
            <ac:graphicFrameMk id="5" creationId="{ACAD0F66-C81F-B772-7222-1CFF22A256C0}"/>
          </ac:graphicFrameMkLst>
        </pc:graphicFrameChg>
        <pc:picChg chg="add mod">
          <ac:chgData name="Taylor Kocher" userId="34fafd0f8ab602e7" providerId="LiveId" clId="{40398309-EE30-411F-BAE6-1D221D1CA75A}" dt="2025-07-31T00:00:24.458" v="628" actId="26606"/>
          <ac:picMkLst>
            <pc:docMk/>
            <pc:sldMk cId="3104374520" sldId="260"/>
            <ac:picMk id="6" creationId="{72E9F2BE-CAAA-B010-6373-B2A0CA491E2D}"/>
          </ac:picMkLst>
        </pc:picChg>
      </pc:sldChg>
      <pc:sldChg chg="addSp delSp modSp mod setBg">
        <pc:chgData name="Taylor Kocher" userId="34fafd0f8ab602e7" providerId="LiveId" clId="{40398309-EE30-411F-BAE6-1D221D1CA75A}" dt="2025-07-30T23:49:45.779" v="255" actId="20577"/>
        <pc:sldMkLst>
          <pc:docMk/>
          <pc:sldMk cId="2122756396" sldId="261"/>
        </pc:sldMkLst>
        <pc:spChg chg="mod">
          <ac:chgData name="Taylor Kocher" userId="34fafd0f8ab602e7" providerId="LiveId" clId="{40398309-EE30-411F-BAE6-1D221D1CA75A}" dt="2025-07-30T23:49:45.779" v="255" actId="20577"/>
          <ac:spMkLst>
            <pc:docMk/>
            <pc:sldMk cId="2122756396" sldId="261"/>
            <ac:spMk id="2" creationId="{C91EDBB7-5976-DA66-A65C-08617BF49BF0}"/>
          </ac:spMkLst>
        </pc:spChg>
        <pc:spChg chg="add del mod">
          <ac:chgData name="Taylor Kocher" userId="34fafd0f8ab602e7" providerId="LiveId" clId="{40398309-EE30-411F-BAE6-1D221D1CA75A}" dt="2025-07-30T23:49:13.359" v="245" actId="26606"/>
          <ac:spMkLst>
            <pc:docMk/>
            <pc:sldMk cId="2122756396" sldId="261"/>
            <ac:spMk id="3" creationId="{9117B2A2-1CC7-AE36-06DA-DD534EDCB673}"/>
          </ac:spMkLst>
        </pc:spChg>
        <pc:spChg chg="add del">
          <ac:chgData name="Taylor Kocher" userId="34fafd0f8ab602e7" providerId="LiveId" clId="{40398309-EE30-411F-BAE6-1D221D1CA75A}" dt="2025-07-30T23:49:06.926" v="238" actId="26606"/>
          <ac:spMkLst>
            <pc:docMk/>
            <pc:sldMk cId="2122756396" sldId="261"/>
            <ac:spMk id="8" creationId="{DEE2AD96-B495-4E06-9291-B71706F728CB}"/>
          </ac:spMkLst>
        </pc:spChg>
        <pc:spChg chg="add del">
          <ac:chgData name="Taylor Kocher" userId="34fafd0f8ab602e7" providerId="LiveId" clId="{40398309-EE30-411F-BAE6-1D221D1CA75A}" dt="2025-07-30T23:49:02.348" v="232" actId="26606"/>
          <ac:spMkLst>
            <pc:docMk/>
            <pc:sldMk cId="2122756396" sldId="261"/>
            <ac:spMk id="9" creationId="{C0763A76-9F1C-4FC5-82B7-DD475DA461B2}"/>
          </ac:spMkLst>
        </pc:spChg>
        <pc:spChg chg="add del">
          <ac:chgData name="Taylor Kocher" userId="34fafd0f8ab602e7" providerId="LiveId" clId="{40398309-EE30-411F-BAE6-1D221D1CA75A}" dt="2025-07-30T23:49:03.397" v="234" actId="26606"/>
          <ac:spMkLst>
            <pc:docMk/>
            <pc:sldMk cId="2122756396" sldId="261"/>
            <ac:spMk id="10" creationId="{B50AB553-2A96-4A92-96F2-93548E096954}"/>
          </ac:spMkLst>
        </pc:spChg>
        <pc:spChg chg="add del">
          <ac:chgData name="Taylor Kocher" userId="34fafd0f8ab602e7" providerId="LiveId" clId="{40398309-EE30-411F-BAE6-1D221D1CA75A}" dt="2025-07-30T23:49:02.348" v="232" actId="26606"/>
          <ac:spMkLst>
            <pc:docMk/>
            <pc:sldMk cId="2122756396" sldId="261"/>
            <ac:spMk id="11" creationId="{E81BF4F6-F2CF-4984-9D14-D6966D92F99F}"/>
          </ac:spMkLst>
        </pc:spChg>
        <pc:spChg chg="add del">
          <ac:chgData name="Taylor Kocher" userId="34fafd0f8ab602e7" providerId="LiveId" clId="{40398309-EE30-411F-BAE6-1D221D1CA75A}" dt="2025-07-30T23:49:06.926" v="238" actId="26606"/>
          <ac:spMkLst>
            <pc:docMk/>
            <pc:sldMk cId="2122756396" sldId="261"/>
            <ac:spMk id="12" creationId="{86909FA0-B515-4681-B7A8-FA281D133B94}"/>
          </ac:spMkLst>
        </pc:spChg>
        <pc:spChg chg="add del">
          <ac:chgData name="Taylor Kocher" userId="34fafd0f8ab602e7" providerId="LiveId" clId="{40398309-EE30-411F-BAE6-1D221D1CA75A}" dt="2025-07-30T23:49:06.926" v="238" actId="26606"/>
          <ac:spMkLst>
            <pc:docMk/>
            <pc:sldMk cId="2122756396" sldId="261"/>
            <ac:spMk id="14" creationId="{21C9FE86-FCC3-4A31-AA1C-C882262B7FE7}"/>
          </ac:spMkLst>
        </pc:spChg>
        <pc:spChg chg="add del">
          <ac:chgData name="Taylor Kocher" userId="34fafd0f8ab602e7" providerId="LiveId" clId="{40398309-EE30-411F-BAE6-1D221D1CA75A}" dt="2025-07-30T23:49:04.348" v="236" actId="26606"/>
          <ac:spMkLst>
            <pc:docMk/>
            <pc:sldMk cId="2122756396" sldId="261"/>
            <ac:spMk id="15" creationId="{063BBA22-50EA-4C4D-BE05-F1CE4E63AA56}"/>
          </ac:spMkLst>
        </pc:spChg>
        <pc:spChg chg="add del">
          <ac:chgData name="Taylor Kocher" userId="34fafd0f8ab602e7" providerId="LiveId" clId="{40398309-EE30-411F-BAE6-1D221D1CA75A}" dt="2025-07-30T23:49:04.348" v="236" actId="26606"/>
          <ac:spMkLst>
            <pc:docMk/>
            <pc:sldMk cId="2122756396" sldId="261"/>
            <ac:spMk id="16" creationId="{BACC6370-2D7E-4714-9D71-7542949D7D5D}"/>
          </ac:spMkLst>
        </pc:spChg>
        <pc:spChg chg="add del">
          <ac:chgData name="Taylor Kocher" userId="34fafd0f8ab602e7" providerId="LiveId" clId="{40398309-EE30-411F-BAE6-1D221D1CA75A}" dt="2025-07-30T23:49:04.348" v="236" actId="26606"/>
          <ac:spMkLst>
            <pc:docMk/>
            <pc:sldMk cId="2122756396" sldId="261"/>
            <ac:spMk id="17" creationId="{F68B3F68-107C-434F-AA38-110D5EA91B85}"/>
          </ac:spMkLst>
        </pc:spChg>
        <pc:spChg chg="add del">
          <ac:chgData name="Taylor Kocher" userId="34fafd0f8ab602e7" providerId="LiveId" clId="{40398309-EE30-411F-BAE6-1D221D1CA75A}" dt="2025-07-30T23:49:04.348" v="236" actId="26606"/>
          <ac:spMkLst>
            <pc:docMk/>
            <pc:sldMk cId="2122756396" sldId="261"/>
            <ac:spMk id="18" creationId="{AAD0DBB9-1A4B-4391-81D4-CB19F9AB918A}"/>
          </ac:spMkLst>
        </pc:spChg>
        <pc:spChg chg="add del">
          <ac:chgData name="Taylor Kocher" userId="34fafd0f8ab602e7" providerId="LiveId" clId="{40398309-EE30-411F-BAE6-1D221D1CA75A}" dt="2025-07-30T23:49:06.926" v="238" actId="26606"/>
          <ac:spMkLst>
            <pc:docMk/>
            <pc:sldMk cId="2122756396" sldId="261"/>
            <ac:spMk id="21" creationId="{53CF6D67-C5A8-4ADD-9E8E-1E38CA1D3166}"/>
          </ac:spMkLst>
        </pc:spChg>
        <pc:spChg chg="add del">
          <ac:chgData name="Taylor Kocher" userId="34fafd0f8ab602e7" providerId="LiveId" clId="{40398309-EE30-411F-BAE6-1D221D1CA75A}" dt="2025-07-30T23:49:06.926" v="238" actId="26606"/>
          <ac:spMkLst>
            <pc:docMk/>
            <pc:sldMk cId="2122756396" sldId="261"/>
            <ac:spMk id="22" creationId="{7D96243B-ECED-4B71-8E06-AE9A285EAD20}"/>
          </ac:spMkLst>
        </pc:spChg>
        <pc:spChg chg="add del">
          <ac:chgData name="Taylor Kocher" userId="34fafd0f8ab602e7" providerId="LiveId" clId="{40398309-EE30-411F-BAE6-1D221D1CA75A}" dt="2025-07-30T23:49:06.926" v="238" actId="26606"/>
          <ac:spMkLst>
            <pc:docMk/>
            <pc:sldMk cId="2122756396" sldId="261"/>
            <ac:spMk id="23" creationId="{A09989E4-EFDC-4A90-A633-E0525FB4139E}"/>
          </ac:spMkLst>
        </pc:spChg>
        <pc:spChg chg="add del">
          <ac:chgData name="Taylor Kocher" userId="34fafd0f8ab602e7" providerId="LiveId" clId="{40398309-EE30-411F-BAE6-1D221D1CA75A}" dt="2025-07-30T23:49:06.926" v="238" actId="26606"/>
          <ac:spMkLst>
            <pc:docMk/>
            <pc:sldMk cId="2122756396" sldId="261"/>
            <ac:spMk id="24" creationId="{9117B2A2-1CC7-AE36-06DA-DD534EDCB673}"/>
          </ac:spMkLst>
        </pc:spChg>
        <pc:spChg chg="add del">
          <ac:chgData name="Taylor Kocher" userId="34fafd0f8ab602e7" providerId="LiveId" clId="{40398309-EE30-411F-BAE6-1D221D1CA75A}" dt="2025-07-30T23:49:09.355" v="240" actId="26606"/>
          <ac:spMkLst>
            <pc:docMk/>
            <pc:sldMk cId="2122756396" sldId="261"/>
            <ac:spMk id="26" creationId="{BACC6370-2D7E-4714-9D71-7542949D7D5D}"/>
          </ac:spMkLst>
        </pc:spChg>
        <pc:spChg chg="add del">
          <ac:chgData name="Taylor Kocher" userId="34fafd0f8ab602e7" providerId="LiveId" clId="{40398309-EE30-411F-BAE6-1D221D1CA75A}" dt="2025-07-30T23:49:09.355" v="240" actId="26606"/>
          <ac:spMkLst>
            <pc:docMk/>
            <pc:sldMk cId="2122756396" sldId="261"/>
            <ac:spMk id="27" creationId="{256B2C21-A230-48C0-8DF1-C46611373C44}"/>
          </ac:spMkLst>
        </pc:spChg>
        <pc:spChg chg="add del">
          <ac:chgData name="Taylor Kocher" userId="34fafd0f8ab602e7" providerId="LiveId" clId="{40398309-EE30-411F-BAE6-1D221D1CA75A}" dt="2025-07-30T23:49:09.355" v="240" actId="26606"/>
          <ac:spMkLst>
            <pc:docMk/>
            <pc:sldMk cId="2122756396" sldId="261"/>
            <ac:spMk id="28" creationId="{3847E18C-932D-4C95-AABA-FEC7C9499AD7}"/>
          </ac:spMkLst>
        </pc:spChg>
        <pc:spChg chg="add del">
          <ac:chgData name="Taylor Kocher" userId="34fafd0f8ab602e7" providerId="LiveId" clId="{40398309-EE30-411F-BAE6-1D221D1CA75A}" dt="2025-07-30T23:49:09.355" v="240" actId="26606"/>
          <ac:spMkLst>
            <pc:docMk/>
            <pc:sldMk cId="2122756396" sldId="261"/>
            <ac:spMk id="29" creationId="{3150CB11-0C61-439E-910F-5787759E72A0}"/>
          </ac:spMkLst>
        </pc:spChg>
        <pc:spChg chg="add del">
          <ac:chgData name="Taylor Kocher" userId="34fafd0f8ab602e7" providerId="LiveId" clId="{40398309-EE30-411F-BAE6-1D221D1CA75A}" dt="2025-07-30T23:49:09.355" v="240" actId="26606"/>
          <ac:spMkLst>
            <pc:docMk/>
            <pc:sldMk cId="2122756396" sldId="261"/>
            <ac:spMk id="30" creationId="{43F8A58B-5155-44CE-A5FF-7647B47D0A7A}"/>
          </ac:spMkLst>
        </pc:spChg>
        <pc:spChg chg="add del">
          <ac:chgData name="Taylor Kocher" userId="34fafd0f8ab602e7" providerId="LiveId" clId="{40398309-EE30-411F-BAE6-1D221D1CA75A}" dt="2025-07-30T23:49:09.355" v="240" actId="26606"/>
          <ac:spMkLst>
            <pc:docMk/>
            <pc:sldMk cId="2122756396" sldId="261"/>
            <ac:spMk id="31" creationId="{443F2ACA-E6D6-4028-82DD-F03C262D5DE6}"/>
          </ac:spMkLst>
        </pc:spChg>
        <pc:spChg chg="add del">
          <ac:chgData name="Taylor Kocher" userId="34fafd0f8ab602e7" providerId="LiveId" clId="{40398309-EE30-411F-BAE6-1D221D1CA75A}" dt="2025-07-30T23:49:11.131" v="242" actId="26606"/>
          <ac:spMkLst>
            <pc:docMk/>
            <pc:sldMk cId="2122756396" sldId="261"/>
            <ac:spMk id="34" creationId="{BACC6370-2D7E-4714-9D71-7542949D7D5D}"/>
          </ac:spMkLst>
        </pc:spChg>
        <pc:spChg chg="add del">
          <ac:chgData name="Taylor Kocher" userId="34fafd0f8ab602e7" providerId="LiveId" clId="{40398309-EE30-411F-BAE6-1D221D1CA75A}" dt="2025-07-30T23:49:11.131" v="242" actId="26606"/>
          <ac:spMkLst>
            <pc:docMk/>
            <pc:sldMk cId="2122756396" sldId="261"/>
            <ac:spMk id="35" creationId="{256B2C21-A230-48C0-8DF1-C46611373C44}"/>
          </ac:spMkLst>
        </pc:spChg>
        <pc:spChg chg="add del">
          <ac:chgData name="Taylor Kocher" userId="34fafd0f8ab602e7" providerId="LiveId" clId="{40398309-EE30-411F-BAE6-1D221D1CA75A}" dt="2025-07-30T23:49:11.131" v="242" actId="26606"/>
          <ac:spMkLst>
            <pc:docMk/>
            <pc:sldMk cId="2122756396" sldId="261"/>
            <ac:spMk id="36" creationId="{3847E18C-932D-4C95-AABA-FEC7C9499AD7}"/>
          </ac:spMkLst>
        </pc:spChg>
        <pc:spChg chg="add del">
          <ac:chgData name="Taylor Kocher" userId="34fafd0f8ab602e7" providerId="LiveId" clId="{40398309-EE30-411F-BAE6-1D221D1CA75A}" dt="2025-07-30T23:49:11.131" v="242" actId="26606"/>
          <ac:spMkLst>
            <pc:docMk/>
            <pc:sldMk cId="2122756396" sldId="261"/>
            <ac:spMk id="37" creationId="{3150CB11-0C61-439E-910F-5787759E72A0}"/>
          </ac:spMkLst>
        </pc:spChg>
        <pc:spChg chg="add del">
          <ac:chgData name="Taylor Kocher" userId="34fafd0f8ab602e7" providerId="LiveId" clId="{40398309-EE30-411F-BAE6-1D221D1CA75A}" dt="2025-07-30T23:49:11.131" v="242" actId="26606"/>
          <ac:spMkLst>
            <pc:docMk/>
            <pc:sldMk cId="2122756396" sldId="261"/>
            <ac:spMk id="38" creationId="{43F8A58B-5155-44CE-A5FF-7647B47D0A7A}"/>
          </ac:spMkLst>
        </pc:spChg>
        <pc:spChg chg="add del">
          <ac:chgData name="Taylor Kocher" userId="34fafd0f8ab602e7" providerId="LiveId" clId="{40398309-EE30-411F-BAE6-1D221D1CA75A}" dt="2025-07-30T23:49:11.131" v="242" actId="26606"/>
          <ac:spMkLst>
            <pc:docMk/>
            <pc:sldMk cId="2122756396" sldId="261"/>
            <ac:spMk id="39" creationId="{443F2ACA-E6D6-4028-82DD-F03C262D5DE6}"/>
          </ac:spMkLst>
        </pc:spChg>
        <pc:spChg chg="add del">
          <ac:chgData name="Taylor Kocher" userId="34fafd0f8ab602e7" providerId="LiveId" clId="{40398309-EE30-411F-BAE6-1D221D1CA75A}" dt="2025-07-30T23:49:13.339" v="244" actId="26606"/>
          <ac:spMkLst>
            <pc:docMk/>
            <pc:sldMk cId="2122756396" sldId="261"/>
            <ac:spMk id="42" creationId="{1B15ED52-F352-441B-82BF-E0EA34836D08}"/>
          </ac:spMkLst>
        </pc:spChg>
        <pc:spChg chg="add del">
          <ac:chgData name="Taylor Kocher" userId="34fafd0f8ab602e7" providerId="LiveId" clId="{40398309-EE30-411F-BAE6-1D221D1CA75A}" dt="2025-07-30T23:49:13.339" v="244" actId="26606"/>
          <ac:spMkLst>
            <pc:docMk/>
            <pc:sldMk cId="2122756396" sldId="261"/>
            <ac:spMk id="43" creationId="{3B2E3793-BFE6-45A2-9B7B-E18844431C99}"/>
          </ac:spMkLst>
        </pc:spChg>
        <pc:spChg chg="add del">
          <ac:chgData name="Taylor Kocher" userId="34fafd0f8ab602e7" providerId="LiveId" clId="{40398309-EE30-411F-BAE6-1D221D1CA75A}" dt="2025-07-30T23:49:13.339" v="244" actId="26606"/>
          <ac:spMkLst>
            <pc:docMk/>
            <pc:sldMk cId="2122756396" sldId="261"/>
            <ac:spMk id="44" creationId="{BC4C4868-CB8F-4AF9-9CDB-8108F2C19B67}"/>
          </ac:spMkLst>
        </pc:spChg>
        <pc:spChg chg="add del">
          <ac:chgData name="Taylor Kocher" userId="34fafd0f8ab602e7" providerId="LiveId" clId="{40398309-EE30-411F-BAE6-1D221D1CA75A}" dt="2025-07-30T23:49:13.339" v="244" actId="26606"/>
          <ac:spMkLst>
            <pc:docMk/>
            <pc:sldMk cId="2122756396" sldId="261"/>
            <ac:spMk id="45" creationId="{375E0459-6403-40CD-989D-56A4407CA12E}"/>
          </ac:spMkLst>
        </pc:spChg>
        <pc:spChg chg="add del">
          <ac:chgData name="Taylor Kocher" userId="34fafd0f8ab602e7" providerId="LiveId" clId="{40398309-EE30-411F-BAE6-1D221D1CA75A}" dt="2025-07-30T23:49:13.339" v="244" actId="26606"/>
          <ac:spMkLst>
            <pc:docMk/>
            <pc:sldMk cId="2122756396" sldId="261"/>
            <ac:spMk id="46" creationId="{53E5B1A8-3AC9-4BD1-9BBC-78CA94F2D1BA}"/>
          </ac:spMkLst>
        </pc:spChg>
        <pc:spChg chg="add del">
          <ac:chgData name="Taylor Kocher" userId="34fafd0f8ab602e7" providerId="LiveId" clId="{40398309-EE30-411F-BAE6-1D221D1CA75A}" dt="2025-07-30T23:49:13.339" v="244" actId="26606"/>
          <ac:spMkLst>
            <pc:docMk/>
            <pc:sldMk cId="2122756396" sldId="261"/>
            <ac:spMk id="47" creationId="{9117B2A2-1CC7-AE36-06DA-DD534EDCB673}"/>
          </ac:spMkLst>
        </pc:spChg>
        <pc:spChg chg="add del">
          <ac:chgData name="Taylor Kocher" userId="34fafd0f8ab602e7" providerId="LiveId" clId="{40398309-EE30-411F-BAE6-1D221D1CA75A}" dt="2025-07-30T23:49:39.009" v="254" actId="26606"/>
          <ac:spMkLst>
            <pc:docMk/>
            <pc:sldMk cId="2122756396" sldId="261"/>
            <ac:spMk id="49" creationId="{C0763A76-9F1C-4FC5-82B7-DD475DA461B2}"/>
          </ac:spMkLst>
        </pc:spChg>
        <pc:spChg chg="add del">
          <ac:chgData name="Taylor Kocher" userId="34fafd0f8ab602e7" providerId="LiveId" clId="{40398309-EE30-411F-BAE6-1D221D1CA75A}" dt="2025-07-30T23:49:39.009" v="254" actId="26606"/>
          <ac:spMkLst>
            <pc:docMk/>
            <pc:sldMk cId="2122756396" sldId="261"/>
            <ac:spMk id="50" creationId="{E81BF4F6-F2CF-4984-9D14-D6966D92F99F}"/>
          </ac:spMkLst>
        </pc:spChg>
        <pc:spChg chg="add mod ord">
          <ac:chgData name="Taylor Kocher" userId="34fafd0f8ab602e7" providerId="LiveId" clId="{40398309-EE30-411F-BAE6-1D221D1CA75A}" dt="2025-07-30T23:49:39.005" v="253" actId="26606"/>
          <ac:spMkLst>
            <pc:docMk/>
            <pc:sldMk cId="2122756396" sldId="261"/>
            <ac:spMk id="51" creationId="{9117B2A2-1CC7-AE36-06DA-DD534EDCB673}"/>
          </ac:spMkLst>
        </pc:spChg>
        <pc:spChg chg="add del">
          <ac:chgData name="Taylor Kocher" userId="34fafd0f8ab602e7" providerId="LiveId" clId="{40398309-EE30-411F-BAE6-1D221D1CA75A}" dt="2025-07-30T23:49:31.579" v="247" actId="26606"/>
          <ac:spMkLst>
            <pc:docMk/>
            <pc:sldMk cId="2122756396" sldId="261"/>
            <ac:spMk id="57" creationId="{9F7D5CDA-D291-4307-BF55-1381FED29634}"/>
          </ac:spMkLst>
        </pc:spChg>
        <pc:spChg chg="add del">
          <ac:chgData name="Taylor Kocher" userId="34fafd0f8ab602e7" providerId="LiveId" clId="{40398309-EE30-411F-BAE6-1D221D1CA75A}" dt="2025-07-30T23:49:35.491" v="249" actId="26606"/>
          <ac:spMkLst>
            <pc:docMk/>
            <pc:sldMk cId="2122756396" sldId="261"/>
            <ac:spMk id="59" creationId="{603A6265-E10C-4B85-9C20-E75FCAF9CC63}"/>
          </ac:spMkLst>
        </pc:spChg>
        <pc:spChg chg="add del">
          <ac:chgData name="Taylor Kocher" userId="34fafd0f8ab602e7" providerId="LiveId" clId="{40398309-EE30-411F-BAE6-1D221D1CA75A}" dt="2025-07-30T23:49:35.491" v="249" actId="26606"/>
          <ac:spMkLst>
            <pc:docMk/>
            <pc:sldMk cId="2122756396" sldId="261"/>
            <ac:spMk id="60" creationId="{3ECBE1F1-D69B-4AFA-ABD5-8E41720EF6DE}"/>
          </ac:spMkLst>
        </pc:spChg>
        <pc:spChg chg="add del">
          <ac:chgData name="Taylor Kocher" userId="34fafd0f8ab602e7" providerId="LiveId" clId="{40398309-EE30-411F-BAE6-1D221D1CA75A}" dt="2025-07-30T23:49:37.946" v="251" actId="26606"/>
          <ac:spMkLst>
            <pc:docMk/>
            <pc:sldMk cId="2122756396" sldId="261"/>
            <ac:spMk id="62" creationId="{B210AC1D-4063-4C6E-9528-FA9C4C0C18E6}"/>
          </ac:spMkLst>
        </pc:spChg>
        <pc:spChg chg="add del">
          <ac:chgData name="Taylor Kocher" userId="34fafd0f8ab602e7" providerId="LiveId" clId="{40398309-EE30-411F-BAE6-1D221D1CA75A}" dt="2025-07-30T23:49:37.946" v="251" actId="26606"/>
          <ac:spMkLst>
            <pc:docMk/>
            <pc:sldMk cId="2122756396" sldId="261"/>
            <ac:spMk id="63" creationId="{02F8C595-E68C-4306-AED8-DC7826A0A506}"/>
          </ac:spMkLst>
        </pc:spChg>
        <pc:spChg chg="add del">
          <ac:chgData name="Taylor Kocher" userId="34fafd0f8ab602e7" providerId="LiveId" clId="{40398309-EE30-411F-BAE6-1D221D1CA75A}" dt="2025-07-30T23:49:39.005" v="253" actId="26606"/>
          <ac:spMkLst>
            <pc:docMk/>
            <pc:sldMk cId="2122756396" sldId="261"/>
            <ac:spMk id="65" creationId="{9F7D5CDA-D291-4307-BF55-1381FED29634}"/>
          </ac:spMkLst>
        </pc:spChg>
        <pc:spChg chg="add">
          <ac:chgData name="Taylor Kocher" userId="34fafd0f8ab602e7" providerId="LiveId" clId="{40398309-EE30-411F-BAE6-1D221D1CA75A}" dt="2025-07-30T23:49:39.009" v="254" actId="26606"/>
          <ac:spMkLst>
            <pc:docMk/>
            <pc:sldMk cId="2122756396" sldId="261"/>
            <ac:spMk id="67" creationId="{C0763A76-9F1C-4FC5-82B7-DD475DA461B2}"/>
          </ac:spMkLst>
        </pc:spChg>
        <pc:spChg chg="add">
          <ac:chgData name="Taylor Kocher" userId="34fafd0f8ab602e7" providerId="LiveId" clId="{40398309-EE30-411F-BAE6-1D221D1CA75A}" dt="2025-07-30T23:49:39.009" v="254" actId="26606"/>
          <ac:spMkLst>
            <pc:docMk/>
            <pc:sldMk cId="2122756396" sldId="261"/>
            <ac:spMk id="68" creationId="{E81BF4F6-F2CF-4984-9D14-D6966D92F99F}"/>
          </ac:spMkLst>
        </pc:spChg>
        <pc:graphicFrameChg chg="add del">
          <ac:chgData name="Taylor Kocher" userId="34fafd0f8ab602e7" providerId="LiveId" clId="{40398309-EE30-411F-BAE6-1D221D1CA75A}" dt="2025-07-30T23:49:03.397" v="234" actId="26606"/>
          <ac:graphicFrameMkLst>
            <pc:docMk/>
            <pc:sldMk cId="2122756396" sldId="261"/>
            <ac:graphicFrameMk id="13" creationId="{578BAEEF-BF3F-3DD4-E6FD-8B5FC5D81F1C}"/>
          </ac:graphicFrameMkLst>
        </pc:graphicFrameChg>
        <pc:graphicFrameChg chg="add del">
          <ac:chgData name="Taylor Kocher" userId="34fafd0f8ab602e7" providerId="LiveId" clId="{40398309-EE30-411F-BAE6-1D221D1CA75A}" dt="2025-07-30T23:49:04.348" v="236" actId="26606"/>
          <ac:graphicFrameMkLst>
            <pc:docMk/>
            <pc:sldMk cId="2122756396" sldId="261"/>
            <ac:graphicFrameMk id="19" creationId="{A30AA5D1-17E7-0FF1-FCBF-C3E911C69793}"/>
          </ac:graphicFrameMkLst>
        </pc:graphicFrameChg>
        <pc:graphicFrameChg chg="add del">
          <ac:chgData name="Taylor Kocher" userId="34fafd0f8ab602e7" providerId="LiveId" clId="{40398309-EE30-411F-BAE6-1D221D1CA75A}" dt="2025-07-30T23:49:09.355" v="240" actId="26606"/>
          <ac:graphicFrameMkLst>
            <pc:docMk/>
            <pc:sldMk cId="2122756396" sldId="261"/>
            <ac:graphicFrameMk id="32" creationId="{03027151-D016-DD44-0D12-16334275B633}"/>
          </ac:graphicFrameMkLst>
        </pc:graphicFrameChg>
        <pc:graphicFrameChg chg="add del">
          <ac:chgData name="Taylor Kocher" userId="34fafd0f8ab602e7" providerId="LiveId" clId="{40398309-EE30-411F-BAE6-1D221D1CA75A}" dt="2025-07-30T23:49:11.131" v="242" actId="26606"/>
          <ac:graphicFrameMkLst>
            <pc:docMk/>
            <pc:sldMk cId="2122756396" sldId="261"/>
            <ac:graphicFrameMk id="40" creationId="{A3806A6F-1036-F04A-EA6F-61CAD1C682EA}"/>
          </ac:graphicFrameMkLst>
        </pc:graphicFrameChg>
        <pc:picChg chg="add del">
          <ac:chgData name="Taylor Kocher" userId="34fafd0f8ab602e7" providerId="LiveId" clId="{40398309-EE30-411F-BAE6-1D221D1CA75A}" dt="2025-07-30T23:49:02.348" v="232" actId="26606"/>
          <ac:picMkLst>
            <pc:docMk/>
            <pc:sldMk cId="2122756396" sldId="261"/>
            <ac:picMk id="5" creationId="{39791702-937C-CD52-A5BE-72BF368C2AEC}"/>
          </ac:picMkLst>
        </pc:picChg>
        <pc:picChg chg="add del">
          <ac:chgData name="Taylor Kocher" userId="34fafd0f8ab602e7" providerId="LiveId" clId="{40398309-EE30-411F-BAE6-1D221D1CA75A}" dt="2025-07-30T23:49:03.397" v="234" actId="26606"/>
          <ac:picMkLst>
            <pc:docMk/>
            <pc:sldMk cId="2122756396" sldId="261"/>
            <ac:picMk id="6" creationId="{164C0E07-ED78-C453-9336-7528278D8848}"/>
          </ac:picMkLst>
        </pc:picChg>
        <pc:picChg chg="add mod ord">
          <ac:chgData name="Taylor Kocher" userId="34fafd0f8ab602e7" providerId="LiveId" clId="{40398309-EE30-411F-BAE6-1D221D1CA75A}" dt="2025-07-30T23:49:39.009" v="254" actId="26606"/>
          <ac:picMkLst>
            <pc:docMk/>
            <pc:sldMk cId="2122756396" sldId="261"/>
            <ac:picMk id="52" creationId="{39791702-937C-CD52-A5BE-72BF368C2AE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1AD2E4-66E2-4FB0-9E2C-84B0B05AB33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8B688B5-633B-4B26-9C84-37A6D1509D1F}">
      <dgm:prSet/>
      <dgm:spPr/>
      <dgm:t>
        <a:bodyPr/>
        <a:lstStyle/>
        <a:p>
          <a:r>
            <a:rPr lang="en-US"/>
            <a:t>Violent crimes to lead to more arrests </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B3994D34-1E28-460A-BB42-3DEA5E6B8F25}">
      <dgm:prSet/>
      <dgm:spPr/>
      <dgm:t>
        <a:bodyPr/>
        <a:lstStyle/>
        <a:p>
          <a:r>
            <a:rPr lang="en-US" dirty="0"/>
            <a:t>Drug-related crimes have a high number of arrests </a:t>
          </a:r>
        </a:p>
      </dgm:t>
    </dgm:pt>
    <dgm:pt modelId="{E6141277-ED8B-4060-B68C-D8AE9EDE624F}" type="parTrans" cxnId="{1E5F76F6-A9E1-4A29-9103-D78E2AB5A4F9}">
      <dgm:prSet/>
      <dgm:spPr/>
      <dgm:t>
        <a:bodyPr/>
        <a:lstStyle/>
        <a:p>
          <a:endParaRPr lang="en-US"/>
        </a:p>
      </dgm:t>
    </dgm:pt>
    <dgm:pt modelId="{B8429008-C306-47CF-9782-F3FFD1DB3C4B}" type="sibTrans" cxnId="{1E5F76F6-A9E1-4A29-9103-D78E2AB5A4F9}">
      <dgm:prSet/>
      <dgm:spPr/>
      <dgm:t>
        <a:bodyPr/>
        <a:lstStyle/>
        <a:p>
          <a:endParaRPr lang="en-US"/>
        </a:p>
      </dgm:t>
    </dgm:pt>
    <dgm:pt modelId="{01C62789-9972-44F1-8B26-24913DD8C4DD}">
      <dgm:prSet/>
      <dgm:spPr/>
      <dgm:t>
        <a:bodyPr/>
        <a:lstStyle/>
        <a:p>
          <a:r>
            <a:rPr lang="en-US"/>
            <a:t>Crimes that happen in the summer or during the afternoon result in more </a:t>
          </a:r>
        </a:p>
      </dgm:t>
    </dgm:pt>
    <dgm:pt modelId="{DF93EA73-B992-46BE-9FE4-46882539E564}" type="parTrans" cxnId="{3C3B67AB-173E-4D8F-8ADB-2E72B41E6422}">
      <dgm:prSet/>
      <dgm:spPr/>
      <dgm:t>
        <a:bodyPr/>
        <a:lstStyle/>
        <a:p>
          <a:endParaRPr lang="en-US"/>
        </a:p>
      </dgm:t>
    </dgm:pt>
    <dgm:pt modelId="{BBD72CA7-D104-4B1F-9A4A-25C1B9198DD0}" type="sibTrans" cxnId="{3C3B67AB-173E-4D8F-8ADB-2E72B41E6422}">
      <dgm:prSet/>
      <dgm:spPr/>
      <dgm:t>
        <a:bodyPr/>
        <a:lstStyle/>
        <a:p>
          <a:endParaRPr lang="en-US"/>
        </a:p>
      </dgm:t>
    </dgm:pt>
    <dgm:pt modelId="{8335CB62-A865-4262-9E18-C444F26F5EF1}">
      <dgm:prSet/>
      <dgm:spPr/>
      <dgm:t>
        <a:bodyPr/>
        <a:lstStyle/>
        <a:p>
          <a:r>
            <a:rPr lang="en-US"/>
            <a:t>School grounds would have more violent crimes</a:t>
          </a:r>
        </a:p>
      </dgm:t>
    </dgm:pt>
    <dgm:pt modelId="{8482F5CC-C71E-45D5-BDDA-8E28558C86DA}" type="parTrans" cxnId="{EEBB217D-9D1D-4DAE-B3A0-8344DABC80FF}">
      <dgm:prSet/>
      <dgm:spPr/>
      <dgm:t>
        <a:bodyPr/>
        <a:lstStyle/>
        <a:p>
          <a:endParaRPr lang="en-US"/>
        </a:p>
      </dgm:t>
    </dgm:pt>
    <dgm:pt modelId="{E29F08E8-A216-4630-8F9D-4D8BB477EA49}" type="sibTrans" cxnId="{EEBB217D-9D1D-4DAE-B3A0-8344DABC80FF}">
      <dgm:prSet/>
      <dgm:spPr/>
      <dgm:t>
        <a:bodyPr/>
        <a:lstStyle/>
        <a:p>
          <a:endParaRPr lang="en-US"/>
        </a:p>
      </dgm:t>
    </dgm:pt>
    <dgm:pt modelId="{2F464493-F20C-40AC-AF4A-C3AC2CE5CB1E}">
      <dgm:prSet/>
      <dgm:spPr/>
      <dgm:t>
        <a:bodyPr/>
        <a:lstStyle/>
        <a:p>
          <a:r>
            <a:rPr lang="en-US"/>
            <a:t>Most crimes happen in public places connected to infrastructure, as well as in private homes, along with a higher proportion of violent crimes</a:t>
          </a:r>
        </a:p>
      </dgm:t>
    </dgm:pt>
    <dgm:pt modelId="{43AE9C94-2976-48F7-BDDB-1F4BD5D33747}" type="parTrans" cxnId="{1E16461B-BDE1-4C59-B846-893E4CE152F8}">
      <dgm:prSet/>
      <dgm:spPr/>
      <dgm:t>
        <a:bodyPr/>
        <a:lstStyle/>
        <a:p>
          <a:endParaRPr lang="en-US"/>
        </a:p>
      </dgm:t>
    </dgm:pt>
    <dgm:pt modelId="{BF2D06FA-2B73-42E9-9A9D-E9B8A6F6FE51}" type="sibTrans" cxnId="{1E16461B-BDE1-4C59-B846-893E4CE152F8}">
      <dgm:prSet/>
      <dgm:spPr/>
      <dgm:t>
        <a:bodyPr/>
        <a:lstStyle/>
        <a:p>
          <a:endParaRPr lang="en-US"/>
        </a:p>
      </dgm:t>
    </dgm:pt>
    <dgm:pt modelId="{29FF44E6-5FF3-4496-AF09-5649EFB086E9}" type="pres">
      <dgm:prSet presAssocID="{A71AD2E4-66E2-4FB0-9E2C-84B0B05AB339}" presName="linear" presStyleCnt="0">
        <dgm:presLayoutVars>
          <dgm:animLvl val="lvl"/>
          <dgm:resizeHandles val="exact"/>
        </dgm:presLayoutVars>
      </dgm:prSet>
      <dgm:spPr/>
    </dgm:pt>
    <dgm:pt modelId="{2FADDADE-870E-4B9A-86D8-E7CE04B5FA0E}" type="pres">
      <dgm:prSet presAssocID="{B8B688B5-633B-4B26-9C84-37A6D1509D1F}" presName="parentText" presStyleLbl="node1" presStyleIdx="0" presStyleCnt="5">
        <dgm:presLayoutVars>
          <dgm:chMax val="0"/>
          <dgm:bulletEnabled val="1"/>
        </dgm:presLayoutVars>
      </dgm:prSet>
      <dgm:spPr/>
    </dgm:pt>
    <dgm:pt modelId="{E1FB7643-153C-47D1-8E78-41C12D2EDCEC}" type="pres">
      <dgm:prSet presAssocID="{E757BC10-0D58-4993-A536-FA7F81B03E99}" presName="spacer" presStyleCnt="0"/>
      <dgm:spPr/>
    </dgm:pt>
    <dgm:pt modelId="{879FFCD0-36BC-4E7D-A1C0-345C165DE20B}" type="pres">
      <dgm:prSet presAssocID="{B3994D34-1E28-460A-BB42-3DEA5E6B8F25}" presName="parentText" presStyleLbl="node1" presStyleIdx="1" presStyleCnt="5">
        <dgm:presLayoutVars>
          <dgm:chMax val="0"/>
          <dgm:bulletEnabled val="1"/>
        </dgm:presLayoutVars>
      </dgm:prSet>
      <dgm:spPr/>
    </dgm:pt>
    <dgm:pt modelId="{377728EE-2335-4548-AC0B-637B456377BD}" type="pres">
      <dgm:prSet presAssocID="{B8429008-C306-47CF-9782-F3FFD1DB3C4B}" presName="spacer" presStyleCnt="0"/>
      <dgm:spPr/>
    </dgm:pt>
    <dgm:pt modelId="{3E49D754-5157-4DDD-B0AF-0F9CE288C7DD}" type="pres">
      <dgm:prSet presAssocID="{01C62789-9972-44F1-8B26-24913DD8C4DD}" presName="parentText" presStyleLbl="node1" presStyleIdx="2" presStyleCnt="5">
        <dgm:presLayoutVars>
          <dgm:chMax val="0"/>
          <dgm:bulletEnabled val="1"/>
        </dgm:presLayoutVars>
      </dgm:prSet>
      <dgm:spPr/>
    </dgm:pt>
    <dgm:pt modelId="{F052C98A-64E2-4362-9FC5-7925703EE174}" type="pres">
      <dgm:prSet presAssocID="{BBD72CA7-D104-4B1F-9A4A-25C1B9198DD0}" presName="spacer" presStyleCnt="0"/>
      <dgm:spPr/>
    </dgm:pt>
    <dgm:pt modelId="{09A16A0E-F274-4324-BE65-B6579D629C4B}" type="pres">
      <dgm:prSet presAssocID="{8335CB62-A865-4262-9E18-C444F26F5EF1}" presName="parentText" presStyleLbl="node1" presStyleIdx="3" presStyleCnt="5">
        <dgm:presLayoutVars>
          <dgm:chMax val="0"/>
          <dgm:bulletEnabled val="1"/>
        </dgm:presLayoutVars>
      </dgm:prSet>
      <dgm:spPr/>
    </dgm:pt>
    <dgm:pt modelId="{679022B5-AE96-45B5-9726-ACD543FD44BE}" type="pres">
      <dgm:prSet presAssocID="{E29F08E8-A216-4630-8F9D-4D8BB477EA49}" presName="spacer" presStyleCnt="0"/>
      <dgm:spPr/>
    </dgm:pt>
    <dgm:pt modelId="{AE14DFE5-179B-4482-8B95-E9688CECFD86}" type="pres">
      <dgm:prSet presAssocID="{2F464493-F20C-40AC-AF4A-C3AC2CE5CB1E}" presName="parentText" presStyleLbl="node1" presStyleIdx="4" presStyleCnt="5">
        <dgm:presLayoutVars>
          <dgm:chMax val="0"/>
          <dgm:bulletEnabled val="1"/>
        </dgm:presLayoutVars>
      </dgm:prSet>
      <dgm:spPr/>
    </dgm:pt>
  </dgm:ptLst>
  <dgm:cxnLst>
    <dgm:cxn modelId="{7125C70D-0F56-4448-BB05-9AE7638F4E42}" type="presOf" srcId="{8335CB62-A865-4262-9E18-C444F26F5EF1}" destId="{09A16A0E-F274-4324-BE65-B6579D629C4B}" srcOrd="0" destOrd="0" presId="urn:microsoft.com/office/officeart/2005/8/layout/vList2"/>
    <dgm:cxn modelId="{1E16461B-BDE1-4C59-B846-893E4CE152F8}" srcId="{A71AD2E4-66E2-4FB0-9E2C-84B0B05AB339}" destId="{2F464493-F20C-40AC-AF4A-C3AC2CE5CB1E}" srcOrd="4" destOrd="0" parTransId="{43AE9C94-2976-48F7-BDDB-1F4BD5D33747}" sibTransId="{BF2D06FA-2B73-42E9-9A9D-E9B8A6F6FE51}"/>
    <dgm:cxn modelId="{97EBD739-4BBD-4079-A066-685F28943500}" srcId="{A71AD2E4-66E2-4FB0-9E2C-84B0B05AB339}" destId="{B8B688B5-633B-4B26-9C84-37A6D1509D1F}" srcOrd="0" destOrd="0" parTransId="{D3130A64-2A20-41D9-ADBC-07D3A277325D}" sibTransId="{E757BC10-0D58-4993-A536-FA7F81B03E99}"/>
    <dgm:cxn modelId="{94E0B262-D6F5-431E-9B5F-BD413F977521}" type="presOf" srcId="{01C62789-9972-44F1-8B26-24913DD8C4DD}" destId="{3E49D754-5157-4DDD-B0AF-0F9CE288C7DD}" srcOrd="0" destOrd="0" presId="urn:microsoft.com/office/officeart/2005/8/layout/vList2"/>
    <dgm:cxn modelId="{434A8D63-34A8-416D-ABA0-B4EF47313F26}" type="presOf" srcId="{A71AD2E4-66E2-4FB0-9E2C-84B0B05AB339}" destId="{29FF44E6-5FF3-4496-AF09-5649EFB086E9}" srcOrd="0" destOrd="0" presId="urn:microsoft.com/office/officeart/2005/8/layout/vList2"/>
    <dgm:cxn modelId="{15CA1477-AD8C-4454-8112-0631BD8B54C5}" type="presOf" srcId="{2F464493-F20C-40AC-AF4A-C3AC2CE5CB1E}" destId="{AE14DFE5-179B-4482-8B95-E9688CECFD86}" srcOrd="0" destOrd="0" presId="urn:microsoft.com/office/officeart/2005/8/layout/vList2"/>
    <dgm:cxn modelId="{14C9B377-4AAB-4336-ADE1-1E1092ED5D55}" type="presOf" srcId="{B3994D34-1E28-460A-BB42-3DEA5E6B8F25}" destId="{879FFCD0-36BC-4E7D-A1C0-345C165DE20B}" srcOrd="0" destOrd="0" presId="urn:microsoft.com/office/officeart/2005/8/layout/vList2"/>
    <dgm:cxn modelId="{EEBB217D-9D1D-4DAE-B3A0-8344DABC80FF}" srcId="{A71AD2E4-66E2-4FB0-9E2C-84B0B05AB339}" destId="{8335CB62-A865-4262-9E18-C444F26F5EF1}" srcOrd="3" destOrd="0" parTransId="{8482F5CC-C71E-45D5-BDDA-8E28558C86DA}" sibTransId="{E29F08E8-A216-4630-8F9D-4D8BB477EA49}"/>
    <dgm:cxn modelId="{3C3B67AB-173E-4D8F-8ADB-2E72B41E6422}" srcId="{A71AD2E4-66E2-4FB0-9E2C-84B0B05AB339}" destId="{01C62789-9972-44F1-8B26-24913DD8C4DD}" srcOrd="2" destOrd="0" parTransId="{DF93EA73-B992-46BE-9FE4-46882539E564}" sibTransId="{BBD72CA7-D104-4B1F-9A4A-25C1B9198DD0}"/>
    <dgm:cxn modelId="{1D3DC5D6-97A5-47FE-AE5B-730CD264FFB4}" type="presOf" srcId="{B8B688B5-633B-4B26-9C84-37A6D1509D1F}" destId="{2FADDADE-870E-4B9A-86D8-E7CE04B5FA0E}" srcOrd="0" destOrd="0" presId="urn:microsoft.com/office/officeart/2005/8/layout/vList2"/>
    <dgm:cxn modelId="{1E5F76F6-A9E1-4A29-9103-D78E2AB5A4F9}" srcId="{A71AD2E4-66E2-4FB0-9E2C-84B0B05AB339}" destId="{B3994D34-1E28-460A-BB42-3DEA5E6B8F25}" srcOrd="1" destOrd="0" parTransId="{E6141277-ED8B-4060-B68C-D8AE9EDE624F}" sibTransId="{B8429008-C306-47CF-9782-F3FFD1DB3C4B}"/>
    <dgm:cxn modelId="{D65C895E-0303-443D-9051-24936B2201A7}" type="presParOf" srcId="{29FF44E6-5FF3-4496-AF09-5649EFB086E9}" destId="{2FADDADE-870E-4B9A-86D8-E7CE04B5FA0E}" srcOrd="0" destOrd="0" presId="urn:microsoft.com/office/officeart/2005/8/layout/vList2"/>
    <dgm:cxn modelId="{D6D696EB-F251-4A67-889E-0E58E6A6D40B}" type="presParOf" srcId="{29FF44E6-5FF3-4496-AF09-5649EFB086E9}" destId="{E1FB7643-153C-47D1-8E78-41C12D2EDCEC}" srcOrd="1" destOrd="0" presId="urn:microsoft.com/office/officeart/2005/8/layout/vList2"/>
    <dgm:cxn modelId="{5651B6A8-CF82-402A-AA94-4510BC082BCD}" type="presParOf" srcId="{29FF44E6-5FF3-4496-AF09-5649EFB086E9}" destId="{879FFCD0-36BC-4E7D-A1C0-345C165DE20B}" srcOrd="2" destOrd="0" presId="urn:microsoft.com/office/officeart/2005/8/layout/vList2"/>
    <dgm:cxn modelId="{F49BAA69-B23F-489B-B21E-264B141E9955}" type="presParOf" srcId="{29FF44E6-5FF3-4496-AF09-5649EFB086E9}" destId="{377728EE-2335-4548-AC0B-637B456377BD}" srcOrd="3" destOrd="0" presId="urn:microsoft.com/office/officeart/2005/8/layout/vList2"/>
    <dgm:cxn modelId="{768B5B5A-929E-42C0-ADD8-C60802ABA377}" type="presParOf" srcId="{29FF44E6-5FF3-4496-AF09-5649EFB086E9}" destId="{3E49D754-5157-4DDD-B0AF-0F9CE288C7DD}" srcOrd="4" destOrd="0" presId="urn:microsoft.com/office/officeart/2005/8/layout/vList2"/>
    <dgm:cxn modelId="{EE8FD497-2D6E-4412-B52B-47253F0BB0FF}" type="presParOf" srcId="{29FF44E6-5FF3-4496-AF09-5649EFB086E9}" destId="{F052C98A-64E2-4362-9FC5-7925703EE174}" srcOrd="5" destOrd="0" presId="urn:microsoft.com/office/officeart/2005/8/layout/vList2"/>
    <dgm:cxn modelId="{392C1946-2613-4717-879D-F8C8F1A6B48D}" type="presParOf" srcId="{29FF44E6-5FF3-4496-AF09-5649EFB086E9}" destId="{09A16A0E-F274-4324-BE65-B6579D629C4B}" srcOrd="6" destOrd="0" presId="urn:microsoft.com/office/officeart/2005/8/layout/vList2"/>
    <dgm:cxn modelId="{36D68F36-7147-41AF-9889-E35A60F57218}" type="presParOf" srcId="{29FF44E6-5FF3-4496-AF09-5649EFB086E9}" destId="{679022B5-AE96-45B5-9726-ACD543FD44BE}" srcOrd="7" destOrd="0" presId="urn:microsoft.com/office/officeart/2005/8/layout/vList2"/>
    <dgm:cxn modelId="{F08A59EE-BFE0-49CC-98BD-F8DB82B4A8DF}" type="presParOf" srcId="{29FF44E6-5FF3-4496-AF09-5649EFB086E9}" destId="{AE14DFE5-179B-4482-8B95-E9688CECFD8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3B0E39-D108-4DCB-9AC6-FB1AF1020408}"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9E0AE55A-CE4D-449F-A595-D265DFFFC911}">
      <dgm:prSet/>
      <dgm:spPr/>
      <dgm:t>
        <a:bodyPr/>
        <a:lstStyle/>
        <a:p>
          <a:r>
            <a:rPr lang="en-US" dirty="0"/>
            <a:t>Dropped unnecessary columns</a:t>
          </a:r>
        </a:p>
      </dgm:t>
    </dgm:pt>
    <dgm:pt modelId="{C77D5AB4-8F69-4401-8C9A-832BD0EF2461}" type="parTrans" cxnId="{7FCBBBDB-4706-4731-91B7-7155C6383521}">
      <dgm:prSet/>
      <dgm:spPr/>
      <dgm:t>
        <a:bodyPr/>
        <a:lstStyle/>
        <a:p>
          <a:endParaRPr lang="en-US"/>
        </a:p>
      </dgm:t>
    </dgm:pt>
    <dgm:pt modelId="{76297063-E1FD-4FF8-9EDF-E8DA06AD4EC0}" type="sibTrans" cxnId="{7FCBBBDB-4706-4731-91B7-7155C6383521}">
      <dgm:prSet/>
      <dgm:spPr/>
      <dgm:t>
        <a:bodyPr/>
        <a:lstStyle/>
        <a:p>
          <a:endParaRPr lang="en-US"/>
        </a:p>
      </dgm:t>
    </dgm:pt>
    <dgm:pt modelId="{50569DA8-106A-47AD-A1A6-A8D5594F6457}">
      <dgm:prSet/>
      <dgm:spPr/>
      <dgm:t>
        <a:bodyPr/>
        <a:lstStyle/>
        <a:p>
          <a:r>
            <a:rPr lang="en-US"/>
            <a:t>Updated data types</a:t>
          </a:r>
        </a:p>
      </dgm:t>
    </dgm:pt>
    <dgm:pt modelId="{AC33922D-2901-48C5-9759-8E5B753C9963}" type="parTrans" cxnId="{38338658-2EE9-4233-8C99-4A0ADB3250A8}">
      <dgm:prSet/>
      <dgm:spPr/>
      <dgm:t>
        <a:bodyPr/>
        <a:lstStyle/>
        <a:p>
          <a:endParaRPr lang="en-US"/>
        </a:p>
      </dgm:t>
    </dgm:pt>
    <dgm:pt modelId="{48212666-0C64-4D83-9C6D-B5C397AE3E8B}" type="sibTrans" cxnId="{38338658-2EE9-4233-8C99-4A0ADB3250A8}">
      <dgm:prSet/>
      <dgm:spPr/>
      <dgm:t>
        <a:bodyPr/>
        <a:lstStyle/>
        <a:p>
          <a:endParaRPr lang="en-US"/>
        </a:p>
      </dgm:t>
    </dgm:pt>
    <dgm:pt modelId="{A3D9E401-6E60-4DD5-9C07-E90AA43FCD77}">
      <dgm:prSet/>
      <dgm:spPr/>
      <dgm:t>
        <a:bodyPr/>
        <a:lstStyle/>
        <a:p>
          <a:r>
            <a:rPr lang="en-US"/>
            <a:t>Removed rows with missing values</a:t>
          </a:r>
        </a:p>
      </dgm:t>
    </dgm:pt>
    <dgm:pt modelId="{7C8ED643-A190-473A-9AB9-19C9B7AC6A67}" type="parTrans" cxnId="{E5021225-474A-4342-A9C8-EC66D0651077}">
      <dgm:prSet/>
      <dgm:spPr/>
      <dgm:t>
        <a:bodyPr/>
        <a:lstStyle/>
        <a:p>
          <a:endParaRPr lang="en-US"/>
        </a:p>
      </dgm:t>
    </dgm:pt>
    <dgm:pt modelId="{45A757A3-20EA-4BDC-9C52-1289A1F33366}" type="sibTrans" cxnId="{E5021225-474A-4342-A9C8-EC66D0651077}">
      <dgm:prSet/>
      <dgm:spPr/>
      <dgm:t>
        <a:bodyPr/>
        <a:lstStyle/>
        <a:p>
          <a:endParaRPr lang="en-US"/>
        </a:p>
      </dgm:t>
    </dgm:pt>
    <dgm:pt modelId="{C615A2D2-ED95-4B68-B53C-E278A1DE4ABD}">
      <dgm:prSet/>
      <dgm:spPr/>
      <dgm:t>
        <a:bodyPr/>
        <a:lstStyle/>
        <a:p>
          <a:r>
            <a:rPr lang="en-US"/>
            <a:t>Binned data</a:t>
          </a:r>
        </a:p>
      </dgm:t>
    </dgm:pt>
    <dgm:pt modelId="{ADA1994A-264B-4886-A952-62BF31D93A30}" type="parTrans" cxnId="{828D4208-1E1A-468C-88AB-47E38EE438AA}">
      <dgm:prSet/>
      <dgm:spPr/>
      <dgm:t>
        <a:bodyPr/>
        <a:lstStyle/>
        <a:p>
          <a:endParaRPr lang="en-US"/>
        </a:p>
      </dgm:t>
    </dgm:pt>
    <dgm:pt modelId="{3455D700-6AF4-460C-8644-E35EB255E482}" type="sibTrans" cxnId="{828D4208-1E1A-468C-88AB-47E38EE438AA}">
      <dgm:prSet/>
      <dgm:spPr/>
      <dgm:t>
        <a:bodyPr/>
        <a:lstStyle/>
        <a:p>
          <a:endParaRPr lang="en-US"/>
        </a:p>
      </dgm:t>
    </dgm:pt>
    <dgm:pt modelId="{291DD54D-D9EE-44CF-B16B-B116E03C2E5B}">
      <dgm:prSet/>
      <dgm:spPr/>
      <dgm:t>
        <a:bodyPr/>
        <a:lstStyle/>
        <a:p>
          <a:r>
            <a:rPr lang="en-US"/>
            <a:t>Split testing and training data</a:t>
          </a:r>
        </a:p>
      </dgm:t>
    </dgm:pt>
    <dgm:pt modelId="{12E48D21-0F01-460C-8DBF-7F07B64DB4D6}" type="parTrans" cxnId="{9F76BBB4-BE96-4A41-8667-E9427CD872BD}">
      <dgm:prSet/>
      <dgm:spPr/>
      <dgm:t>
        <a:bodyPr/>
        <a:lstStyle/>
        <a:p>
          <a:endParaRPr lang="en-US"/>
        </a:p>
      </dgm:t>
    </dgm:pt>
    <dgm:pt modelId="{E1C8C68B-22E5-4E3C-8218-A15605CC26F5}" type="sibTrans" cxnId="{9F76BBB4-BE96-4A41-8667-E9427CD872BD}">
      <dgm:prSet/>
      <dgm:spPr/>
      <dgm:t>
        <a:bodyPr/>
        <a:lstStyle/>
        <a:p>
          <a:endParaRPr lang="en-US"/>
        </a:p>
      </dgm:t>
    </dgm:pt>
    <dgm:pt modelId="{A60363C0-6E4B-4B6B-B7C3-44C7F4FED7DE}">
      <dgm:prSet/>
      <dgm:spPr/>
      <dgm:t>
        <a:bodyPr/>
        <a:lstStyle/>
        <a:p>
          <a:r>
            <a:rPr lang="en-US"/>
            <a:t>Data visualization</a:t>
          </a:r>
        </a:p>
      </dgm:t>
    </dgm:pt>
    <dgm:pt modelId="{B9B50A4C-9FC7-4000-BCB7-C81B55978243}" type="parTrans" cxnId="{E33588BF-60B1-415E-B923-9B9F592AD645}">
      <dgm:prSet/>
      <dgm:spPr/>
      <dgm:t>
        <a:bodyPr/>
        <a:lstStyle/>
        <a:p>
          <a:endParaRPr lang="en-US"/>
        </a:p>
      </dgm:t>
    </dgm:pt>
    <dgm:pt modelId="{4D632264-8E3A-4709-9D11-C2BE6E9B6A66}" type="sibTrans" cxnId="{E33588BF-60B1-415E-B923-9B9F592AD645}">
      <dgm:prSet/>
      <dgm:spPr/>
      <dgm:t>
        <a:bodyPr/>
        <a:lstStyle/>
        <a:p>
          <a:endParaRPr lang="en-US"/>
        </a:p>
      </dgm:t>
    </dgm:pt>
    <dgm:pt modelId="{30B56038-1095-4E75-A531-D728B547D8EF}" type="pres">
      <dgm:prSet presAssocID="{033B0E39-D108-4DCB-9AC6-FB1AF1020408}" presName="diagram" presStyleCnt="0">
        <dgm:presLayoutVars>
          <dgm:dir/>
          <dgm:resizeHandles val="exact"/>
        </dgm:presLayoutVars>
      </dgm:prSet>
      <dgm:spPr/>
    </dgm:pt>
    <dgm:pt modelId="{ED5B612F-B31A-46EF-9B38-414D597A339B}" type="pres">
      <dgm:prSet presAssocID="{9E0AE55A-CE4D-449F-A595-D265DFFFC911}" presName="node" presStyleLbl="node1" presStyleIdx="0" presStyleCnt="6">
        <dgm:presLayoutVars>
          <dgm:bulletEnabled val="1"/>
        </dgm:presLayoutVars>
      </dgm:prSet>
      <dgm:spPr/>
    </dgm:pt>
    <dgm:pt modelId="{0C5B4758-3CB8-46DC-8E39-3E8634A65A70}" type="pres">
      <dgm:prSet presAssocID="{76297063-E1FD-4FF8-9EDF-E8DA06AD4EC0}" presName="sibTrans" presStyleCnt="0"/>
      <dgm:spPr/>
    </dgm:pt>
    <dgm:pt modelId="{E6B605CF-30CB-4EFF-8A2E-4D232C39039E}" type="pres">
      <dgm:prSet presAssocID="{50569DA8-106A-47AD-A1A6-A8D5594F6457}" presName="node" presStyleLbl="node1" presStyleIdx="1" presStyleCnt="6">
        <dgm:presLayoutVars>
          <dgm:bulletEnabled val="1"/>
        </dgm:presLayoutVars>
      </dgm:prSet>
      <dgm:spPr/>
    </dgm:pt>
    <dgm:pt modelId="{306A061F-BE74-4875-B121-9796C38C321E}" type="pres">
      <dgm:prSet presAssocID="{48212666-0C64-4D83-9C6D-B5C397AE3E8B}" presName="sibTrans" presStyleCnt="0"/>
      <dgm:spPr/>
    </dgm:pt>
    <dgm:pt modelId="{DF0CC4C4-91F3-469B-BAF4-6D054088BD81}" type="pres">
      <dgm:prSet presAssocID="{A3D9E401-6E60-4DD5-9C07-E90AA43FCD77}" presName="node" presStyleLbl="node1" presStyleIdx="2" presStyleCnt="6">
        <dgm:presLayoutVars>
          <dgm:bulletEnabled val="1"/>
        </dgm:presLayoutVars>
      </dgm:prSet>
      <dgm:spPr/>
    </dgm:pt>
    <dgm:pt modelId="{51BF1EBD-11CA-4F2E-A923-A23A5916312C}" type="pres">
      <dgm:prSet presAssocID="{45A757A3-20EA-4BDC-9C52-1289A1F33366}" presName="sibTrans" presStyleCnt="0"/>
      <dgm:spPr/>
    </dgm:pt>
    <dgm:pt modelId="{2A004AC3-098C-4B33-B570-A7232E3ABC4C}" type="pres">
      <dgm:prSet presAssocID="{C615A2D2-ED95-4B68-B53C-E278A1DE4ABD}" presName="node" presStyleLbl="node1" presStyleIdx="3" presStyleCnt="6">
        <dgm:presLayoutVars>
          <dgm:bulletEnabled val="1"/>
        </dgm:presLayoutVars>
      </dgm:prSet>
      <dgm:spPr/>
    </dgm:pt>
    <dgm:pt modelId="{AB5891BB-F927-424F-944E-193641BBF64A}" type="pres">
      <dgm:prSet presAssocID="{3455D700-6AF4-460C-8644-E35EB255E482}" presName="sibTrans" presStyleCnt="0"/>
      <dgm:spPr/>
    </dgm:pt>
    <dgm:pt modelId="{9C747FF8-21CC-422E-BAE6-61F700E22AEB}" type="pres">
      <dgm:prSet presAssocID="{291DD54D-D9EE-44CF-B16B-B116E03C2E5B}" presName="node" presStyleLbl="node1" presStyleIdx="4" presStyleCnt="6">
        <dgm:presLayoutVars>
          <dgm:bulletEnabled val="1"/>
        </dgm:presLayoutVars>
      </dgm:prSet>
      <dgm:spPr/>
    </dgm:pt>
    <dgm:pt modelId="{E8FD751B-6C79-4FC5-8707-2FE6D77E9DF1}" type="pres">
      <dgm:prSet presAssocID="{E1C8C68B-22E5-4E3C-8218-A15605CC26F5}" presName="sibTrans" presStyleCnt="0"/>
      <dgm:spPr/>
    </dgm:pt>
    <dgm:pt modelId="{96DA9FB6-C676-49D2-87F5-28A2D8D6F348}" type="pres">
      <dgm:prSet presAssocID="{A60363C0-6E4B-4B6B-B7C3-44C7F4FED7DE}" presName="node" presStyleLbl="node1" presStyleIdx="5" presStyleCnt="6">
        <dgm:presLayoutVars>
          <dgm:bulletEnabled val="1"/>
        </dgm:presLayoutVars>
      </dgm:prSet>
      <dgm:spPr/>
    </dgm:pt>
  </dgm:ptLst>
  <dgm:cxnLst>
    <dgm:cxn modelId="{828D4208-1E1A-468C-88AB-47E38EE438AA}" srcId="{033B0E39-D108-4DCB-9AC6-FB1AF1020408}" destId="{C615A2D2-ED95-4B68-B53C-E278A1DE4ABD}" srcOrd="3" destOrd="0" parTransId="{ADA1994A-264B-4886-A952-62BF31D93A30}" sibTransId="{3455D700-6AF4-460C-8644-E35EB255E482}"/>
    <dgm:cxn modelId="{64BE690D-B468-45FC-B999-CB003A286ABA}" type="presOf" srcId="{A60363C0-6E4B-4B6B-B7C3-44C7F4FED7DE}" destId="{96DA9FB6-C676-49D2-87F5-28A2D8D6F348}" srcOrd="0" destOrd="0" presId="urn:microsoft.com/office/officeart/2005/8/layout/default"/>
    <dgm:cxn modelId="{E5021225-474A-4342-A9C8-EC66D0651077}" srcId="{033B0E39-D108-4DCB-9AC6-FB1AF1020408}" destId="{A3D9E401-6E60-4DD5-9C07-E90AA43FCD77}" srcOrd="2" destOrd="0" parTransId="{7C8ED643-A190-473A-9AB9-19C9B7AC6A67}" sibTransId="{45A757A3-20EA-4BDC-9C52-1289A1F33366}"/>
    <dgm:cxn modelId="{991CEB2B-803F-4A2C-A992-2E466E69BDA9}" type="presOf" srcId="{033B0E39-D108-4DCB-9AC6-FB1AF1020408}" destId="{30B56038-1095-4E75-A531-D728B547D8EF}" srcOrd="0" destOrd="0" presId="urn:microsoft.com/office/officeart/2005/8/layout/default"/>
    <dgm:cxn modelId="{3A94C74C-E5BB-46D3-82BD-292240B887C6}" type="presOf" srcId="{9E0AE55A-CE4D-449F-A595-D265DFFFC911}" destId="{ED5B612F-B31A-46EF-9B38-414D597A339B}" srcOrd="0" destOrd="0" presId="urn:microsoft.com/office/officeart/2005/8/layout/default"/>
    <dgm:cxn modelId="{38338658-2EE9-4233-8C99-4A0ADB3250A8}" srcId="{033B0E39-D108-4DCB-9AC6-FB1AF1020408}" destId="{50569DA8-106A-47AD-A1A6-A8D5594F6457}" srcOrd="1" destOrd="0" parTransId="{AC33922D-2901-48C5-9759-8E5B753C9963}" sibTransId="{48212666-0C64-4D83-9C6D-B5C397AE3E8B}"/>
    <dgm:cxn modelId="{CEA11581-7DF1-4611-9CF0-70969006577B}" type="presOf" srcId="{C615A2D2-ED95-4B68-B53C-E278A1DE4ABD}" destId="{2A004AC3-098C-4B33-B570-A7232E3ABC4C}" srcOrd="0" destOrd="0" presId="urn:microsoft.com/office/officeart/2005/8/layout/default"/>
    <dgm:cxn modelId="{41EBD282-ABBD-4A6F-8936-CE55928C3193}" type="presOf" srcId="{50569DA8-106A-47AD-A1A6-A8D5594F6457}" destId="{E6B605CF-30CB-4EFF-8A2E-4D232C39039E}" srcOrd="0" destOrd="0" presId="urn:microsoft.com/office/officeart/2005/8/layout/default"/>
    <dgm:cxn modelId="{E3292C83-D6DC-4D2E-B93A-9AE23EE5D825}" type="presOf" srcId="{291DD54D-D9EE-44CF-B16B-B116E03C2E5B}" destId="{9C747FF8-21CC-422E-BAE6-61F700E22AEB}" srcOrd="0" destOrd="0" presId="urn:microsoft.com/office/officeart/2005/8/layout/default"/>
    <dgm:cxn modelId="{9F76BBB4-BE96-4A41-8667-E9427CD872BD}" srcId="{033B0E39-D108-4DCB-9AC6-FB1AF1020408}" destId="{291DD54D-D9EE-44CF-B16B-B116E03C2E5B}" srcOrd="4" destOrd="0" parTransId="{12E48D21-0F01-460C-8DBF-7F07B64DB4D6}" sibTransId="{E1C8C68B-22E5-4E3C-8218-A15605CC26F5}"/>
    <dgm:cxn modelId="{E33588BF-60B1-415E-B923-9B9F592AD645}" srcId="{033B0E39-D108-4DCB-9AC6-FB1AF1020408}" destId="{A60363C0-6E4B-4B6B-B7C3-44C7F4FED7DE}" srcOrd="5" destOrd="0" parTransId="{B9B50A4C-9FC7-4000-BCB7-C81B55978243}" sibTransId="{4D632264-8E3A-4709-9D11-C2BE6E9B6A66}"/>
    <dgm:cxn modelId="{7FCBBBDB-4706-4731-91B7-7155C6383521}" srcId="{033B0E39-D108-4DCB-9AC6-FB1AF1020408}" destId="{9E0AE55A-CE4D-449F-A595-D265DFFFC911}" srcOrd="0" destOrd="0" parTransId="{C77D5AB4-8F69-4401-8C9A-832BD0EF2461}" sibTransId="{76297063-E1FD-4FF8-9EDF-E8DA06AD4EC0}"/>
    <dgm:cxn modelId="{AF3785F0-90DB-483E-8C1F-E1BC6A6AB17E}" type="presOf" srcId="{A3D9E401-6E60-4DD5-9C07-E90AA43FCD77}" destId="{DF0CC4C4-91F3-469B-BAF4-6D054088BD81}" srcOrd="0" destOrd="0" presId="urn:microsoft.com/office/officeart/2005/8/layout/default"/>
    <dgm:cxn modelId="{912799D6-8354-485F-ACD9-980473B178FB}" type="presParOf" srcId="{30B56038-1095-4E75-A531-D728B547D8EF}" destId="{ED5B612F-B31A-46EF-9B38-414D597A339B}" srcOrd="0" destOrd="0" presId="urn:microsoft.com/office/officeart/2005/8/layout/default"/>
    <dgm:cxn modelId="{8BB217BE-EC07-4478-90D9-DB3C3937F2B8}" type="presParOf" srcId="{30B56038-1095-4E75-A531-D728B547D8EF}" destId="{0C5B4758-3CB8-46DC-8E39-3E8634A65A70}" srcOrd="1" destOrd="0" presId="urn:microsoft.com/office/officeart/2005/8/layout/default"/>
    <dgm:cxn modelId="{1FAA9A69-14A5-4D07-ACEC-643592F3D32D}" type="presParOf" srcId="{30B56038-1095-4E75-A531-D728B547D8EF}" destId="{E6B605CF-30CB-4EFF-8A2E-4D232C39039E}" srcOrd="2" destOrd="0" presId="urn:microsoft.com/office/officeart/2005/8/layout/default"/>
    <dgm:cxn modelId="{72064C83-BC9F-4D55-8716-FC0C8D11C5B1}" type="presParOf" srcId="{30B56038-1095-4E75-A531-D728B547D8EF}" destId="{306A061F-BE74-4875-B121-9796C38C321E}" srcOrd="3" destOrd="0" presId="urn:microsoft.com/office/officeart/2005/8/layout/default"/>
    <dgm:cxn modelId="{059E3169-A3AB-496A-A5ED-FD80110628DB}" type="presParOf" srcId="{30B56038-1095-4E75-A531-D728B547D8EF}" destId="{DF0CC4C4-91F3-469B-BAF4-6D054088BD81}" srcOrd="4" destOrd="0" presId="urn:microsoft.com/office/officeart/2005/8/layout/default"/>
    <dgm:cxn modelId="{FE6C2CAC-D20E-4C0D-8AAC-9A82A5CE3FDD}" type="presParOf" srcId="{30B56038-1095-4E75-A531-D728B547D8EF}" destId="{51BF1EBD-11CA-4F2E-A923-A23A5916312C}" srcOrd="5" destOrd="0" presId="urn:microsoft.com/office/officeart/2005/8/layout/default"/>
    <dgm:cxn modelId="{533119C7-4CB5-4365-8367-748E2D00D66C}" type="presParOf" srcId="{30B56038-1095-4E75-A531-D728B547D8EF}" destId="{2A004AC3-098C-4B33-B570-A7232E3ABC4C}" srcOrd="6" destOrd="0" presId="urn:microsoft.com/office/officeart/2005/8/layout/default"/>
    <dgm:cxn modelId="{13445F64-0732-4745-893F-1840682F52E4}" type="presParOf" srcId="{30B56038-1095-4E75-A531-D728B547D8EF}" destId="{AB5891BB-F927-424F-944E-193641BBF64A}" srcOrd="7" destOrd="0" presId="urn:microsoft.com/office/officeart/2005/8/layout/default"/>
    <dgm:cxn modelId="{B13B1444-8A66-4DC0-B61E-505CFD1DD5FA}" type="presParOf" srcId="{30B56038-1095-4E75-A531-D728B547D8EF}" destId="{9C747FF8-21CC-422E-BAE6-61F700E22AEB}" srcOrd="8" destOrd="0" presId="urn:microsoft.com/office/officeart/2005/8/layout/default"/>
    <dgm:cxn modelId="{BBE41582-F63C-409F-A9BB-0A94AF54E4DC}" type="presParOf" srcId="{30B56038-1095-4E75-A531-D728B547D8EF}" destId="{E8FD751B-6C79-4FC5-8707-2FE6D77E9DF1}" srcOrd="9" destOrd="0" presId="urn:microsoft.com/office/officeart/2005/8/layout/default"/>
    <dgm:cxn modelId="{58DCD93F-92B0-40A4-88D9-4428904EDBD8}" type="presParOf" srcId="{30B56038-1095-4E75-A531-D728B547D8EF}" destId="{96DA9FB6-C676-49D2-87F5-28A2D8D6F348}"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DADE-870E-4B9A-86D8-E7CE04B5FA0E}">
      <dsp:nvSpPr>
        <dsp:cNvPr id="0" name=""/>
        <dsp:cNvSpPr/>
      </dsp:nvSpPr>
      <dsp:spPr>
        <a:xfrm>
          <a:off x="0" y="137807"/>
          <a:ext cx="6900512" cy="101063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Violent crimes to lead to more arrests </a:t>
          </a:r>
        </a:p>
      </dsp:txBody>
      <dsp:txXfrm>
        <a:off x="49335" y="187142"/>
        <a:ext cx="6801842" cy="911963"/>
      </dsp:txXfrm>
    </dsp:sp>
    <dsp:sp modelId="{879FFCD0-36BC-4E7D-A1C0-345C165DE20B}">
      <dsp:nvSpPr>
        <dsp:cNvPr id="0" name=""/>
        <dsp:cNvSpPr/>
      </dsp:nvSpPr>
      <dsp:spPr>
        <a:xfrm>
          <a:off x="0" y="1200280"/>
          <a:ext cx="6900512" cy="1010633"/>
        </a:xfrm>
        <a:prstGeom prst="round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Drug-related crimes have a high number of arrests </a:t>
          </a:r>
        </a:p>
      </dsp:txBody>
      <dsp:txXfrm>
        <a:off x="49335" y="1249615"/>
        <a:ext cx="6801842" cy="911963"/>
      </dsp:txXfrm>
    </dsp:sp>
    <dsp:sp modelId="{3E49D754-5157-4DDD-B0AF-0F9CE288C7DD}">
      <dsp:nvSpPr>
        <dsp:cNvPr id="0" name=""/>
        <dsp:cNvSpPr/>
      </dsp:nvSpPr>
      <dsp:spPr>
        <a:xfrm>
          <a:off x="0" y="2262753"/>
          <a:ext cx="6900512" cy="1010633"/>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Crimes that happen in the summer or during the afternoon result in more </a:t>
          </a:r>
        </a:p>
      </dsp:txBody>
      <dsp:txXfrm>
        <a:off x="49335" y="2312088"/>
        <a:ext cx="6801842" cy="911963"/>
      </dsp:txXfrm>
    </dsp:sp>
    <dsp:sp modelId="{09A16A0E-F274-4324-BE65-B6579D629C4B}">
      <dsp:nvSpPr>
        <dsp:cNvPr id="0" name=""/>
        <dsp:cNvSpPr/>
      </dsp:nvSpPr>
      <dsp:spPr>
        <a:xfrm>
          <a:off x="0" y="3325227"/>
          <a:ext cx="6900512" cy="1010633"/>
        </a:xfrm>
        <a:prstGeom prst="round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School grounds would have more violent crimes</a:t>
          </a:r>
        </a:p>
      </dsp:txBody>
      <dsp:txXfrm>
        <a:off x="49335" y="3374562"/>
        <a:ext cx="6801842" cy="911963"/>
      </dsp:txXfrm>
    </dsp:sp>
    <dsp:sp modelId="{AE14DFE5-179B-4482-8B95-E9688CECFD86}">
      <dsp:nvSpPr>
        <dsp:cNvPr id="0" name=""/>
        <dsp:cNvSpPr/>
      </dsp:nvSpPr>
      <dsp:spPr>
        <a:xfrm>
          <a:off x="0" y="4387700"/>
          <a:ext cx="6900512" cy="1010633"/>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Most crimes happen in public places connected to infrastructure, as well as in private homes, along with a higher proportion of violent crimes</a:t>
          </a:r>
        </a:p>
      </dsp:txBody>
      <dsp:txXfrm>
        <a:off x="49335" y="4437035"/>
        <a:ext cx="6801842" cy="9119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B612F-B31A-46EF-9B38-414D597A339B}">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Dropped unnecessary columns</a:t>
          </a:r>
        </a:p>
      </dsp:txBody>
      <dsp:txXfrm>
        <a:off x="0" y="39687"/>
        <a:ext cx="3286125" cy="1971675"/>
      </dsp:txXfrm>
    </dsp:sp>
    <dsp:sp modelId="{E6B605CF-30CB-4EFF-8A2E-4D232C39039E}">
      <dsp:nvSpPr>
        <dsp:cNvPr id="0" name=""/>
        <dsp:cNvSpPr/>
      </dsp:nvSpPr>
      <dsp:spPr>
        <a:xfrm>
          <a:off x="3614737" y="39687"/>
          <a:ext cx="3286125" cy="1971675"/>
        </a:xfrm>
        <a:prstGeom prst="rect">
          <a:avLst/>
        </a:prstGeom>
        <a:gradFill rotWithShape="0">
          <a:gsLst>
            <a:gs pos="0">
              <a:schemeClr val="accent2">
                <a:hueOff val="1288723"/>
                <a:satOff val="-3699"/>
                <a:lumOff val="-5922"/>
                <a:alphaOff val="0"/>
                <a:satMod val="103000"/>
                <a:lumMod val="102000"/>
                <a:tint val="94000"/>
              </a:schemeClr>
            </a:gs>
            <a:gs pos="50000">
              <a:schemeClr val="accent2">
                <a:hueOff val="1288723"/>
                <a:satOff val="-3699"/>
                <a:lumOff val="-5922"/>
                <a:alphaOff val="0"/>
                <a:satMod val="110000"/>
                <a:lumMod val="100000"/>
                <a:shade val="100000"/>
              </a:schemeClr>
            </a:gs>
            <a:gs pos="100000">
              <a:schemeClr val="accent2">
                <a:hueOff val="1288723"/>
                <a:satOff val="-3699"/>
                <a:lumOff val="-5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Updated data types</a:t>
          </a:r>
        </a:p>
      </dsp:txBody>
      <dsp:txXfrm>
        <a:off x="3614737" y="39687"/>
        <a:ext cx="3286125" cy="1971675"/>
      </dsp:txXfrm>
    </dsp:sp>
    <dsp:sp modelId="{DF0CC4C4-91F3-469B-BAF4-6D054088BD81}">
      <dsp:nvSpPr>
        <dsp:cNvPr id="0" name=""/>
        <dsp:cNvSpPr/>
      </dsp:nvSpPr>
      <dsp:spPr>
        <a:xfrm>
          <a:off x="7229475" y="39687"/>
          <a:ext cx="3286125" cy="1971675"/>
        </a:xfrm>
        <a:prstGeom prst="rect">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Removed rows with missing values</a:t>
          </a:r>
        </a:p>
      </dsp:txBody>
      <dsp:txXfrm>
        <a:off x="7229475" y="39687"/>
        <a:ext cx="3286125" cy="1971675"/>
      </dsp:txXfrm>
    </dsp:sp>
    <dsp:sp modelId="{2A004AC3-098C-4B33-B570-A7232E3ABC4C}">
      <dsp:nvSpPr>
        <dsp:cNvPr id="0" name=""/>
        <dsp:cNvSpPr/>
      </dsp:nvSpPr>
      <dsp:spPr>
        <a:xfrm>
          <a:off x="0" y="2339975"/>
          <a:ext cx="3286125" cy="1971675"/>
        </a:xfrm>
        <a:prstGeom prst="rect">
          <a:avLst/>
        </a:prstGeom>
        <a:gradFill rotWithShape="0">
          <a:gsLst>
            <a:gs pos="0">
              <a:schemeClr val="accent2">
                <a:hueOff val="3866169"/>
                <a:satOff val="-11096"/>
                <a:lumOff val="-17765"/>
                <a:alphaOff val="0"/>
                <a:satMod val="103000"/>
                <a:lumMod val="102000"/>
                <a:tint val="94000"/>
              </a:schemeClr>
            </a:gs>
            <a:gs pos="50000">
              <a:schemeClr val="accent2">
                <a:hueOff val="3866169"/>
                <a:satOff val="-11096"/>
                <a:lumOff val="-17765"/>
                <a:alphaOff val="0"/>
                <a:satMod val="110000"/>
                <a:lumMod val="100000"/>
                <a:shade val="100000"/>
              </a:schemeClr>
            </a:gs>
            <a:gs pos="100000">
              <a:schemeClr val="accent2">
                <a:hueOff val="3866169"/>
                <a:satOff val="-11096"/>
                <a:lumOff val="-17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Binned data</a:t>
          </a:r>
        </a:p>
      </dsp:txBody>
      <dsp:txXfrm>
        <a:off x="0" y="2339975"/>
        <a:ext cx="3286125" cy="1971675"/>
      </dsp:txXfrm>
    </dsp:sp>
    <dsp:sp modelId="{9C747FF8-21CC-422E-BAE6-61F700E22AEB}">
      <dsp:nvSpPr>
        <dsp:cNvPr id="0" name=""/>
        <dsp:cNvSpPr/>
      </dsp:nvSpPr>
      <dsp:spPr>
        <a:xfrm>
          <a:off x="3614737" y="2339975"/>
          <a:ext cx="3286125" cy="1971675"/>
        </a:xfrm>
        <a:prstGeom prst="rect">
          <a:avLst/>
        </a:prstGeom>
        <a:gradFill rotWithShape="0">
          <a:gsLst>
            <a:gs pos="0">
              <a:schemeClr val="accent2">
                <a:hueOff val="5154891"/>
                <a:satOff val="-14794"/>
                <a:lumOff val="-23687"/>
                <a:alphaOff val="0"/>
                <a:satMod val="103000"/>
                <a:lumMod val="102000"/>
                <a:tint val="94000"/>
              </a:schemeClr>
            </a:gs>
            <a:gs pos="50000">
              <a:schemeClr val="accent2">
                <a:hueOff val="5154891"/>
                <a:satOff val="-14794"/>
                <a:lumOff val="-23687"/>
                <a:alphaOff val="0"/>
                <a:satMod val="110000"/>
                <a:lumMod val="100000"/>
                <a:shade val="100000"/>
              </a:schemeClr>
            </a:gs>
            <a:gs pos="100000">
              <a:schemeClr val="accent2">
                <a:hueOff val="5154891"/>
                <a:satOff val="-14794"/>
                <a:lumOff val="-236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Split testing and training data</a:t>
          </a:r>
        </a:p>
      </dsp:txBody>
      <dsp:txXfrm>
        <a:off x="3614737" y="2339975"/>
        <a:ext cx="3286125" cy="1971675"/>
      </dsp:txXfrm>
    </dsp:sp>
    <dsp:sp modelId="{96DA9FB6-C676-49D2-87F5-28A2D8D6F348}">
      <dsp:nvSpPr>
        <dsp:cNvPr id="0" name=""/>
        <dsp:cNvSpPr/>
      </dsp:nvSpPr>
      <dsp:spPr>
        <a:xfrm>
          <a:off x="7229475" y="2339975"/>
          <a:ext cx="3286125" cy="1971675"/>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Data visualization</a:t>
          </a:r>
        </a:p>
      </dsp:txBody>
      <dsp:txXfrm>
        <a:off x="7229475"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1B212-0EDE-4AA1-8ED7-07378ABC31E6}" type="datetimeFigureOut">
              <a:rPr lang="en-US" smtClean="0"/>
              <a:t>8/6/2025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9EA2E-ADA5-4051-9BE1-7010ABEF2B1E}" type="slidenum">
              <a:rPr lang="en-US" smtClean="0"/>
              <a:t>‹#›</a:t>
            </a:fld>
            <a:endParaRPr lang="en-US"/>
          </a:p>
        </p:txBody>
      </p:sp>
    </p:spTree>
    <p:extLst>
      <p:ext uri="{BB962C8B-B14F-4D97-AF65-F5344CB8AC3E}">
        <p14:creationId xmlns:p14="http://schemas.microsoft.com/office/powerpoint/2010/main" val="4135728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building our model, we made several assumptions based on what we already know about crime and a first look at the data. We expected violent crimes to lead to more arrests because they are more serious and get more police attention. We also thought drug-related crimes would have a high number of arrests since police often target those specifically. Crimes that happen in the summer or during the afternoon were assumed to result in more arrests, since there are usually more people around and more police activity at those times. We believed that school grounds, especially public schools, would have more violent crimes, even if the total number of crimes there is low. Finally, we expected most crimes to happen in public places connected to infrastructure, as well as in private homes, and that these areas would also have a higher proportion of violent crimes compared to non-violent crimes. These ideas helped guide how we prepared the data and what we looked for in our model.</a:t>
            </a:r>
          </a:p>
        </p:txBody>
      </p:sp>
      <p:sp>
        <p:nvSpPr>
          <p:cNvPr id="4" name="Slide Number Placeholder 3"/>
          <p:cNvSpPr>
            <a:spLocks noGrp="1"/>
          </p:cNvSpPr>
          <p:nvPr>
            <p:ph type="sldNum" sz="quarter" idx="5"/>
          </p:nvPr>
        </p:nvSpPr>
        <p:spPr/>
        <p:txBody>
          <a:bodyPr/>
          <a:lstStyle/>
          <a:p>
            <a:fld id="{2C89EA2E-ADA5-4051-9BE1-7010ABEF2B1E}" type="slidenum">
              <a:rPr lang="en-US" smtClean="0"/>
              <a:t>4</a:t>
            </a:fld>
            <a:endParaRPr lang="en-US"/>
          </a:p>
        </p:txBody>
      </p:sp>
    </p:spTree>
    <p:extLst>
      <p:ext uri="{BB962C8B-B14F-4D97-AF65-F5344CB8AC3E}">
        <p14:creationId xmlns:p14="http://schemas.microsoft.com/office/powerpoint/2010/main" val="3279517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89EA2E-ADA5-4051-9BE1-7010ABEF2B1E}" type="slidenum">
              <a:rPr lang="en-US" smtClean="0"/>
              <a:t>5</a:t>
            </a:fld>
            <a:endParaRPr lang="en-US"/>
          </a:p>
        </p:txBody>
      </p:sp>
    </p:spTree>
    <p:extLst>
      <p:ext uri="{BB962C8B-B14F-4D97-AF65-F5344CB8AC3E}">
        <p14:creationId xmlns:p14="http://schemas.microsoft.com/office/powerpoint/2010/main" val="3642181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89EA2E-ADA5-4051-9BE1-7010ABEF2B1E}" type="slidenum">
              <a:rPr lang="en-US" smtClean="0"/>
              <a:t>6</a:t>
            </a:fld>
            <a:endParaRPr lang="en-US"/>
          </a:p>
        </p:txBody>
      </p:sp>
    </p:spTree>
    <p:extLst>
      <p:ext uri="{BB962C8B-B14F-4D97-AF65-F5344CB8AC3E}">
        <p14:creationId xmlns:p14="http://schemas.microsoft.com/office/powerpoint/2010/main" val="3549415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E411E-27D0-E15D-B70E-53A9EAD41A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7E8170-9D18-913C-29EE-1A91CC8B22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E1181A-98A4-E2A9-7C47-730ABA7343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1DC4C8-7ACD-8320-9110-6D501FF978A5}"/>
              </a:ext>
            </a:extLst>
          </p:cNvPr>
          <p:cNvSpPr>
            <a:spLocks noGrp="1"/>
          </p:cNvSpPr>
          <p:nvPr>
            <p:ph type="sldNum" sz="quarter" idx="5"/>
          </p:nvPr>
        </p:nvSpPr>
        <p:spPr/>
        <p:txBody>
          <a:bodyPr/>
          <a:lstStyle/>
          <a:p>
            <a:fld id="{2C89EA2E-ADA5-4051-9BE1-7010ABEF2B1E}" type="slidenum">
              <a:rPr lang="en-US" smtClean="0"/>
              <a:t>7</a:t>
            </a:fld>
            <a:endParaRPr lang="en-US"/>
          </a:p>
        </p:txBody>
      </p:sp>
    </p:spTree>
    <p:extLst>
      <p:ext uri="{BB962C8B-B14F-4D97-AF65-F5344CB8AC3E}">
        <p14:creationId xmlns:p14="http://schemas.microsoft.com/office/powerpoint/2010/main" val="4208039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Discuss what worked</a:t>
            </a:r>
          </a:p>
          <a:p>
            <a:pPr marL="171450" indent="-171450">
              <a:buFont typeface="Arial" panose="020B0604020202020204" pitchFamily="34" charset="0"/>
              <a:buChar char="•"/>
            </a:pPr>
            <a:r>
              <a:rPr lang="en-US" dirty="0"/>
              <a:t>Discuss what did not work</a:t>
            </a:r>
          </a:p>
          <a:p>
            <a:pPr marL="171450" indent="-171450">
              <a:buFont typeface="Arial" panose="020B0604020202020204" pitchFamily="34" charset="0"/>
              <a:buChar char="•"/>
            </a:pPr>
            <a:r>
              <a:rPr lang="en-US" dirty="0"/>
              <a:t>Assumptions</a:t>
            </a:r>
          </a:p>
          <a:p>
            <a:pPr marL="171450" indent="-171450">
              <a:buFont typeface="Arial" panose="020B0604020202020204" pitchFamily="34" charset="0"/>
              <a:buChar char="•"/>
            </a:pPr>
            <a:r>
              <a:rPr lang="en-US" dirty="0"/>
              <a:t>Surprises</a:t>
            </a:r>
          </a:p>
          <a:p>
            <a:pPr marL="171450" indent="-171450">
              <a:buFont typeface="Arial" panose="020B0604020202020204" pitchFamily="34" charset="0"/>
              <a:buChar char="•"/>
            </a:pPr>
            <a:r>
              <a:rPr lang="en-US" dirty="0"/>
              <a:t>Limitations</a:t>
            </a:r>
          </a:p>
        </p:txBody>
      </p:sp>
      <p:sp>
        <p:nvSpPr>
          <p:cNvPr id="4" name="Slide Number Placeholder 3"/>
          <p:cNvSpPr>
            <a:spLocks noGrp="1"/>
          </p:cNvSpPr>
          <p:nvPr>
            <p:ph type="sldNum" sz="quarter" idx="5"/>
          </p:nvPr>
        </p:nvSpPr>
        <p:spPr/>
        <p:txBody>
          <a:bodyPr/>
          <a:lstStyle/>
          <a:p>
            <a:fld id="{2C89EA2E-ADA5-4051-9BE1-7010ABEF2B1E}" type="slidenum">
              <a:rPr lang="en-US" smtClean="0"/>
              <a:t>12</a:t>
            </a:fld>
            <a:endParaRPr lang="en-US"/>
          </a:p>
        </p:txBody>
      </p:sp>
    </p:spTree>
    <p:extLst>
      <p:ext uri="{BB962C8B-B14F-4D97-AF65-F5344CB8AC3E}">
        <p14:creationId xmlns:p14="http://schemas.microsoft.com/office/powerpoint/2010/main" val="3953088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83F5-D343-E869-B80A-4D1782B3F0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2E18D6-1D1A-C0FA-6E4B-9F8D45EBE0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AF15A7-CAD4-61AF-0021-04394C10F0D8}"/>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D8CBCEED-9693-15DF-679D-9735EDD7E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327D5-513A-AB77-DEC6-3F7F8D8E7FBD}"/>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884310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9945-77AA-82BD-CBFC-CEFD62D872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8F3C62-2247-5128-BF9A-FB2B219558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E12A94-0B79-241B-C22C-C9EF1BE47FC9}"/>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56BE8DEB-87E4-5093-EB9A-BE3E767FB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37ADE-A372-1A90-D565-A225F8862716}"/>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295090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F55753-5375-C287-DBCB-DE2E586C0D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D75D71-3853-3AEB-BF34-D92FE9B39F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3AD18-C07A-19BF-7660-DD812A0CE9EF}"/>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2DE0262D-B383-A7E4-16B5-E055AC678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12166-B73E-0054-8A34-F9FA55C02B66}"/>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1697136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CE4C-F987-DC07-FCE6-40AF92D3D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3EB9F4-C799-AF13-D12B-7B1378B1A7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380590-F28D-D3E1-EED4-408EB95B391D}"/>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19AB3FE7-010C-8ECF-FA68-1D306F5469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A80A4-B311-F383-48D7-B8AF33FFE7C8}"/>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106690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1F1E-CEC3-0E8E-4D45-AB913D0CB9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4ED181-E03D-2009-73BC-AEF856E940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A331EF-9FF7-0E0F-BD2A-2007E3C3FB43}"/>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7E7A31F4-8226-CFDF-DD1B-4D3116B99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169E4-98B5-7F35-74D8-1A3AA1C63CA1}"/>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723443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9C64-121F-1F7B-976B-A67384A43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E0CF61-418D-A0BE-9995-E75848F90B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BDEA13-6E1C-EDF5-7670-33BBC0AC74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02E8B5-EF48-7985-C796-4F77E573D4E4}"/>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6" name="Footer Placeholder 5">
            <a:extLst>
              <a:ext uri="{FF2B5EF4-FFF2-40B4-BE49-F238E27FC236}">
                <a16:creationId xmlns:a16="http://schemas.microsoft.com/office/drawing/2014/main" id="{DA9E9B19-9CE6-F42C-AEE9-16CB3810DF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C96413-1DC4-668D-2D5D-A87AE424474B}"/>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246917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91B6-63F5-45C2-4697-9632E65CD9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F57D1C-B033-DA22-5DBE-1B5AECE987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7D334C-6C16-B076-5F5F-989DEF6788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7043AD-B330-2B31-A820-2F8B470FD9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974167-077D-0021-A4E0-26D8840912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CED7AC-1A73-6C2B-4151-15E2558B16DB}"/>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8" name="Footer Placeholder 7">
            <a:extLst>
              <a:ext uri="{FF2B5EF4-FFF2-40B4-BE49-F238E27FC236}">
                <a16:creationId xmlns:a16="http://schemas.microsoft.com/office/drawing/2014/main" id="{EB8952D8-26B6-04F9-EE75-FDFC6B5A09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2172E3-47E0-6753-6B60-3E18C36A2C35}"/>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259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DF9B-6FE6-DA0E-DE05-761C7FA67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CAB317-5240-8D95-B8B4-50DF758018A1}"/>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4" name="Footer Placeholder 3">
            <a:extLst>
              <a:ext uri="{FF2B5EF4-FFF2-40B4-BE49-F238E27FC236}">
                <a16:creationId xmlns:a16="http://schemas.microsoft.com/office/drawing/2014/main" id="{E57CE42B-1A66-A8AF-3E73-BB817CF17B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D7A0CE-FE6D-17FD-2A56-88AA52BA785C}"/>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63586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04CB9A-AF39-97DF-CA59-B18F056EC6D0}"/>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3" name="Footer Placeholder 2">
            <a:extLst>
              <a:ext uri="{FF2B5EF4-FFF2-40B4-BE49-F238E27FC236}">
                <a16:creationId xmlns:a16="http://schemas.microsoft.com/office/drawing/2014/main" id="{0D9F1C73-C81D-9AA0-A1D6-3C95806A12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60A1CE-8B8A-ABC6-0F13-ADE2F32F1F53}"/>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41253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E7B0-F970-9434-A57E-BA529058BD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3FE5B0-C0AB-24CB-DAD5-3CEAE1133E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D62913-8606-B9A9-3D4A-2A20BC1FE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DDEA58-43AF-8C50-6D9E-6E78E2E92B59}"/>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6" name="Footer Placeholder 5">
            <a:extLst>
              <a:ext uri="{FF2B5EF4-FFF2-40B4-BE49-F238E27FC236}">
                <a16:creationId xmlns:a16="http://schemas.microsoft.com/office/drawing/2014/main" id="{B2F97017-E0AE-8A82-ED5F-D694B3720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F2A76F-91EE-7DFE-3D54-75AF90CB6BD4}"/>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856906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C740-0DA2-2A91-27F5-20692912E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93A2C6-F839-D51B-2EDB-6C4E870210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D54FC2-70E3-7C7C-01D2-CFC68D83F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1A458-000F-79BF-9128-2D96184F34C9}"/>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6" name="Footer Placeholder 5">
            <a:extLst>
              <a:ext uri="{FF2B5EF4-FFF2-40B4-BE49-F238E27FC236}">
                <a16:creationId xmlns:a16="http://schemas.microsoft.com/office/drawing/2014/main" id="{9E6164CE-7105-F1DD-CEF8-A651BFF044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2FBC2-743D-83EB-73A0-3C728F466703}"/>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123305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89DF64-76B9-6298-4C07-6DC8F7B87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B30615-822A-5C07-CB44-9ACF93C71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38C4D-C56D-857B-5EA8-AE6C629DD1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4B7DB9CE-85C2-2871-7C7E-2474E0C43B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B026047-8781-A94A-FE74-157D0DC927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B6DA5D5-780A-436E-BA91-E2F5B7381026}" type="slidenum">
              <a:rPr lang="en-US" smtClean="0"/>
              <a:t>‹#›</a:t>
            </a:fld>
            <a:endParaRPr lang="en-US"/>
          </a:p>
        </p:txBody>
      </p:sp>
    </p:spTree>
    <p:extLst>
      <p:ext uri="{BB962C8B-B14F-4D97-AF65-F5344CB8AC3E}">
        <p14:creationId xmlns:p14="http://schemas.microsoft.com/office/powerpoint/2010/main" val="3225760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2BE4BA0-985B-3055-6F9B-3D2FEFF263F7}"/>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Developing a Machine Learning Model</a:t>
            </a:r>
          </a:p>
        </p:txBody>
      </p:sp>
      <p:sp>
        <p:nvSpPr>
          <p:cNvPr id="3" name="Subtitle 2">
            <a:extLst>
              <a:ext uri="{FF2B5EF4-FFF2-40B4-BE49-F238E27FC236}">
                <a16:creationId xmlns:a16="http://schemas.microsoft.com/office/drawing/2014/main" id="{A82C405A-E6B4-0F6B-E323-55EF93D0217C}"/>
              </a:ext>
            </a:extLst>
          </p:cNvPr>
          <p:cNvSpPr>
            <a:spLocks noGrp="1"/>
          </p:cNvSpPr>
          <p:nvPr>
            <p:ph type="subTitle" idx="1"/>
          </p:nvPr>
        </p:nvSpPr>
        <p:spPr>
          <a:xfrm>
            <a:off x="1350682" y="4870824"/>
            <a:ext cx="10005951" cy="1458258"/>
          </a:xfrm>
        </p:spPr>
        <p:txBody>
          <a:bodyPr anchor="ctr">
            <a:normAutofit/>
          </a:bodyPr>
          <a:lstStyle/>
          <a:p>
            <a:pPr algn="l"/>
            <a:r>
              <a:rPr lang="en-US"/>
              <a:t>ISDS 7075</a:t>
            </a:r>
            <a:br>
              <a:rPr lang="en-US"/>
            </a:br>
            <a:r>
              <a:rPr lang="en-US"/>
              <a:t>Summer 2025</a:t>
            </a:r>
            <a:br>
              <a:rPr lang="en-US"/>
            </a:br>
            <a:r>
              <a:rPr lang="en-US"/>
              <a:t>Taylor Kocher, Ryan McGiffin, Eric Lekas, Cameron Slaugh</a:t>
            </a:r>
          </a:p>
        </p:txBody>
      </p:sp>
    </p:spTree>
    <p:extLst>
      <p:ext uri="{BB962C8B-B14F-4D97-AF65-F5344CB8AC3E}">
        <p14:creationId xmlns:p14="http://schemas.microsoft.com/office/powerpoint/2010/main" val="108939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58BE7-0045-5AD1-D405-058E496DE7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BDB1B8-1D1E-1D64-0872-FD1902F6D5B4}"/>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3AC2D2DA-0C9D-3C0A-6F0D-244BA2B1AB50}"/>
              </a:ext>
            </a:extLst>
          </p:cNvPr>
          <p:cNvSpPr>
            <a:spLocks noGrp="1"/>
          </p:cNvSpPr>
          <p:nvPr>
            <p:ph idx="1"/>
          </p:nvPr>
        </p:nvSpPr>
        <p:spPr/>
        <p:txBody>
          <a:bodyPr/>
          <a:lstStyle/>
          <a:p>
            <a:r>
              <a:rPr lang="en-US" dirty="0"/>
              <a:t>[Which models did we try and why?]</a:t>
            </a:r>
          </a:p>
          <a:p>
            <a:r>
              <a:rPr lang="en-US" dirty="0"/>
              <a:t>[Which is the preferred model?]</a:t>
            </a:r>
          </a:p>
        </p:txBody>
      </p:sp>
    </p:spTree>
    <p:extLst>
      <p:ext uri="{BB962C8B-B14F-4D97-AF65-F5344CB8AC3E}">
        <p14:creationId xmlns:p14="http://schemas.microsoft.com/office/powerpoint/2010/main" val="1852555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0C1F-057A-D65B-AF60-5D8875CC745A}"/>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851DEC0B-BE60-15EF-AEB3-2AFB7AE5447E}"/>
              </a:ext>
            </a:extLst>
          </p:cNvPr>
          <p:cNvSpPr>
            <a:spLocks noGrp="1"/>
          </p:cNvSpPr>
          <p:nvPr>
            <p:ph idx="1"/>
          </p:nvPr>
        </p:nvSpPr>
        <p:spPr/>
        <p:txBody>
          <a:bodyPr/>
          <a:lstStyle/>
          <a:p>
            <a:r>
              <a:rPr lang="en-US" dirty="0"/>
              <a:t>[Include data visualization (graphs, charts, etc.) into our observations]</a:t>
            </a:r>
          </a:p>
        </p:txBody>
      </p:sp>
    </p:spTree>
    <p:extLst>
      <p:ext uri="{BB962C8B-B14F-4D97-AF65-F5344CB8AC3E}">
        <p14:creationId xmlns:p14="http://schemas.microsoft.com/office/powerpoint/2010/main" val="2299068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FBE7-C567-7B62-52C7-009EA7D63C23}"/>
              </a:ext>
            </a:extLst>
          </p:cNvPr>
          <p:cNvSpPr>
            <a:spLocks noGrp="1"/>
          </p:cNvSpPr>
          <p:nvPr>
            <p:ph type="title"/>
          </p:nvPr>
        </p:nvSpPr>
        <p:spPr/>
        <p:txBody>
          <a:bodyPr/>
          <a:lstStyle/>
          <a:p>
            <a:r>
              <a:rPr lang="en-US" dirty="0"/>
              <a:t>Interesting Facts</a:t>
            </a:r>
          </a:p>
        </p:txBody>
      </p:sp>
      <p:sp>
        <p:nvSpPr>
          <p:cNvPr id="3" name="Content Placeholder 2">
            <a:extLst>
              <a:ext uri="{FF2B5EF4-FFF2-40B4-BE49-F238E27FC236}">
                <a16:creationId xmlns:a16="http://schemas.microsoft.com/office/drawing/2014/main" id="{BE44B921-5260-C21D-87DA-0AEE33F067AF}"/>
              </a:ext>
            </a:extLst>
          </p:cNvPr>
          <p:cNvSpPr>
            <a:spLocks noGrp="1"/>
          </p:cNvSpPr>
          <p:nvPr>
            <p:ph idx="1"/>
          </p:nvPr>
        </p:nvSpPr>
        <p:spPr/>
        <p:txBody>
          <a:bodyPr/>
          <a:lstStyle/>
          <a:p>
            <a:r>
              <a:rPr lang="en-US" dirty="0"/>
              <a:t>[What worked, what did not work, assumptions, surprises, limitations, etc.]</a:t>
            </a:r>
          </a:p>
        </p:txBody>
      </p:sp>
    </p:spTree>
    <p:extLst>
      <p:ext uri="{BB962C8B-B14F-4D97-AF65-F5344CB8AC3E}">
        <p14:creationId xmlns:p14="http://schemas.microsoft.com/office/powerpoint/2010/main" val="111076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68" name="Rectangle 6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EDBB7-5976-DA66-A65C-08617BF49BF0}"/>
              </a:ext>
            </a:extLst>
          </p:cNvPr>
          <p:cNvSpPr>
            <a:spLocks noGrp="1"/>
          </p:cNvSpPr>
          <p:nvPr>
            <p:ph type="title"/>
          </p:nvPr>
        </p:nvSpPr>
        <p:spPr>
          <a:xfrm>
            <a:off x="761803" y="350196"/>
            <a:ext cx="4646904" cy="1624520"/>
          </a:xfrm>
        </p:spPr>
        <p:txBody>
          <a:bodyPr anchor="ctr">
            <a:normAutofit/>
          </a:bodyPr>
          <a:lstStyle/>
          <a:p>
            <a:r>
              <a:rPr lang="en-US" sz="4000" dirty="0"/>
              <a:t>About the Dataset</a:t>
            </a:r>
          </a:p>
        </p:txBody>
      </p:sp>
      <p:sp>
        <p:nvSpPr>
          <p:cNvPr id="51" name="Content Placeholder 2">
            <a:extLst>
              <a:ext uri="{FF2B5EF4-FFF2-40B4-BE49-F238E27FC236}">
                <a16:creationId xmlns:a16="http://schemas.microsoft.com/office/drawing/2014/main" id="{9117B2A2-1CC7-AE36-06DA-DD534EDCB673}"/>
              </a:ext>
            </a:extLst>
          </p:cNvPr>
          <p:cNvSpPr>
            <a:spLocks noGrp="1"/>
          </p:cNvSpPr>
          <p:nvPr>
            <p:ph idx="1"/>
          </p:nvPr>
        </p:nvSpPr>
        <p:spPr>
          <a:xfrm>
            <a:off x="761802" y="2743200"/>
            <a:ext cx="4646905" cy="3613149"/>
          </a:xfrm>
        </p:spPr>
        <p:txBody>
          <a:bodyPr anchor="ctr">
            <a:normAutofit/>
          </a:bodyPr>
          <a:lstStyle/>
          <a:p>
            <a:r>
              <a:rPr lang="en-US" sz="2000"/>
              <a:t>Chicago Police Department’s Citizen Law Enforcement Analysis and Reporting (CLEAR) system </a:t>
            </a:r>
          </a:p>
          <a:p>
            <a:r>
              <a:rPr lang="en-US" sz="2000"/>
              <a:t>Contains geographical information, outcome of crime (arrest) and/or whether it was a domestic dispute</a:t>
            </a:r>
          </a:p>
          <a:p>
            <a:r>
              <a:rPr lang="en-US" sz="2000"/>
              <a:t>Utilized 2016 data to create a Machine Learning (ML) model</a:t>
            </a:r>
          </a:p>
        </p:txBody>
      </p:sp>
      <p:pic>
        <p:nvPicPr>
          <p:cNvPr id="52" name="Picture 51" descr="Digital financial graph">
            <a:extLst>
              <a:ext uri="{FF2B5EF4-FFF2-40B4-BE49-F238E27FC236}">
                <a16:creationId xmlns:a16="http://schemas.microsoft.com/office/drawing/2014/main" id="{39791702-937C-CD52-A5BE-72BF368C2AEC}"/>
              </a:ext>
            </a:extLst>
          </p:cNvPr>
          <p:cNvPicPr>
            <a:picLocks noChangeAspect="1"/>
          </p:cNvPicPr>
          <p:nvPr/>
        </p:nvPicPr>
        <p:blipFill>
          <a:blip r:embed="rId2"/>
          <a:srcRect l="29444" r="20500"/>
          <a:stretch>
            <a:fillRect/>
          </a:stretch>
        </p:blipFill>
        <p:spPr>
          <a:xfrm>
            <a:off x="6096000" y="1"/>
            <a:ext cx="6102825" cy="6858000"/>
          </a:xfrm>
          <a:prstGeom prst="rect">
            <a:avLst/>
          </a:prstGeom>
        </p:spPr>
      </p:pic>
    </p:spTree>
    <p:extLst>
      <p:ext uri="{BB962C8B-B14F-4D97-AF65-F5344CB8AC3E}">
        <p14:creationId xmlns:p14="http://schemas.microsoft.com/office/powerpoint/2010/main" val="2122756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CB100-D254-4CEB-DE77-351FDC07C86A}"/>
              </a:ext>
            </a:extLst>
          </p:cNvPr>
          <p:cNvSpPr>
            <a:spLocks noGrp="1"/>
          </p:cNvSpPr>
          <p:nvPr>
            <p:ph type="title"/>
          </p:nvPr>
        </p:nvSpPr>
        <p:spPr>
          <a:xfrm>
            <a:off x="612648" y="365125"/>
            <a:ext cx="6986015" cy="1776484"/>
          </a:xfrm>
        </p:spPr>
        <p:txBody>
          <a:bodyPr anchor="b">
            <a:normAutofit/>
          </a:bodyPr>
          <a:lstStyle/>
          <a:p>
            <a:r>
              <a:rPr lang="en-US" sz="4800" dirty="0"/>
              <a:t>Frame the Problem</a:t>
            </a:r>
          </a:p>
        </p:txBody>
      </p:sp>
      <p:pic>
        <p:nvPicPr>
          <p:cNvPr id="6" name="Picture 5">
            <a:extLst>
              <a:ext uri="{FF2B5EF4-FFF2-40B4-BE49-F238E27FC236}">
                <a16:creationId xmlns:a16="http://schemas.microsoft.com/office/drawing/2014/main" id="{02FEFF3C-30B1-D980-410B-42CC35118C62}"/>
              </a:ext>
            </a:extLst>
          </p:cNvPr>
          <p:cNvPicPr>
            <a:picLocks noChangeAspect="1"/>
          </p:cNvPicPr>
          <p:nvPr/>
        </p:nvPicPr>
        <p:blipFill>
          <a:blip r:embed="rId2"/>
          <a:srcRect l="7077" r="11931" b="2"/>
          <a:stretch>
            <a:fillRect/>
          </a:stretch>
        </p:blipFill>
        <p:spPr>
          <a:xfrm>
            <a:off x="8379409" y="329474"/>
            <a:ext cx="3532036" cy="1755253"/>
          </a:xfrm>
          <a:prstGeom prst="rect">
            <a:avLst/>
          </a:prstGeom>
        </p:spPr>
      </p:pic>
      <p:sp>
        <p:nvSpPr>
          <p:cNvPr id="56"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ontent Placeholder 2">
            <a:extLst>
              <a:ext uri="{FF2B5EF4-FFF2-40B4-BE49-F238E27FC236}">
                <a16:creationId xmlns:a16="http://schemas.microsoft.com/office/drawing/2014/main" id="{9A31A276-449B-0BAD-8C87-501E6946D240}"/>
              </a:ext>
            </a:extLst>
          </p:cNvPr>
          <p:cNvSpPr>
            <a:spLocks noGrp="1"/>
          </p:cNvSpPr>
          <p:nvPr>
            <p:ph idx="1"/>
          </p:nvPr>
        </p:nvSpPr>
        <p:spPr>
          <a:xfrm>
            <a:off x="612648" y="2504819"/>
            <a:ext cx="6986016" cy="3672144"/>
          </a:xfrm>
        </p:spPr>
        <p:txBody>
          <a:bodyPr>
            <a:normAutofit/>
          </a:bodyPr>
          <a:lstStyle/>
          <a:p>
            <a:r>
              <a:rPr lang="en-US" sz="2200" dirty="0"/>
              <a:t>Data can be utilized to answer various business objectives</a:t>
            </a:r>
          </a:p>
          <a:p>
            <a:pPr lvl="1"/>
            <a:r>
              <a:rPr lang="en-US" sz="1800" dirty="0"/>
              <a:t># of Crimes by Location</a:t>
            </a:r>
          </a:p>
          <a:p>
            <a:pPr lvl="1"/>
            <a:r>
              <a:rPr lang="en-US" sz="1800" dirty="0"/>
              <a:t># of Crimes by District</a:t>
            </a:r>
          </a:p>
          <a:p>
            <a:pPr lvl="1"/>
            <a:r>
              <a:rPr lang="en-US" sz="1800" dirty="0"/>
              <a:t># of Arrest by Beat</a:t>
            </a:r>
          </a:p>
          <a:p>
            <a:pPr marL="457200" lvl="1" indent="0">
              <a:buNone/>
            </a:pPr>
            <a:endParaRPr lang="en-US" sz="1800" dirty="0"/>
          </a:p>
          <a:p>
            <a:r>
              <a:rPr lang="en-US" sz="2200" b="1" dirty="0"/>
              <a:t>Main Objective of ML Model: </a:t>
            </a:r>
            <a:r>
              <a:rPr lang="en-US" sz="2200" dirty="0"/>
              <a:t>predict the likelihood of an arrest based on various factors, such as type, location, and time of day</a:t>
            </a:r>
          </a:p>
        </p:txBody>
      </p:sp>
      <p:pic>
        <p:nvPicPr>
          <p:cNvPr id="5" name="Picture 4">
            <a:extLst>
              <a:ext uri="{FF2B5EF4-FFF2-40B4-BE49-F238E27FC236}">
                <a16:creationId xmlns:a16="http://schemas.microsoft.com/office/drawing/2014/main" id="{55AF7821-601F-DD90-53EA-630FC9AF5086}"/>
              </a:ext>
            </a:extLst>
          </p:cNvPr>
          <p:cNvPicPr>
            <a:picLocks noChangeAspect="1"/>
          </p:cNvPicPr>
          <p:nvPr/>
        </p:nvPicPr>
        <p:blipFill>
          <a:blip r:embed="rId3"/>
          <a:srcRect l="10481" r="4501" b="-1"/>
          <a:stretch>
            <a:fillRect/>
          </a:stretch>
        </p:blipFill>
        <p:spPr>
          <a:xfrm>
            <a:off x="8381136" y="2377988"/>
            <a:ext cx="3530309" cy="1754415"/>
          </a:xfrm>
          <a:prstGeom prst="rect">
            <a:avLst/>
          </a:prstGeom>
        </p:spPr>
      </p:pic>
      <p:pic>
        <p:nvPicPr>
          <p:cNvPr id="4" name="Picture 3">
            <a:extLst>
              <a:ext uri="{FF2B5EF4-FFF2-40B4-BE49-F238E27FC236}">
                <a16:creationId xmlns:a16="http://schemas.microsoft.com/office/drawing/2014/main" id="{176E61FD-016E-9EB0-5920-0B5B8F123E51}"/>
              </a:ext>
            </a:extLst>
          </p:cNvPr>
          <p:cNvPicPr>
            <a:picLocks noChangeAspect="1"/>
          </p:cNvPicPr>
          <p:nvPr/>
        </p:nvPicPr>
        <p:blipFill>
          <a:blip r:embed="rId4"/>
          <a:srcRect l="3468" r="12521" b="1"/>
          <a:stretch>
            <a:fillRect/>
          </a:stretch>
        </p:blipFill>
        <p:spPr>
          <a:xfrm>
            <a:off x="8381136" y="4426091"/>
            <a:ext cx="3530309" cy="1754399"/>
          </a:xfrm>
          <a:prstGeom prst="rect">
            <a:avLst/>
          </a:prstGeom>
        </p:spPr>
      </p:pic>
    </p:spTree>
    <p:extLst>
      <p:ext uri="{BB962C8B-B14F-4D97-AF65-F5344CB8AC3E}">
        <p14:creationId xmlns:p14="http://schemas.microsoft.com/office/powerpoint/2010/main" val="326082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F4AD10-A900-B1F1-49B2-C16CB5E9A436}"/>
              </a:ext>
            </a:extLst>
          </p:cNvPr>
          <p:cNvSpPr>
            <a:spLocks noGrp="1"/>
          </p:cNvSpPr>
          <p:nvPr>
            <p:ph type="title"/>
          </p:nvPr>
        </p:nvSpPr>
        <p:spPr>
          <a:xfrm>
            <a:off x="635000" y="640823"/>
            <a:ext cx="3418659" cy="5583148"/>
          </a:xfrm>
        </p:spPr>
        <p:txBody>
          <a:bodyPr anchor="ctr">
            <a:normAutofit/>
          </a:bodyPr>
          <a:lstStyle/>
          <a:p>
            <a:r>
              <a:rPr lang="en-US" sz="4000"/>
              <a:t>Initial Thoughts &amp; Assumptions</a:t>
            </a:r>
          </a:p>
        </p:txBody>
      </p:sp>
      <p:sp>
        <p:nvSpPr>
          <p:cNvPr id="19"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FFE5B26-3B13-0EFB-C4D8-D8DFCA1E5598}"/>
              </a:ext>
            </a:extLst>
          </p:cNvPr>
          <p:cNvGraphicFramePr>
            <a:graphicFrameLocks noGrp="1"/>
          </p:cNvGraphicFramePr>
          <p:nvPr>
            <p:ph idx="1"/>
            <p:extLst>
              <p:ext uri="{D42A27DB-BD31-4B8C-83A1-F6EECF244321}">
                <p14:modId xmlns:p14="http://schemas.microsoft.com/office/powerpoint/2010/main" val="70699013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939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E9F2BE-CAAA-B010-6373-B2A0CA491E2D}"/>
              </a:ext>
            </a:extLst>
          </p:cNvPr>
          <p:cNvPicPr>
            <a:picLocks noChangeAspect="1"/>
          </p:cNvPicPr>
          <p:nvPr/>
        </p:nvPicPr>
        <p:blipFill>
          <a:blip r:embed="rId3"/>
          <a:srcRect r="9091" b="23391"/>
          <a:stretch>
            <a:fillRect/>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386831-7B9C-7F88-D3EA-211D39995D7B}"/>
              </a:ext>
            </a:extLst>
          </p:cNvPr>
          <p:cNvSpPr>
            <a:spLocks noGrp="1"/>
          </p:cNvSpPr>
          <p:nvPr>
            <p:ph type="title"/>
          </p:nvPr>
        </p:nvSpPr>
        <p:spPr>
          <a:xfrm>
            <a:off x="838200" y="365125"/>
            <a:ext cx="10515600" cy="1325563"/>
          </a:xfrm>
        </p:spPr>
        <p:txBody>
          <a:bodyPr>
            <a:normAutofit/>
          </a:bodyPr>
          <a:lstStyle/>
          <a:p>
            <a:r>
              <a:rPr lang="en-US"/>
              <a:t>Data Wrangling</a:t>
            </a:r>
            <a:endParaRPr lang="en-US" dirty="0"/>
          </a:p>
        </p:txBody>
      </p:sp>
      <p:graphicFrame>
        <p:nvGraphicFramePr>
          <p:cNvPr id="5" name="Content Placeholder 2">
            <a:extLst>
              <a:ext uri="{FF2B5EF4-FFF2-40B4-BE49-F238E27FC236}">
                <a16:creationId xmlns:a16="http://schemas.microsoft.com/office/drawing/2014/main" id="{ACAD0F66-C81F-B772-7222-1CFF22A256C0}"/>
              </a:ext>
            </a:extLst>
          </p:cNvPr>
          <p:cNvGraphicFramePr>
            <a:graphicFrameLocks noGrp="1"/>
          </p:cNvGraphicFramePr>
          <p:nvPr>
            <p:ph idx="1"/>
            <p:extLst>
              <p:ext uri="{D42A27DB-BD31-4B8C-83A1-F6EECF244321}">
                <p14:modId xmlns:p14="http://schemas.microsoft.com/office/powerpoint/2010/main" val="1550608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437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85C7F-B33E-559F-0591-D48CB917C2C5}"/>
              </a:ext>
            </a:extLst>
          </p:cNvPr>
          <p:cNvSpPr>
            <a:spLocks noGrp="1"/>
          </p:cNvSpPr>
          <p:nvPr>
            <p:ph type="title"/>
          </p:nvPr>
        </p:nvSpPr>
        <p:spPr>
          <a:xfrm>
            <a:off x="640080" y="329184"/>
            <a:ext cx="6894576" cy="1783080"/>
          </a:xfrm>
        </p:spPr>
        <p:txBody>
          <a:bodyPr anchor="b">
            <a:normAutofit/>
          </a:bodyPr>
          <a:lstStyle/>
          <a:p>
            <a:r>
              <a:rPr lang="en-US" sz="5400" dirty="0"/>
              <a:t>Exploratory Data Analysis</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FAEEE8-5A4A-6A9C-8B59-0C818616AB04}"/>
              </a:ext>
            </a:extLst>
          </p:cNvPr>
          <p:cNvSpPr>
            <a:spLocks noGrp="1"/>
          </p:cNvSpPr>
          <p:nvPr>
            <p:ph idx="1"/>
          </p:nvPr>
        </p:nvSpPr>
        <p:spPr>
          <a:xfrm>
            <a:off x="640080" y="2706624"/>
            <a:ext cx="4663440" cy="3483864"/>
          </a:xfrm>
        </p:spPr>
        <p:txBody>
          <a:bodyPr>
            <a:normAutofit fontScale="92500" lnSpcReduction="10000"/>
          </a:bodyPr>
          <a:lstStyle/>
          <a:p>
            <a:r>
              <a:rPr lang="en-US" sz="2200" dirty="0"/>
              <a:t>Arrests by Type</a:t>
            </a:r>
          </a:p>
          <a:p>
            <a:pPr lvl="1"/>
            <a:r>
              <a:rPr lang="en-US" sz="2200" dirty="0"/>
              <a:t>Most crimes do not result in arrests</a:t>
            </a:r>
          </a:p>
          <a:p>
            <a:pPr lvl="1"/>
            <a:r>
              <a:rPr lang="en-US" sz="2200" dirty="0"/>
              <a:t>Non-violent crimes retain highest frequency</a:t>
            </a:r>
          </a:p>
          <a:p>
            <a:pPr lvl="1"/>
            <a:r>
              <a:rPr lang="en-US" sz="2200" dirty="0"/>
              <a:t>Violent crimes show the highest arrest rate</a:t>
            </a:r>
          </a:p>
          <a:p>
            <a:r>
              <a:rPr lang="en-US" sz="2200" dirty="0"/>
              <a:t>Frequency of Crime </a:t>
            </a:r>
          </a:p>
          <a:p>
            <a:pPr lvl="1"/>
            <a:r>
              <a:rPr lang="en-US" sz="2200" dirty="0"/>
              <a:t>Theft is the most frequent crime</a:t>
            </a:r>
          </a:p>
          <a:p>
            <a:pPr lvl="1"/>
            <a:r>
              <a:rPr lang="en-US" sz="2200" dirty="0"/>
              <a:t>Battery is the most common violent crime (orange)</a:t>
            </a:r>
          </a:p>
        </p:txBody>
      </p:sp>
      <p:pic>
        <p:nvPicPr>
          <p:cNvPr id="5" name="Picture 4">
            <a:extLst>
              <a:ext uri="{FF2B5EF4-FFF2-40B4-BE49-F238E27FC236}">
                <a16:creationId xmlns:a16="http://schemas.microsoft.com/office/drawing/2014/main" id="{8B55116E-CDB1-B45D-EB16-4F0CFE1D7985}"/>
              </a:ext>
            </a:extLst>
          </p:cNvPr>
          <p:cNvPicPr>
            <a:picLocks noChangeAspect="1"/>
          </p:cNvPicPr>
          <p:nvPr/>
        </p:nvPicPr>
        <p:blipFill>
          <a:blip r:embed="rId3"/>
          <a:stretch>
            <a:fillRect/>
          </a:stretch>
        </p:blipFill>
        <p:spPr>
          <a:xfrm>
            <a:off x="7863840" y="563926"/>
            <a:ext cx="4014216" cy="2960483"/>
          </a:xfrm>
          <a:prstGeom prst="rect">
            <a:avLst/>
          </a:prstGeom>
        </p:spPr>
      </p:pic>
      <p:pic>
        <p:nvPicPr>
          <p:cNvPr id="7" name="Picture 6">
            <a:extLst>
              <a:ext uri="{FF2B5EF4-FFF2-40B4-BE49-F238E27FC236}">
                <a16:creationId xmlns:a16="http://schemas.microsoft.com/office/drawing/2014/main" id="{38FA49F6-31E7-BAF5-1BDD-9A3B7A265C01}"/>
              </a:ext>
            </a:extLst>
          </p:cNvPr>
          <p:cNvPicPr>
            <a:picLocks noChangeAspect="1"/>
          </p:cNvPicPr>
          <p:nvPr/>
        </p:nvPicPr>
        <p:blipFill>
          <a:blip r:embed="rId4"/>
          <a:stretch>
            <a:fillRect/>
          </a:stretch>
        </p:blipFill>
        <p:spPr>
          <a:xfrm>
            <a:off x="5772986" y="3656884"/>
            <a:ext cx="6105070" cy="2533604"/>
          </a:xfrm>
          <a:prstGeom prst="rect">
            <a:avLst/>
          </a:prstGeom>
        </p:spPr>
      </p:pic>
    </p:spTree>
    <p:extLst>
      <p:ext uri="{BB962C8B-B14F-4D97-AF65-F5344CB8AC3E}">
        <p14:creationId xmlns:p14="http://schemas.microsoft.com/office/powerpoint/2010/main" val="88965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A02E1-C308-D024-8BF9-7D71A19B86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B949D0-9775-28AF-7E2D-8D3FE4C0A3E1}"/>
              </a:ext>
            </a:extLst>
          </p:cNvPr>
          <p:cNvSpPr>
            <a:spLocks noGrp="1"/>
          </p:cNvSpPr>
          <p:nvPr>
            <p:ph type="title"/>
          </p:nvPr>
        </p:nvSpPr>
        <p:spPr>
          <a:xfrm>
            <a:off x="838200" y="365125"/>
            <a:ext cx="4579619" cy="709295"/>
          </a:xfrm>
        </p:spPr>
        <p:txBody>
          <a:bodyPr>
            <a:normAutofit fontScale="90000"/>
          </a:bodyPr>
          <a:lstStyle/>
          <a:p>
            <a:r>
              <a:rPr lang="en-US" dirty="0"/>
              <a:t>Exploratory Data Analysis</a:t>
            </a:r>
          </a:p>
        </p:txBody>
      </p:sp>
      <p:sp>
        <p:nvSpPr>
          <p:cNvPr id="3" name="Content Placeholder 2">
            <a:extLst>
              <a:ext uri="{FF2B5EF4-FFF2-40B4-BE49-F238E27FC236}">
                <a16:creationId xmlns:a16="http://schemas.microsoft.com/office/drawing/2014/main" id="{4E3037BA-5543-9E5E-DC61-3AF11BDEB22B}"/>
              </a:ext>
            </a:extLst>
          </p:cNvPr>
          <p:cNvSpPr>
            <a:spLocks noGrp="1"/>
          </p:cNvSpPr>
          <p:nvPr>
            <p:ph idx="1"/>
          </p:nvPr>
        </p:nvSpPr>
        <p:spPr>
          <a:xfrm>
            <a:off x="586843" y="1485766"/>
            <a:ext cx="4186808" cy="5007109"/>
          </a:xfrm>
        </p:spPr>
        <p:txBody>
          <a:bodyPr>
            <a:normAutofit lnSpcReduction="10000"/>
          </a:bodyPr>
          <a:lstStyle/>
          <a:p>
            <a:r>
              <a:rPr lang="en-US" sz="1800" dirty="0"/>
              <a:t>Crime vs. Arrest Count</a:t>
            </a:r>
          </a:p>
          <a:p>
            <a:pPr lvl="1"/>
            <a:r>
              <a:rPr lang="en-US" sz="1800" dirty="0"/>
              <a:t>Districts 6, 8, 11 each have crime counts greater than or equal to 1500</a:t>
            </a:r>
          </a:p>
          <a:p>
            <a:pPr lvl="1"/>
            <a:r>
              <a:rPr lang="en-US" sz="1800" dirty="0"/>
              <a:t>Districts 20 and 31 have the lowest volume of crime</a:t>
            </a:r>
          </a:p>
          <a:p>
            <a:r>
              <a:rPr lang="en-US" sz="1800" dirty="0"/>
              <a:t>Arrest Rate by District</a:t>
            </a:r>
          </a:p>
          <a:p>
            <a:pPr lvl="1"/>
            <a:r>
              <a:rPr lang="en-US" sz="1800" dirty="0"/>
              <a:t>Green bars indicate a “safe” district based on the median measure of arrest count / crime count</a:t>
            </a:r>
          </a:p>
          <a:p>
            <a:r>
              <a:rPr lang="en-US" sz="1800" dirty="0"/>
              <a:t>Overview of District and Crime graphs</a:t>
            </a:r>
          </a:p>
          <a:p>
            <a:pPr lvl="1"/>
            <a:r>
              <a:rPr lang="en-US" sz="1800" dirty="0"/>
              <a:t>District 11 has the highest arrest and crime count</a:t>
            </a:r>
          </a:p>
          <a:p>
            <a:pPr lvl="1"/>
            <a:r>
              <a:rPr lang="en-US" sz="1800" dirty="0"/>
              <a:t>High crime does not always mean high arrest rates</a:t>
            </a:r>
          </a:p>
          <a:p>
            <a:pPr lvl="1"/>
            <a:r>
              <a:rPr lang="en-US" sz="1800" dirty="0"/>
              <a:t>Helpful benchmarks for experimentation and model prep </a:t>
            </a:r>
          </a:p>
        </p:txBody>
      </p:sp>
      <p:pic>
        <p:nvPicPr>
          <p:cNvPr id="7" name="Picture 6">
            <a:extLst>
              <a:ext uri="{FF2B5EF4-FFF2-40B4-BE49-F238E27FC236}">
                <a16:creationId xmlns:a16="http://schemas.microsoft.com/office/drawing/2014/main" id="{4C230784-745D-B9FC-8FE0-137732519ED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773651" y="3429000"/>
            <a:ext cx="7312271" cy="3063875"/>
          </a:xfrm>
          <a:prstGeom prst="rect">
            <a:avLst/>
          </a:prstGeom>
        </p:spPr>
      </p:pic>
      <p:pic>
        <p:nvPicPr>
          <p:cNvPr id="4" name="Picture 3">
            <a:extLst>
              <a:ext uri="{FF2B5EF4-FFF2-40B4-BE49-F238E27FC236}">
                <a16:creationId xmlns:a16="http://schemas.microsoft.com/office/drawing/2014/main" id="{62B1AC84-4528-F9BC-50D4-8708F9EFB64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773651" y="365125"/>
            <a:ext cx="7238897" cy="3063875"/>
          </a:xfrm>
          <a:prstGeom prst="rect">
            <a:avLst/>
          </a:prstGeom>
        </p:spPr>
      </p:pic>
    </p:spTree>
    <p:extLst>
      <p:ext uri="{BB962C8B-B14F-4D97-AF65-F5344CB8AC3E}">
        <p14:creationId xmlns:p14="http://schemas.microsoft.com/office/powerpoint/2010/main" val="258118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46F3-0F2F-556F-7969-FFD398285445}"/>
              </a:ext>
            </a:extLst>
          </p:cNvPr>
          <p:cNvSpPr>
            <a:spLocks noGrp="1"/>
          </p:cNvSpPr>
          <p:nvPr>
            <p:ph type="title"/>
          </p:nvPr>
        </p:nvSpPr>
        <p:spPr>
          <a:xfrm>
            <a:off x="321253" y="377507"/>
            <a:ext cx="1817370" cy="571183"/>
          </a:xfrm>
        </p:spPr>
        <p:txBody>
          <a:bodyPr>
            <a:normAutofit/>
          </a:bodyPr>
          <a:lstStyle/>
          <a:p>
            <a:r>
              <a:rPr lang="en-US" sz="3200" dirty="0"/>
              <a:t>Modeling</a:t>
            </a:r>
          </a:p>
        </p:txBody>
      </p:sp>
      <p:sp>
        <p:nvSpPr>
          <p:cNvPr id="7" name="TextBox 6">
            <a:extLst>
              <a:ext uri="{FF2B5EF4-FFF2-40B4-BE49-F238E27FC236}">
                <a16:creationId xmlns:a16="http://schemas.microsoft.com/office/drawing/2014/main" id="{34DB630B-E4EB-4342-CBF1-5C5439F13818}"/>
              </a:ext>
            </a:extLst>
          </p:cNvPr>
          <p:cNvSpPr txBox="1"/>
          <p:nvPr/>
        </p:nvSpPr>
        <p:spPr>
          <a:xfrm>
            <a:off x="321253" y="948690"/>
            <a:ext cx="4766310" cy="5909310"/>
          </a:xfrm>
          <a:prstGeom prst="rect">
            <a:avLst/>
          </a:prstGeom>
          <a:noFill/>
        </p:spPr>
        <p:txBody>
          <a:bodyPr wrap="square" rtlCol="0">
            <a:spAutoFit/>
          </a:bodyPr>
          <a:lstStyle/>
          <a:p>
            <a:pPr marL="285750" indent="-285750">
              <a:buFont typeface="Arial" panose="020B0604020202020204" pitchFamily="34" charset="0"/>
              <a:buChar char="•"/>
            </a:pPr>
            <a:r>
              <a:rPr lang="en-US" dirty="0"/>
              <a:t>Feature Selection</a:t>
            </a:r>
          </a:p>
          <a:p>
            <a:pPr marL="742950" lvl="1" indent="-285750">
              <a:buFont typeface="Arial" panose="020B0604020202020204" pitchFamily="34" charset="0"/>
              <a:buChar char="•"/>
            </a:pPr>
            <a:r>
              <a:rPr lang="en-US" dirty="0"/>
              <a:t>Dropped columns with low predictive value</a:t>
            </a:r>
          </a:p>
          <a:p>
            <a:pPr marL="742950" lvl="1" indent="-285750">
              <a:buFont typeface="Arial" panose="020B0604020202020204" pitchFamily="34" charset="0"/>
              <a:buChar char="•"/>
            </a:pPr>
            <a:r>
              <a:rPr lang="en-US" dirty="0"/>
              <a:t>Defined arrest as target variable</a:t>
            </a:r>
          </a:p>
          <a:p>
            <a:pPr marL="285750" indent="-285750">
              <a:buFont typeface="Arial" panose="020B0604020202020204" pitchFamily="34" charset="0"/>
              <a:buChar char="•"/>
            </a:pPr>
            <a:r>
              <a:rPr lang="en-US" dirty="0"/>
              <a:t>Train Test Split</a:t>
            </a:r>
          </a:p>
          <a:p>
            <a:pPr marL="742950" lvl="1" indent="-285750">
              <a:buFont typeface="Arial" panose="020B0604020202020204" pitchFamily="34" charset="0"/>
              <a:buChar char="•"/>
            </a:pPr>
            <a:r>
              <a:rPr lang="en-US" dirty="0"/>
              <a:t>Used 25% of the data for testing </a:t>
            </a:r>
          </a:p>
          <a:p>
            <a:pPr marL="742950" lvl="1" indent="-285750">
              <a:buFont typeface="Arial" panose="020B0604020202020204" pitchFamily="34" charset="0"/>
              <a:buChar char="•"/>
            </a:pPr>
            <a:r>
              <a:rPr lang="en-US" dirty="0"/>
              <a:t>Set random seed = 42 for reproducibility</a:t>
            </a:r>
          </a:p>
          <a:p>
            <a:pPr marL="285750" indent="-285750">
              <a:buFont typeface="Arial" panose="020B0604020202020204" pitchFamily="34" charset="0"/>
              <a:buChar char="•"/>
            </a:pPr>
            <a:r>
              <a:rPr lang="en-US" dirty="0"/>
              <a:t>Preprocessing Pipeline</a:t>
            </a:r>
          </a:p>
          <a:p>
            <a:pPr marL="742950" lvl="1" indent="-285750">
              <a:buFont typeface="Arial" panose="020B0604020202020204" pitchFamily="34" charset="0"/>
              <a:buChar char="•"/>
            </a:pPr>
            <a:r>
              <a:rPr lang="en-US" dirty="0"/>
              <a:t>Ensures data preservation</a:t>
            </a:r>
          </a:p>
          <a:p>
            <a:pPr marL="742950" lvl="1" indent="-285750">
              <a:buFont typeface="Arial" panose="020B0604020202020204" pitchFamily="34" charset="0"/>
              <a:buChar char="•"/>
            </a:pPr>
            <a:r>
              <a:rPr lang="en-US" dirty="0"/>
              <a:t>Converts features to machine readable format</a:t>
            </a:r>
          </a:p>
          <a:p>
            <a:pPr marL="285750" indent="-285750">
              <a:buFont typeface="Arial" panose="020B0604020202020204" pitchFamily="34" charset="0"/>
              <a:buChar char="•"/>
            </a:pPr>
            <a:r>
              <a:rPr lang="en-US" dirty="0"/>
              <a:t>Model  Pipeline</a:t>
            </a:r>
          </a:p>
          <a:p>
            <a:pPr marL="742950" lvl="1" indent="-285750">
              <a:buFont typeface="Arial" panose="020B0604020202020204" pitchFamily="34" charset="0"/>
              <a:buChar char="•"/>
            </a:pPr>
            <a:r>
              <a:rPr lang="en-US" dirty="0"/>
              <a:t>Evaluates baseline model performers before tuning</a:t>
            </a:r>
          </a:p>
          <a:p>
            <a:pPr marL="742950" lvl="1" indent="-285750">
              <a:buFont typeface="Arial" panose="020B0604020202020204" pitchFamily="34" charset="0"/>
              <a:buChar char="•"/>
            </a:pPr>
            <a:r>
              <a:rPr lang="en-US" dirty="0"/>
              <a:t>Data guides selection of model </a:t>
            </a:r>
          </a:p>
          <a:p>
            <a:pPr marL="285750" indent="-285750">
              <a:buFont typeface="Arial" panose="020B0604020202020204" pitchFamily="34" charset="0"/>
              <a:buChar char="•"/>
            </a:pPr>
            <a:r>
              <a:rPr lang="en-US" dirty="0"/>
              <a:t>Initial Results</a:t>
            </a:r>
          </a:p>
          <a:p>
            <a:pPr marL="742950" lvl="1" indent="-285750">
              <a:buFont typeface="Arial" panose="020B0604020202020204" pitchFamily="34" charset="0"/>
              <a:buChar char="•"/>
            </a:pPr>
            <a:r>
              <a:rPr lang="en-US" b="1" dirty="0"/>
              <a:t>Logistic Regression </a:t>
            </a:r>
            <a:r>
              <a:rPr lang="en-US" dirty="0"/>
              <a:t>performed best</a:t>
            </a:r>
          </a:p>
          <a:p>
            <a:pPr marL="742950" lvl="1" indent="-285750">
              <a:buFont typeface="Arial" panose="020B0604020202020204" pitchFamily="34" charset="0"/>
              <a:buChar char="•"/>
            </a:pPr>
            <a:r>
              <a:rPr lang="en-US" dirty="0"/>
              <a:t>Final model selection pending—no hyperparameter tuning yet</a:t>
            </a:r>
          </a:p>
          <a:p>
            <a:endParaRPr lang="en-US" dirty="0"/>
          </a:p>
        </p:txBody>
      </p:sp>
      <p:pic>
        <p:nvPicPr>
          <p:cNvPr id="14" name="Picture 13">
            <a:extLst>
              <a:ext uri="{FF2B5EF4-FFF2-40B4-BE49-F238E27FC236}">
                <a16:creationId xmlns:a16="http://schemas.microsoft.com/office/drawing/2014/main" id="{99942C47-C656-9F31-3BD0-7123DA99B9C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790883" y="1076684"/>
            <a:ext cx="3191108" cy="1915714"/>
          </a:xfrm>
          <a:prstGeom prst="rect">
            <a:avLst/>
          </a:prstGeom>
        </p:spPr>
      </p:pic>
      <p:pic>
        <p:nvPicPr>
          <p:cNvPr id="15" name="Picture 14" descr="A screenshot of a computer code&#10;&#10;AI-generated content may be incorrect.">
            <a:extLst>
              <a:ext uri="{FF2B5EF4-FFF2-40B4-BE49-F238E27FC236}">
                <a16:creationId xmlns:a16="http://schemas.microsoft.com/office/drawing/2014/main" id="{A9C6D12C-08C8-3C6D-4CB0-0C2730126D6A}"/>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5343669" y="1076684"/>
            <a:ext cx="3191108" cy="1943100"/>
          </a:xfrm>
          <a:prstGeom prst="rect">
            <a:avLst/>
          </a:prstGeom>
        </p:spPr>
      </p:pic>
      <p:pic>
        <p:nvPicPr>
          <p:cNvPr id="16" name="Picture 15">
            <a:extLst>
              <a:ext uri="{FF2B5EF4-FFF2-40B4-BE49-F238E27FC236}">
                <a16:creationId xmlns:a16="http://schemas.microsoft.com/office/drawing/2014/main" id="{667FAA6D-A560-D256-CF8A-602BD1501A9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343669" y="3455814"/>
            <a:ext cx="3191108" cy="1889471"/>
          </a:xfrm>
          <a:prstGeom prst="rect">
            <a:avLst/>
          </a:prstGeom>
        </p:spPr>
      </p:pic>
      <p:pic>
        <p:nvPicPr>
          <p:cNvPr id="17" name="Picture 16">
            <a:extLst>
              <a:ext uri="{FF2B5EF4-FFF2-40B4-BE49-F238E27FC236}">
                <a16:creationId xmlns:a16="http://schemas.microsoft.com/office/drawing/2014/main" id="{E69ECF00-66D7-0608-EBD2-D3AB65D25C3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790883" y="3466311"/>
            <a:ext cx="3191108" cy="1868477"/>
          </a:xfrm>
          <a:prstGeom prst="rect">
            <a:avLst/>
          </a:prstGeom>
        </p:spPr>
      </p:pic>
    </p:spTree>
    <p:extLst>
      <p:ext uri="{BB962C8B-B14F-4D97-AF65-F5344CB8AC3E}">
        <p14:creationId xmlns:p14="http://schemas.microsoft.com/office/powerpoint/2010/main" val="1094086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9148EA-B331-906E-7DE4-E1C976777B8C}"/>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85106E2-840C-98AB-D117-C7F279C7EA52}"/>
              </a:ext>
            </a:extLst>
          </p:cNvPr>
          <p:cNvSpPr>
            <a:spLocks noGrp="1"/>
          </p:cNvSpPr>
          <p:nvPr>
            <p:ph type="title"/>
          </p:nvPr>
        </p:nvSpPr>
        <p:spPr>
          <a:xfrm>
            <a:off x="6329376" y="71539"/>
            <a:ext cx="4434720" cy="1716255"/>
          </a:xfrm>
        </p:spPr>
        <p:txBody>
          <a:bodyPr vert="horz" lIns="91440" tIns="45720" rIns="91440" bIns="45720" rtlCol="0" anchor="b">
            <a:normAutofit/>
          </a:bodyPr>
          <a:lstStyle/>
          <a:p>
            <a:r>
              <a:rPr lang="en-US" sz="5600" dirty="0"/>
              <a:t>Modeling</a:t>
            </a:r>
          </a:p>
        </p:txBody>
      </p:sp>
      <p:sp>
        <p:nvSpPr>
          <p:cNvPr id="20" name="Rectangle 19">
            <a:extLst>
              <a:ext uri="{FF2B5EF4-FFF2-40B4-BE49-F238E27FC236}">
                <a16:creationId xmlns:a16="http://schemas.microsoft.com/office/drawing/2014/main" id="{B5ABDEAA-B248-4182-B67C-A925338E7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08" y="252743"/>
            <a:ext cx="4739619" cy="304261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2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49" y="3548095"/>
            <a:ext cx="4739619" cy="304261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8C172B66-4507-7AF8-97E3-BF1AC997970E}"/>
              </a:ext>
            </a:extLst>
          </p:cNvPr>
          <p:cNvSpPr txBox="1"/>
          <p:nvPr/>
        </p:nvSpPr>
        <p:spPr>
          <a:xfrm>
            <a:off x="6329375" y="2217906"/>
            <a:ext cx="4434721" cy="3710427"/>
          </a:xfrm>
          <a:prstGeom prst="rect">
            <a:avLst/>
          </a:prstGeom>
        </p:spPr>
        <p:txBody>
          <a:bodyPr vert="horz" lIns="91440" tIns="45720" rIns="91440" bIns="45720" rtlCol="0" anchor="t">
            <a:noAutofit/>
          </a:bodyPr>
          <a:lstStyle/>
          <a:p>
            <a:pPr marL="285750" indent="-228600">
              <a:lnSpc>
                <a:spcPct val="90000"/>
              </a:lnSpc>
              <a:spcAft>
                <a:spcPts val="600"/>
              </a:spcAft>
              <a:buFont typeface="Arial" panose="020B0604020202020204" pitchFamily="34" charset="0"/>
              <a:buChar char="•"/>
            </a:pPr>
            <a:r>
              <a:rPr lang="en-US" dirty="0"/>
              <a:t>Tuning Phase Structure</a:t>
            </a:r>
          </a:p>
          <a:p>
            <a:pPr marL="742950" lvl="1" indent="-228600">
              <a:lnSpc>
                <a:spcPct val="90000"/>
              </a:lnSpc>
              <a:spcAft>
                <a:spcPts val="600"/>
              </a:spcAft>
              <a:buFont typeface="Arial" panose="020B0604020202020204" pitchFamily="34" charset="0"/>
              <a:buChar char="•"/>
            </a:pPr>
            <a:r>
              <a:rPr lang="en-US" dirty="0"/>
              <a:t>Design and implement parameter grid</a:t>
            </a:r>
          </a:p>
          <a:p>
            <a:pPr marL="742950" lvl="1" indent="-228600">
              <a:lnSpc>
                <a:spcPct val="90000"/>
              </a:lnSpc>
              <a:spcAft>
                <a:spcPts val="600"/>
              </a:spcAft>
              <a:buFont typeface="Arial" panose="020B0604020202020204" pitchFamily="34" charset="0"/>
              <a:buChar char="•"/>
            </a:pPr>
            <a:r>
              <a:rPr lang="en-US" dirty="0"/>
              <a:t>Allows flexible hyperparameter optimization</a:t>
            </a:r>
          </a:p>
          <a:p>
            <a:pPr marL="285750" indent="-228600">
              <a:lnSpc>
                <a:spcPct val="90000"/>
              </a:lnSpc>
              <a:spcAft>
                <a:spcPts val="600"/>
              </a:spcAft>
              <a:buFont typeface="Arial" panose="020B0604020202020204" pitchFamily="34" charset="0"/>
              <a:buChar char="•"/>
            </a:pPr>
            <a:r>
              <a:rPr lang="en-US" dirty="0"/>
              <a:t>Model Selection</a:t>
            </a:r>
          </a:p>
          <a:p>
            <a:pPr marL="742950" lvl="1" indent="-228600">
              <a:lnSpc>
                <a:spcPct val="90000"/>
              </a:lnSpc>
              <a:spcAft>
                <a:spcPts val="600"/>
              </a:spcAft>
              <a:buFont typeface="Arial" panose="020B0604020202020204" pitchFamily="34" charset="0"/>
              <a:buChar char="•"/>
            </a:pPr>
            <a:r>
              <a:rPr lang="en-US" dirty="0"/>
              <a:t>Best model automatically selected during tuning evaluation</a:t>
            </a:r>
          </a:p>
          <a:p>
            <a:pPr marL="742950" lvl="1" indent="-228600">
              <a:lnSpc>
                <a:spcPct val="90000"/>
              </a:lnSpc>
              <a:spcAft>
                <a:spcPts val="600"/>
              </a:spcAft>
              <a:buFont typeface="Arial" panose="020B0604020202020204" pitchFamily="34" charset="0"/>
              <a:buChar char="•"/>
            </a:pPr>
            <a:r>
              <a:rPr lang="en-US" dirty="0"/>
              <a:t>Tuned configurations </a:t>
            </a:r>
            <a:r>
              <a:rPr lang="en-US" b="1" dirty="0"/>
              <a:t>did not </a:t>
            </a:r>
            <a:r>
              <a:rPr lang="en-US" dirty="0"/>
              <a:t>outperform standard algorithms</a:t>
            </a:r>
          </a:p>
          <a:p>
            <a:pPr marL="285750" indent="-228600">
              <a:lnSpc>
                <a:spcPct val="90000"/>
              </a:lnSpc>
              <a:spcAft>
                <a:spcPts val="600"/>
              </a:spcAft>
              <a:buFont typeface="Arial" panose="020B0604020202020204" pitchFamily="34" charset="0"/>
              <a:buChar char="•"/>
            </a:pPr>
            <a:r>
              <a:rPr lang="en-US" dirty="0"/>
              <a:t>Key Insights</a:t>
            </a:r>
          </a:p>
          <a:p>
            <a:pPr marL="742950" lvl="1" indent="-228600">
              <a:lnSpc>
                <a:spcPct val="90000"/>
              </a:lnSpc>
              <a:spcAft>
                <a:spcPts val="600"/>
              </a:spcAft>
              <a:buFont typeface="Arial" panose="020B0604020202020204" pitchFamily="34" charset="0"/>
              <a:buChar char="•"/>
            </a:pPr>
            <a:r>
              <a:rPr lang="en-US" dirty="0"/>
              <a:t>Logistic Regression remains most promising model</a:t>
            </a:r>
          </a:p>
          <a:p>
            <a:pPr marL="742950" lvl="1" indent="-228600">
              <a:lnSpc>
                <a:spcPct val="90000"/>
              </a:lnSpc>
              <a:spcAft>
                <a:spcPts val="600"/>
              </a:spcAft>
              <a:buFont typeface="Arial" panose="020B0604020202020204" pitchFamily="34" charset="0"/>
              <a:buChar char="•"/>
            </a:pPr>
            <a:r>
              <a:rPr lang="en-US" dirty="0"/>
              <a:t>Final Model selection pending additional tuning efforts</a:t>
            </a: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3F2F7B3-5654-1443-5C6C-4E13E63B4FC4}"/>
              </a:ext>
            </a:extLst>
          </p:cNvPr>
          <p:cNvPicPr>
            <a:picLocks noChangeAspect="1"/>
          </p:cNvPicPr>
          <p:nvPr/>
        </p:nvPicPr>
        <p:blipFill>
          <a:blip r:embed="rId2"/>
          <a:stretch>
            <a:fillRect/>
          </a:stretch>
        </p:blipFill>
        <p:spPr>
          <a:xfrm>
            <a:off x="1461934" y="539761"/>
            <a:ext cx="4061765" cy="2468573"/>
          </a:xfrm>
          <a:prstGeom prst="rect">
            <a:avLst/>
          </a:prstGeom>
        </p:spPr>
      </p:pic>
      <p:pic>
        <p:nvPicPr>
          <p:cNvPr id="8" name="Picture 7" descr="A screenshot of a computer code&#10;&#10;AI-generated content may be incorrect.">
            <a:extLst>
              <a:ext uri="{FF2B5EF4-FFF2-40B4-BE49-F238E27FC236}">
                <a16:creationId xmlns:a16="http://schemas.microsoft.com/office/drawing/2014/main" id="{929A6592-7D7A-566B-8E8D-0AB93FD540AC}"/>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768218" y="3835113"/>
            <a:ext cx="4054079" cy="2468573"/>
          </a:xfrm>
          <a:prstGeom prst="rect">
            <a:avLst/>
          </a:prstGeom>
        </p:spPr>
      </p:pic>
    </p:spTree>
    <p:extLst>
      <p:ext uri="{BB962C8B-B14F-4D97-AF65-F5344CB8AC3E}">
        <p14:creationId xmlns:p14="http://schemas.microsoft.com/office/powerpoint/2010/main" val="1224087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397</TotalTime>
  <Words>706</Words>
  <Application>Microsoft Office PowerPoint</Application>
  <PresentationFormat>Widescreen</PresentationFormat>
  <Paragraphs>88</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Calibri</vt:lpstr>
      <vt:lpstr>Office Theme</vt:lpstr>
      <vt:lpstr>Developing a Machine Learning Model</vt:lpstr>
      <vt:lpstr>About the Dataset</vt:lpstr>
      <vt:lpstr>Frame the Problem</vt:lpstr>
      <vt:lpstr>Initial Thoughts &amp; Assumptions</vt:lpstr>
      <vt:lpstr>Data Wrangling</vt:lpstr>
      <vt:lpstr>Exploratory Data Analysis</vt:lpstr>
      <vt:lpstr>Exploratory Data Analysis</vt:lpstr>
      <vt:lpstr>Modeling</vt:lpstr>
      <vt:lpstr>Modeling</vt:lpstr>
      <vt:lpstr>Modeling</vt:lpstr>
      <vt:lpstr>Outcome</vt:lpstr>
      <vt:lpstr>Interesting Facts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Taylor Kocher</dc:creator>
  <cp:lastModifiedBy>Eric Lekas</cp:lastModifiedBy>
  <cp:revision>12</cp:revision>
  <dcterms:created xsi:type="dcterms:W3CDTF">2025-07-24T19:51:34Z</dcterms:created>
  <dcterms:modified xsi:type="dcterms:W3CDTF">2025-08-06T19:18:06Z</dcterms:modified>
</cp:coreProperties>
</file>