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4" r:id="rId2"/>
    <p:sldId id="261" r:id="rId3"/>
    <p:sldId id="275" r:id="rId4"/>
    <p:sldId id="276" r:id="rId5"/>
    <p:sldId id="277" r:id="rId6"/>
    <p:sldId id="264" r:id="rId7"/>
    <p:sldId id="266" r:id="rId8"/>
    <p:sldId id="265" r:id="rId9"/>
    <p:sldId id="269" r:id="rId10"/>
    <p:sldId id="270" r:id="rId11"/>
    <p:sldId id="267" r:id="rId12"/>
    <p:sldId id="278" r:id="rId13"/>
    <p:sldId id="280" r:id="rId14"/>
    <p:sldId id="271" r:id="rId15"/>
    <p:sldId id="279" r:id="rId16"/>
    <p:sldId id="263"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1001" dt="2025-08-07T00:20:0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59" autoAdjust="0"/>
  </p:normalViewPr>
  <p:slideViewPr>
    <p:cSldViewPr snapToGrid="0">
      <p:cViewPr>
        <p:scale>
          <a:sx n="71" d="100"/>
          <a:sy n="71" d="100"/>
        </p:scale>
        <p:origin x="1138"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redo custSel addSld delSld modSld sldOrd modMainMaster">
      <pc:chgData name="Ryan McGiffin" userId="3ac51aac0b883ba7" providerId="LiveId" clId="{C59A2BD2-AE1B-462B-BE46-830C96092FD4}" dt="2025-08-07T00:21:45.180" v="6203"/>
      <pc:docMkLst>
        <pc:docMk/>
      </pc:docMkLst>
      <pc:sldChg chg="addSp delSp add del delDesignElem">
        <pc:chgData name="Ryan McGiffin" userId="3ac51aac0b883ba7" providerId="LiveId" clId="{C59A2BD2-AE1B-462B-BE46-830C96092FD4}" dt="2025-08-07T00:04:42.440" v="5772"/>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7T00:20:05.927" v="6178"/>
        <pc:sldMkLst>
          <pc:docMk/>
          <pc:sldMk cId="1110763002" sldId="257"/>
        </pc:sldMkLst>
        <pc:spChg chg="mod">
          <ac:chgData name="Ryan McGiffin" userId="3ac51aac0b883ba7" providerId="LiveId" clId="{C59A2BD2-AE1B-462B-BE46-830C96092FD4}" dt="2025-08-07T00:20:05.927" v="6178"/>
          <ac:spMkLst>
            <pc:docMk/>
            <pc:sldMk cId="1110763002" sldId="257"/>
            <ac:spMk id="2" creationId="{D2BBFBE7-C567-7B62-52C7-009EA7D63C23}"/>
          </ac:spMkLst>
        </pc:spChg>
        <pc:spChg chg="mod">
          <ac:chgData name="Ryan McGiffin" userId="3ac51aac0b883ba7" providerId="LiveId" clId="{C59A2BD2-AE1B-462B-BE46-830C96092FD4}" dt="2025-08-07T00:20:05.927" v="6178"/>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modSp mod delDesignElem">
        <pc:chgData name="Ryan McGiffin" userId="3ac51aac0b883ba7" providerId="LiveId" clId="{C59A2BD2-AE1B-462B-BE46-830C96092FD4}" dt="2025-08-07T00:20:05.927" v="6178"/>
        <pc:sldMkLst>
          <pc:docMk/>
          <pc:sldMk cId="2122756396" sldId="261"/>
        </pc:sldMkLst>
        <pc:spChg chg="mod">
          <ac:chgData name="Ryan McGiffin" userId="3ac51aac0b883ba7" providerId="LiveId" clId="{C59A2BD2-AE1B-462B-BE46-830C96092FD4}" dt="2025-08-07T00:15:00.555" v="6161" actId="26606"/>
          <ac:spMkLst>
            <pc:docMk/>
            <pc:sldMk cId="2122756396" sldId="261"/>
            <ac:spMk id="2" creationId="{C91EDBB7-5976-DA66-A65C-08617BF49BF0}"/>
          </ac:spMkLst>
        </pc:spChg>
        <pc:spChg chg="mod">
          <ac:chgData name="Ryan McGiffin" userId="3ac51aac0b883ba7" providerId="LiveId" clId="{C59A2BD2-AE1B-462B-BE46-830C96092FD4}" dt="2025-08-07T00:15:00.555" v="6161" actId="26606"/>
          <ac:spMkLst>
            <pc:docMk/>
            <pc:sldMk cId="2122756396" sldId="261"/>
            <ac:spMk id="51" creationId="{9117B2A2-1CC7-AE36-06DA-DD534EDCB673}"/>
          </ac:spMkLst>
        </pc:spChg>
        <pc:spChg chg="add del">
          <ac:chgData name="Ryan McGiffin" userId="3ac51aac0b883ba7" providerId="LiveId" clId="{C59A2BD2-AE1B-462B-BE46-830C96092FD4}" dt="2025-08-07T00:20:05.927" v="6178"/>
          <ac:spMkLst>
            <pc:docMk/>
            <pc:sldMk cId="2122756396" sldId="261"/>
            <ac:spMk id="57" creationId="{979E27D9-03C7-44E2-9FF8-15D0C8506AF7}"/>
          </ac:spMkLst>
        </pc:spChg>
        <pc:spChg chg="add del">
          <ac:chgData name="Ryan McGiffin" userId="3ac51aac0b883ba7" providerId="LiveId" clId="{C59A2BD2-AE1B-462B-BE46-830C96092FD4}" dt="2025-08-07T00:20:05.927" v="6178"/>
          <ac:spMkLst>
            <pc:docMk/>
            <pc:sldMk cId="2122756396" sldId="261"/>
            <ac:spMk id="59" creationId="{EEBF1590-3B36-48EE-A89D-3B6F3CB256AB}"/>
          </ac:spMkLst>
        </pc:spChg>
        <pc:spChg chg="add del">
          <ac:chgData name="Ryan McGiffin" userId="3ac51aac0b883ba7" providerId="LiveId" clId="{C59A2BD2-AE1B-462B-BE46-830C96092FD4}" dt="2025-08-07T00:20:05.927" v="6178"/>
          <ac:spMkLst>
            <pc:docMk/>
            <pc:sldMk cId="2122756396" sldId="261"/>
            <ac:spMk id="61" creationId="{AC8F6C8C-AB5A-4548-942D-E3FD40ACBC49}"/>
          </ac:spMkLst>
        </pc:spChg>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picChg chg="mod">
          <ac:chgData name="Ryan McGiffin" userId="3ac51aac0b883ba7" providerId="LiveId" clId="{C59A2BD2-AE1B-462B-BE46-830C96092FD4}" dt="2025-08-07T00:15:00.555" v="6161" actId="26606"/>
          <ac:picMkLst>
            <pc:docMk/>
            <pc:sldMk cId="2122756396" sldId="261"/>
            <ac:picMk id="52" creationId="{39791702-937C-CD52-A5BE-72BF368C2AEC}"/>
          </ac:picMkLst>
        </pc:pic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addSp delSp modSp mod setBg addAnim delDesignElem">
        <pc:chgData name="Ryan McGiffin" userId="3ac51aac0b883ba7" providerId="LiveId" clId="{C59A2BD2-AE1B-462B-BE46-830C96092FD4}" dt="2025-08-07T00:20:05.927" v="6178"/>
        <pc:sldMkLst>
          <pc:docMk/>
          <pc:sldMk cId="2299068576" sldId="263"/>
        </pc:sldMkLst>
        <pc:spChg chg="mod">
          <ac:chgData name="Ryan McGiffin" userId="3ac51aac0b883ba7" providerId="LiveId" clId="{C59A2BD2-AE1B-462B-BE46-830C96092FD4}" dt="2025-08-07T00:13:09.268" v="6155" actId="26606"/>
          <ac:spMkLst>
            <pc:docMk/>
            <pc:sldMk cId="2299068576" sldId="263"/>
            <ac:spMk id="2" creationId="{66E90C1F-057A-D65B-AF60-5D8875CC745A}"/>
          </ac:spMkLst>
        </pc:spChg>
        <pc:spChg chg="mod">
          <ac:chgData name="Ryan McGiffin" userId="3ac51aac0b883ba7" providerId="LiveId" clId="{C59A2BD2-AE1B-462B-BE46-830C96092FD4}" dt="2025-08-07T00:13:09.268" v="6155" actId="26606"/>
          <ac:spMkLst>
            <pc:docMk/>
            <pc:sldMk cId="2299068576" sldId="263"/>
            <ac:spMk id="3" creationId="{851DEC0B-BE60-15EF-AEB3-2AFB7AE5447E}"/>
          </ac:spMkLst>
        </pc:spChg>
        <pc:spChg chg="add del">
          <ac:chgData name="Ryan McGiffin" userId="3ac51aac0b883ba7" providerId="LiveId" clId="{C59A2BD2-AE1B-462B-BE46-830C96092FD4}" dt="2025-08-07T00:20:05.927" v="6178"/>
          <ac:spMkLst>
            <pc:docMk/>
            <pc:sldMk cId="2299068576" sldId="263"/>
            <ac:spMk id="8" creationId="{1B15ED52-F352-441B-82BF-E0EA34836D08}"/>
          </ac:spMkLst>
        </pc:spChg>
        <pc:spChg chg="add del">
          <ac:chgData name="Ryan McGiffin" userId="3ac51aac0b883ba7" providerId="LiveId" clId="{C59A2BD2-AE1B-462B-BE46-830C96092FD4}" dt="2025-08-07T00:20:05.927" v="6178"/>
          <ac:spMkLst>
            <pc:docMk/>
            <pc:sldMk cId="2299068576" sldId="263"/>
            <ac:spMk id="10" creationId="{3B2E3793-BFE6-45A2-9B7B-E18844431C99}"/>
          </ac:spMkLst>
        </pc:spChg>
        <pc:spChg chg="add del">
          <ac:chgData name="Ryan McGiffin" userId="3ac51aac0b883ba7" providerId="LiveId" clId="{C59A2BD2-AE1B-462B-BE46-830C96092FD4}" dt="2025-08-07T00:20:05.927" v="6178"/>
          <ac:spMkLst>
            <pc:docMk/>
            <pc:sldMk cId="2299068576" sldId="263"/>
            <ac:spMk id="12" creationId="{BC4C4868-CB8F-4AF9-9CDB-8108F2C19B67}"/>
          </ac:spMkLst>
        </pc:spChg>
        <pc:spChg chg="add del">
          <ac:chgData name="Ryan McGiffin" userId="3ac51aac0b883ba7" providerId="LiveId" clId="{C59A2BD2-AE1B-462B-BE46-830C96092FD4}" dt="2025-08-07T00:20:05.927" v="6178"/>
          <ac:spMkLst>
            <pc:docMk/>
            <pc:sldMk cId="2299068576" sldId="263"/>
            <ac:spMk id="14" creationId="{375E0459-6403-40CD-989D-56A4407CA12E}"/>
          </ac:spMkLst>
        </pc:spChg>
        <pc:spChg chg="add del">
          <ac:chgData name="Ryan McGiffin" userId="3ac51aac0b883ba7" providerId="LiveId" clId="{C59A2BD2-AE1B-462B-BE46-830C96092FD4}" dt="2025-08-07T00:20:05.927" v="6178"/>
          <ac:spMkLst>
            <pc:docMk/>
            <pc:sldMk cId="2299068576" sldId="263"/>
            <ac:spMk id="16" creationId="{53E5B1A8-3AC9-4BD1-9BBC-78CA94F2D1BA}"/>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add mod delDesignElem">
        <pc:chgData name="Ryan McGiffin" userId="3ac51aac0b883ba7" providerId="LiveId" clId="{C59A2BD2-AE1B-462B-BE46-830C96092FD4}" dt="2025-08-07T00:20:05.927" v="6178"/>
        <pc:sldMkLst>
          <pc:docMk/>
          <pc:sldMk cId="889652246" sldId="264"/>
        </pc:sldMkLst>
        <pc:spChg chg="mod">
          <ac:chgData name="Ryan McGiffin" userId="3ac51aac0b883ba7" providerId="LiveId" clId="{C59A2BD2-AE1B-462B-BE46-830C96092FD4}" dt="2025-08-07T00:14:31.937" v="6157" actId="26606"/>
          <ac:spMkLst>
            <pc:docMk/>
            <pc:sldMk cId="889652246" sldId="264"/>
            <ac:spMk id="2" creationId="{92B85C7F-B33E-559F-0591-D48CB917C2C5}"/>
          </ac:spMkLst>
        </pc:spChg>
        <pc:spChg chg="mod">
          <ac:chgData name="Ryan McGiffin" userId="3ac51aac0b883ba7" providerId="LiveId" clId="{C59A2BD2-AE1B-462B-BE46-830C96092FD4}" dt="2025-08-07T00:14:31.937" v="6157" actId="26606"/>
          <ac:spMkLst>
            <pc:docMk/>
            <pc:sldMk cId="889652246" sldId="264"/>
            <ac:spMk id="3" creationId="{0CFAEEE8-5A4A-6A9C-8B59-0C818616AB04}"/>
          </ac:spMkLst>
        </pc:spChg>
        <pc:spChg chg="add del">
          <ac:chgData name="Ryan McGiffin" userId="3ac51aac0b883ba7" providerId="LiveId" clId="{C59A2BD2-AE1B-462B-BE46-830C96092FD4}" dt="2025-08-07T00:20:05.927" v="6178"/>
          <ac:spMkLst>
            <pc:docMk/>
            <pc:sldMk cId="889652246" sldId="264"/>
            <ac:spMk id="9" creationId="{B712E947-0734-45F9-9C4F-41114EC3A33E}"/>
          </ac:spMkLst>
        </pc:spChg>
        <pc:spChg chg="add del">
          <ac:chgData name="Ryan McGiffin" userId="3ac51aac0b883ba7" providerId="LiveId" clId="{C59A2BD2-AE1B-462B-BE46-830C96092FD4}" dt="2025-08-07T00:20:05.927" v="6178"/>
          <ac:spMkLst>
            <pc:docMk/>
            <pc:sldMk cId="889652246" sldId="264"/>
            <ac:spMk id="10" creationId="{5A65989E-BBD5-44D7-AA86-7AFD5D46BBC0}"/>
          </ac:spMkLst>
        </pc:spChg>
        <pc:spChg chg="del">
          <ac:chgData name="Ryan McGiffin" userId="3ac51aac0b883ba7" providerId="LiveId" clId="{C59A2BD2-AE1B-462B-BE46-830C96092FD4}" dt="2025-08-06T23:49:07.926" v="5672"/>
          <ac:spMkLst>
            <pc:docMk/>
            <pc:sldMk cId="889652246" sldId="264"/>
            <ac:spMk id="12" creationId="{352BEC0E-22F8-46D0-9632-375DB541B06C}"/>
          </ac:spMkLst>
        </pc:spChg>
        <pc:spChg chg="del">
          <ac:chgData name="Ryan McGiffin" userId="3ac51aac0b883ba7" providerId="LiveId" clId="{C59A2BD2-AE1B-462B-BE46-830C96092FD4}" dt="2025-08-06T23:49:07.926" v="5672"/>
          <ac:spMkLst>
            <pc:docMk/>
            <pc:sldMk cId="889652246" sldId="264"/>
            <ac:spMk id="14" creationId="{3FCFB1DE-0B7E-48CC-BA90-B2AB0889F9D6}"/>
          </ac:spMkLst>
        </pc:spChg>
        <pc:spChg chg="add del">
          <ac:chgData name="Ryan McGiffin" userId="3ac51aac0b883ba7" providerId="LiveId" clId="{C59A2BD2-AE1B-462B-BE46-830C96092FD4}" dt="2025-08-07T00:20:05.927" v="6178"/>
          <ac:spMkLst>
            <pc:docMk/>
            <pc:sldMk cId="889652246" sldId="264"/>
            <ac:spMk id="16" creationId="{231A2881-D8D7-4A7D-ACA3-E9F849F853D8}"/>
          </ac:spMkLst>
        </pc:spChg>
        <pc:picChg chg="mod ord">
          <ac:chgData name="Ryan McGiffin" userId="3ac51aac0b883ba7" providerId="LiveId" clId="{C59A2BD2-AE1B-462B-BE46-830C96092FD4}" dt="2025-08-07T00:14:31.937" v="6157" actId="26606"/>
          <ac:picMkLst>
            <pc:docMk/>
            <pc:sldMk cId="889652246" sldId="264"/>
            <ac:picMk id="5" creationId="{8B55116E-CDB1-B45D-EB16-4F0CFE1D7985}"/>
          </ac:picMkLst>
        </pc:picChg>
        <pc:picChg chg="mod">
          <ac:chgData name="Ryan McGiffin" userId="3ac51aac0b883ba7" providerId="LiveId" clId="{C59A2BD2-AE1B-462B-BE46-830C96092FD4}" dt="2025-08-07T00:14:31.937" v="6157" actId="26606"/>
          <ac:picMkLst>
            <pc:docMk/>
            <pc:sldMk cId="889652246" sldId="264"/>
            <ac:picMk id="7" creationId="{38FA49F6-31E7-BAF5-1BDD-9A3B7A265C01}"/>
          </ac:picMkLst>
        </pc:picChg>
      </pc:sldChg>
      <pc:sldChg chg="addSp delSp modSp new add del mod setBg modClrScheme delDesignElem chgLayout">
        <pc:chgData name="Ryan McGiffin" userId="3ac51aac0b883ba7" providerId="LiveId" clId="{C59A2BD2-AE1B-462B-BE46-830C96092FD4}" dt="2025-08-07T00:20:05.927" v="6178"/>
        <pc:sldMkLst>
          <pc:docMk/>
          <pc:sldMk cId="1619498896" sldId="265"/>
        </pc:sldMkLst>
        <pc:spChg chg="mod ord">
          <ac:chgData name="Ryan McGiffin" userId="3ac51aac0b883ba7" providerId="LiveId" clId="{C59A2BD2-AE1B-462B-BE46-830C96092FD4}" dt="2025-08-07T00:07:05.113" v="5804" actId="26606"/>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7T00:09:04.023" v="5825"/>
          <ac:spMkLst>
            <pc:docMk/>
            <pc:sldMk cId="1619498896" sldId="265"/>
            <ac:spMk id="5" creationId="{6F5A5072-7B47-4D32-B52A-4EBBF590B8A5}"/>
          </ac:spMkLst>
        </pc:spChg>
        <pc:spChg chg="add del">
          <ac:chgData name="Ryan McGiffin" userId="3ac51aac0b883ba7" providerId="LiveId" clId="{C59A2BD2-AE1B-462B-BE46-830C96092FD4}" dt="2025-08-07T00:09:04.023" v="5825"/>
          <ac:spMkLst>
            <pc:docMk/>
            <pc:sldMk cId="1619498896" sldId="265"/>
            <ac:spMk id="6" creationId="{9715DAF0-AE1B-46C9-8A6B-DB2AA05AB91D}"/>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7T00:09:04.023" v="5825"/>
          <ac:spMkLst>
            <pc:docMk/>
            <pc:sldMk cId="1619498896" sldId="265"/>
            <ac:spMk id="8" creationId="{6016219D-510E-4184-9090-6D5578A87BD1}"/>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7T00:09:04.023" v="5825"/>
          <ac:spMkLst>
            <pc:docMk/>
            <pc:sldMk cId="1619498896" sldId="265"/>
            <ac:spMk id="10" creationId="{AFF4A713-7B75-4B21-90D7-5AB19547C728}"/>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7T00:09:04.023" v="5825"/>
          <ac:spMkLst>
            <pc:docMk/>
            <pc:sldMk cId="1619498896" sldId="265"/>
            <ac:spMk id="12" creationId="{DC631C0B-6DA6-4E57-8231-CE32B3434A7E}"/>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7T00:09:04.023" v="5825"/>
          <ac:spMkLst>
            <pc:docMk/>
            <pc:sldMk cId="1619498896" sldId="265"/>
            <ac:spMk id="14"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7T00:20:05.927" v="6178"/>
          <ac:spMkLst>
            <pc:docMk/>
            <pc:sldMk cId="1619498896" sldId="265"/>
            <ac:spMk id="16" creationId="{6F5A5072-7B47-4D32-B52A-4EBBF590B8A5}"/>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7T00:20:05.927" v="6178"/>
          <ac:spMkLst>
            <pc:docMk/>
            <pc:sldMk cId="1619498896" sldId="265"/>
            <ac:spMk id="18" creationId="{9715DAF0-AE1B-46C9-8A6B-DB2AA05AB91D}"/>
          </ac:spMkLst>
        </pc:spChg>
        <pc:spChg chg="add del">
          <ac:chgData name="Ryan McGiffin" userId="3ac51aac0b883ba7" providerId="LiveId" clId="{C59A2BD2-AE1B-462B-BE46-830C96092FD4}" dt="2025-08-07T00:20:05.927" v="6178"/>
          <ac:spMkLst>
            <pc:docMk/>
            <pc:sldMk cId="1619498896" sldId="265"/>
            <ac:spMk id="19" creationId="{6016219D-510E-4184-9090-6D5578A87BD1}"/>
          </ac:spMkLst>
        </pc:spChg>
        <pc:spChg chg="add del">
          <ac:chgData name="Ryan McGiffin" userId="3ac51aac0b883ba7" providerId="LiveId" clId="{C59A2BD2-AE1B-462B-BE46-830C96092FD4}" dt="2025-08-07T00:20:05.927" v="6178"/>
          <ac:spMkLst>
            <pc:docMk/>
            <pc:sldMk cId="1619498896" sldId="265"/>
            <ac:spMk id="20" creationId="{AFF4A713-7B75-4B21-90D7-5AB19547C728}"/>
          </ac:spMkLst>
        </pc:spChg>
        <pc:spChg chg="add del">
          <ac:chgData name="Ryan McGiffin" userId="3ac51aac0b883ba7" providerId="LiveId" clId="{C59A2BD2-AE1B-462B-BE46-830C96092FD4}" dt="2025-08-07T00:20:05.927" v="6178"/>
          <ac:spMkLst>
            <pc:docMk/>
            <pc:sldMk cId="1619498896" sldId="265"/>
            <ac:spMk id="21" creationId="{DC631C0B-6DA6-4E57-8231-CE32B3434A7E}"/>
          </ac:spMkLst>
        </pc:spChg>
        <pc:spChg chg="add del">
          <ac:chgData name="Ryan McGiffin" userId="3ac51aac0b883ba7" providerId="LiveId" clId="{C59A2BD2-AE1B-462B-BE46-830C96092FD4}" dt="2025-08-07T00:20:05.927" v="6178"/>
          <ac:spMkLst>
            <pc:docMk/>
            <pc:sldMk cId="1619498896" sldId="265"/>
            <ac:spMk id="22"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Sp delSp modSp add mod setBg delDesignElem">
        <pc:chgData name="Ryan McGiffin" userId="3ac51aac0b883ba7" providerId="LiveId" clId="{C59A2BD2-AE1B-462B-BE46-830C96092FD4}" dt="2025-08-07T00:20:05.927" v="6178"/>
        <pc:sldMkLst>
          <pc:docMk/>
          <pc:sldMk cId="2581187831" sldId="266"/>
        </pc:sldMkLst>
        <pc:spChg chg="mod">
          <ac:chgData name="Ryan McGiffin" userId="3ac51aac0b883ba7" providerId="LiveId" clId="{C59A2BD2-AE1B-462B-BE46-830C96092FD4}" dt="2025-08-07T00:14:35.818" v="6158" actId="26606"/>
          <ac:spMkLst>
            <pc:docMk/>
            <pc:sldMk cId="2581187831" sldId="266"/>
            <ac:spMk id="2" creationId="{3BB949D0-9775-28AF-7E2D-8D3FE4C0A3E1}"/>
          </ac:spMkLst>
        </pc:spChg>
        <pc:spChg chg="mod">
          <ac:chgData name="Ryan McGiffin" userId="3ac51aac0b883ba7" providerId="LiveId" clId="{C59A2BD2-AE1B-462B-BE46-830C96092FD4}" dt="2025-08-07T00:14:35.818" v="6158" actId="26606"/>
          <ac:spMkLst>
            <pc:docMk/>
            <pc:sldMk cId="2581187831" sldId="266"/>
            <ac:spMk id="3" creationId="{4E3037BA-5543-9E5E-DC61-3AF11BDEB22B}"/>
          </ac:spMkLst>
        </pc:spChg>
        <pc:spChg chg="add del">
          <ac:chgData name="Ryan McGiffin" userId="3ac51aac0b883ba7" providerId="LiveId" clId="{C59A2BD2-AE1B-462B-BE46-830C96092FD4}" dt="2025-08-07T00:20:05.927" v="6178"/>
          <ac:spMkLst>
            <pc:docMk/>
            <pc:sldMk cId="2581187831" sldId="266"/>
            <ac:spMk id="12" creationId="{B712E947-0734-45F9-9C4F-41114EC3A33E}"/>
          </ac:spMkLst>
        </pc:spChg>
        <pc:spChg chg="add del">
          <ac:chgData name="Ryan McGiffin" userId="3ac51aac0b883ba7" providerId="LiveId" clId="{C59A2BD2-AE1B-462B-BE46-830C96092FD4}" dt="2025-08-07T00:20:05.927" v="6178"/>
          <ac:spMkLst>
            <pc:docMk/>
            <pc:sldMk cId="2581187831" sldId="266"/>
            <ac:spMk id="14" creationId="{5A65989E-BBD5-44D7-AA86-7AFD5D46BBC0}"/>
          </ac:spMkLst>
        </pc:spChg>
        <pc:spChg chg="add del">
          <ac:chgData name="Ryan McGiffin" userId="3ac51aac0b883ba7" providerId="LiveId" clId="{C59A2BD2-AE1B-462B-BE46-830C96092FD4}" dt="2025-08-07T00:20:05.927" v="6178"/>
          <ac:spMkLst>
            <pc:docMk/>
            <pc:sldMk cId="2581187831" sldId="266"/>
            <ac:spMk id="16" creationId="{231A2881-D8D7-4A7D-ACA3-E9F849F853D8}"/>
          </ac:spMkLst>
        </pc:spChg>
        <pc:picChg chg="mod">
          <ac:chgData name="Ryan McGiffin" userId="3ac51aac0b883ba7" providerId="LiveId" clId="{C59A2BD2-AE1B-462B-BE46-830C96092FD4}" dt="2025-08-07T00:14:35.818" v="6158" actId="26606"/>
          <ac:picMkLst>
            <pc:docMk/>
            <pc:sldMk cId="2581187831" sldId="266"/>
            <ac:picMk id="4" creationId="{62B1AC84-4528-F9BC-50D4-8708F9EFB649}"/>
          </ac:picMkLst>
        </pc:picChg>
        <pc:picChg chg="mod">
          <ac:chgData name="Ryan McGiffin" userId="3ac51aac0b883ba7" providerId="LiveId" clId="{C59A2BD2-AE1B-462B-BE46-830C96092FD4}" dt="2025-08-07T00:14:35.818" v="6158" actId="26606"/>
          <ac:picMkLst>
            <pc:docMk/>
            <pc:sldMk cId="2581187831" sldId="266"/>
            <ac:picMk id="7" creationId="{4C230784-745D-B9FC-8FE0-137732519ED5}"/>
          </ac:picMkLst>
        </pc:picChg>
      </pc:sldChg>
      <pc:sldChg chg="addSp delSp modSp add mod setBg delDesignElem modNotesTx">
        <pc:chgData name="Ryan McGiffin" userId="3ac51aac0b883ba7" providerId="LiveId" clId="{C59A2BD2-AE1B-462B-BE46-830C96092FD4}" dt="2025-08-07T00:20:05.927" v="6178"/>
        <pc:sldMkLst>
          <pc:docMk/>
          <pc:sldMk cId="1304537271" sldId="267"/>
        </pc:sldMkLst>
        <pc:spChg chg="mod">
          <ac:chgData name="Ryan McGiffin" userId="3ac51aac0b883ba7" providerId="LiveId" clId="{C59A2BD2-AE1B-462B-BE46-830C96092FD4}" dt="2025-08-07T00:09:24.474" v="5828" actId="26606"/>
          <ac:spMkLst>
            <pc:docMk/>
            <pc:sldMk cId="1304537271" sldId="267"/>
            <ac:spMk id="2" creationId="{BE7AB4DE-F46F-86B1-581A-3EEC0B4A5A71}"/>
          </ac:spMkLst>
        </pc:spChg>
        <pc:spChg chg="add del">
          <ac:chgData name="Ryan McGiffin" userId="3ac51aac0b883ba7" providerId="LiveId" clId="{C59A2BD2-AE1B-462B-BE46-830C96092FD4}" dt="2025-08-07T00:09:04.023" v="5825"/>
          <ac:spMkLst>
            <pc:docMk/>
            <pc:sldMk cId="1304537271" sldId="267"/>
            <ac:spMk id="7" creationId="{BACC6370-2D7E-4714-9D71-7542949D7D5D}"/>
          </ac:spMkLst>
        </pc:spChg>
        <pc:spChg chg="add del">
          <ac:chgData name="Ryan McGiffin" userId="3ac51aac0b883ba7" providerId="LiveId" clId="{C59A2BD2-AE1B-462B-BE46-830C96092FD4}" dt="2025-08-07T00:09:04.023" v="5825"/>
          <ac:spMkLst>
            <pc:docMk/>
            <pc:sldMk cId="1304537271" sldId="267"/>
            <ac:spMk id="8" creationId="{F68B3F68-107C-434F-AA38-110D5EA91B85}"/>
          </ac:spMkLst>
        </pc:spChg>
        <pc:spChg chg="add del">
          <ac:chgData name="Ryan McGiffin" userId="3ac51aac0b883ba7" providerId="LiveId" clId="{C59A2BD2-AE1B-462B-BE46-830C96092FD4}" dt="2025-08-07T00:09:04.023" v="5825"/>
          <ac:spMkLst>
            <pc:docMk/>
            <pc:sldMk cId="1304537271" sldId="267"/>
            <ac:spMk id="9" creationId="{AAD0DBB9-1A4B-4391-81D4-CB19F9AB918A}"/>
          </ac:spMkLst>
        </pc:spChg>
        <pc:spChg chg="add del">
          <ac:chgData name="Ryan McGiffin" userId="3ac51aac0b883ba7" providerId="LiveId" clId="{C59A2BD2-AE1B-462B-BE46-830C96092FD4}" dt="2025-08-07T00:00:52.592" v="5742"/>
          <ac:spMkLst>
            <pc:docMk/>
            <pc:sldMk cId="1304537271" sldId="267"/>
            <ac:spMk id="10" creationId="{BACC6370-2D7E-4714-9D71-7542949D7D5D}"/>
          </ac:spMkLst>
        </pc:spChg>
        <pc:spChg chg="add del">
          <ac:chgData name="Ryan McGiffin" userId="3ac51aac0b883ba7" providerId="LiveId" clId="{C59A2BD2-AE1B-462B-BE46-830C96092FD4}" dt="2025-08-07T00:09:04.023" v="5825"/>
          <ac:spMkLst>
            <pc:docMk/>
            <pc:sldMk cId="1304537271" sldId="267"/>
            <ac:spMk id="11" creationId="{063BBA22-50EA-4C4D-BE05-F1CE4E63AA56}"/>
          </ac:spMkLst>
        </pc:spChg>
        <pc:spChg chg="add del">
          <ac:chgData name="Ryan McGiffin" userId="3ac51aac0b883ba7" providerId="LiveId" clId="{C59A2BD2-AE1B-462B-BE46-830C96092FD4}" dt="2025-08-07T00:00:52.592" v="5742"/>
          <ac:spMkLst>
            <pc:docMk/>
            <pc:sldMk cId="1304537271" sldId="267"/>
            <ac:spMk id="12" creationId="{F68B3F68-107C-434F-AA38-110D5EA91B85}"/>
          </ac:spMkLst>
        </pc:spChg>
        <pc:spChg chg="add del">
          <ac:chgData name="Ryan McGiffin" userId="3ac51aac0b883ba7" providerId="LiveId" clId="{C59A2BD2-AE1B-462B-BE46-830C96092FD4}" dt="2025-08-07T00:20:05.927" v="6178"/>
          <ac:spMkLst>
            <pc:docMk/>
            <pc:sldMk cId="1304537271" sldId="267"/>
            <ac:spMk id="13" creationId="{BACC6370-2D7E-4714-9D71-7542949D7D5D}"/>
          </ac:spMkLst>
        </pc:spChg>
        <pc:spChg chg="add del">
          <ac:chgData name="Ryan McGiffin" userId="3ac51aac0b883ba7" providerId="LiveId" clId="{C59A2BD2-AE1B-462B-BE46-830C96092FD4}" dt="2025-08-07T00:00:52.592" v="5742"/>
          <ac:spMkLst>
            <pc:docMk/>
            <pc:sldMk cId="1304537271" sldId="267"/>
            <ac:spMk id="14" creationId="{AAD0DBB9-1A4B-4391-81D4-CB19F9AB918A}"/>
          </ac:spMkLst>
        </pc:spChg>
        <pc:spChg chg="add del">
          <ac:chgData name="Ryan McGiffin" userId="3ac51aac0b883ba7" providerId="LiveId" clId="{C59A2BD2-AE1B-462B-BE46-830C96092FD4}" dt="2025-08-07T00:20:05.927" v="6178"/>
          <ac:spMkLst>
            <pc:docMk/>
            <pc:sldMk cId="1304537271" sldId="267"/>
            <ac:spMk id="15" creationId="{F68B3F68-107C-434F-AA38-110D5EA91B85}"/>
          </ac:spMkLst>
        </pc:spChg>
        <pc:spChg chg="add del">
          <ac:chgData name="Ryan McGiffin" userId="3ac51aac0b883ba7" providerId="LiveId" clId="{C59A2BD2-AE1B-462B-BE46-830C96092FD4}" dt="2025-08-07T00:00:52.592" v="5742"/>
          <ac:spMkLst>
            <pc:docMk/>
            <pc:sldMk cId="1304537271" sldId="267"/>
            <ac:spMk id="16" creationId="{063BBA22-50EA-4C4D-BE05-F1CE4E63AA56}"/>
          </ac:spMkLst>
        </pc:spChg>
        <pc:spChg chg="add del">
          <ac:chgData name="Ryan McGiffin" userId="3ac51aac0b883ba7" providerId="LiveId" clId="{C59A2BD2-AE1B-462B-BE46-830C96092FD4}" dt="2025-08-07T00:20:05.927" v="6178"/>
          <ac:spMkLst>
            <pc:docMk/>
            <pc:sldMk cId="1304537271" sldId="267"/>
            <ac:spMk id="17" creationId="{AAD0DBB9-1A4B-4391-81D4-CB19F9AB918A}"/>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spChg chg="add del">
          <ac:chgData name="Ryan McGiffin" userId="3ac51aac0b883ba7" providerId="LiveId" clId="{C59A2BD2-AE1B-462B-BE46-830C96092FD4}" dt="2025-08-07T00:20:05.927" v="6178"/>
          <ac:spMkLst>
            <pc:docMk/>
            <pc:sldMk cId="1304537271" sldId="267"/>
            <ac:spMk id="20" creationId="{063BBA22-50EA-4C4D-BE05-F1CE4E63AA56}"/>
          </ac:spMkLst>
        </pc:spChg>
        <pc:graphicFrameChg chg="mod modGraphic">
          <ac:chgData name="Ryan McGiffin" userId="3ac51aac0b883ba7" providerId="LiveId" clId="{C59A2BD2-AE1B-462B-BE46-830C96092FD4}" dt="2025-08-07T00:09:24.474" v="5828" actId="26606"/>
          <ac:graphicFrameMkLst>
            <pc:docMk/>
            <pc:sldMk cId="1304537271" sldId="267"/>
            <ac:graphicFrameMk id="5" creationId="{5915F042-2237-F334-E87E-CEECBB1C6DD4}"/>
          </ac:graphicFrameMkLst>
        </pc:graphicFrameChg>
      </pc:sldChg>
      <pc:sldChg chg="addSp delSp modSp add del mod ord setBg delDesignElem modNotesTx">
        <pc:chgData name="Ryan McGiffin" userId="3ac51aac0b883ba7" providerId="LiveId" clId="{C59A2BD2-AE1B-462B-BE46-830C96092FD4}" dt="2025-08-06T23:59:34.126" v="5729" actId="47"/>
        <pc:sldMkLst>
          <pc:docMk/>
          <pc:sldMk cId="3842443157" sldId="268"/>
        </pc:sldMkLst>
        <pc:spChg chg="mod">
          <ac:chgData name="Ryan McGiffin" userId="3ac51aac0b883ba7" providerId="LiveId" clId="{C59A2BD2-AE1B-462B-BE46-830C96092FD4}" dt="2025-08-06T23:56:44.615" v="5726" actId="26606"/>
          <ac:spMkLst>
            <pc:docMk/>
            <pc:sldMk cId="3842443157" sldId="268"/>
            <ac:spMk id="2" creationId="{1BF35AE1-BC21-FE0E-0B80-633DD83BCBA7}"/>
          </ac:spMkLst>
        </pc:spChg>
        <pc:spChg chg="add">
          <ac:chgData name="Ryan McGiffin" userId="3ac51aac0b883ba7" providerId="LiveId" clId="{C59A2BD2-AE1B-462B-BE46-830C96092FD4}" dt="2025-08-06T23:56:44.615" v="5726" actId="26606"/>
          <ac:spMkLst>
            <pc:docMk/>
            <pc:sldMk cId="3842443157" sldId="268"/>
            <ac:spMk id="10" creationId="{BACC6370-2D7E-4714-9D71-7542949D7D5D}"/>
          </ac:spMkLst>
        </pc:spChg>
        <pc:spChg chg="add">
          <ac:chgData name="Ryan McGiffin" userId="3ac51aac0b883ba7" providerId="LiveId" clId="{C59A2BD2-AE1B-462B-BE46-830C96092FD4}" dt="2025-08-06T23:56:44.615" v="5726" actId="26606"/>
          <ac:spMkLst>
            <pc:docMk/>
            <pc:sldMk cId="3842443157" sldId="268"/>
            <ac:spMk id="12" creationId="{F68B3F68-107C-434F-AA38-110D5EA91B85}"/>
          </ac:spMkLst>
        </pc:spChg>
        <pc:spChg chg="add">
          <ac:chgData name="Ryan McGiffin" userId="3ac51aac0b883ba7" providerId="LiveId" clId="{C59A2BD2-AE1B-462B-BE46-830C96092FD4}" dt="2025-08-06T23:56:44.615" v="5726" actId="26606"/>
          <ac:spMkLst>
            <pc:docMk/>
            <pc:sldMk cId="3842443157" sldId="268"/>
            <ac:spMk id="14" creationId="{AAD0DBB9-1A4B-4391-81D4-CB19F9AB918A}"/>
          </ac:spMkLst>
        </pc:spChg>
        <pc:spChg chg="add">
          <ac:chgData name="Ryan McGiffin" userId="3ac51aac0b883ba7" providerId="LiveId" clId="{C59A2BD2-AE1B-462B-BE46-830C96092FD4}" dt="2025-08-06T23:56:44.615" v="5726" actId="26606"/>
          <ac:spMkLst>
            <pc:docMk/>
            <pc:sldMk cId="3842443157" sldId="268"/>
            <ac:spMk id="16" creationId="{063BBA22-50EA-4C4D-BE05-F1CE4E63AA56}"/>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modGraphic">
          <ac:chgData name="Ryan McGiffin" userId="3ac51aac0b883ba7" providerId="LiveId" clId="{C59A2BD2-AE1B-462B-BE46-830C96092FD4}" dt="2025-08-06T23:56:44.615" v="5726" actId="26606"/>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7T00:20:05.927" v="6178"/>
        <pc:sldMkLst>
          <pc:docMk/>
          <pc:sldMk cId="3983789575" sldId="269"/>
        </pc:sldMkLst>
        <pc:spChg chg="mod">
          <ac:chgData name="Ryan McGiffin" userId="3ac51aac0b883ba7" providerId="LiveId" clId="{C59A2BD2-AE1B-462B-BE46-830C96092FD4}" dt="2025-08-07T00:20:05.927" v="6178"/>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del mod ord">
          <ac:chgData name="Ryan McGiffin" userId="3ac51aac0b883ba7" providerId="LiveId" clId="{C59A2BD2-AE1B-462B-BE46-830C96092FD4}" dt="2025-08-06T23:48:28.172" v="5662" actId="478"/>
          <ac:picMkLst>
            <pc:docMk/>
            <pc:sldMk cId="3983789575" sldId="269"/>
            <ac:picMk id="3" creationId="{3536C2C4-4D89-DBD5-0E52-BCA2C6B6B613}"/>
          </ac:picMkLst>
        </pc:picChg>
        <pc:picChg chg="add mod">
          <ac:chgData name="Ryan McGiffin" userId="3ac51aac0b883ba7" providerId="LiveId" clId="{C59A2BD2-AE1B-462B-BE46-830C96092FD4}" dt="2025-08-06T23:48:28.872" v="5663"/>
          <ac:picMkLst>
            <pc:docMk/>
            <pc:sldMk cId="3983789575" sldId="269"/>
            <ac:picMk id="4" creationId="{E5465330-A1B1-0EB6-3A1B-99C56516683A}"/>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picChg chg="add mod ord">
          <ac:chgData name="Ryan McGiffin" userId="3ac51aac0b883ba7" providerId="LiveId" clId="{C59A2BD2-AE1B-462B-BE46-830C96092FD4}" dt="2025-08-06T23:48:46.938" v="5665" actId="167"/>
          <ac:picMkLst>
            <pc:docMk/>
            <pc:sldMk cId="3983789575" sldId="269"/>
            <ac:picMk id="6" creationId="{1B86DCDE-58A9-8598-6F68-D19D7A0AEEA1}"/>
          </ac:picMkLst>
        </pc:picChg>
      </pc:sldChg>
      <pc:sldChg chg="addSp delSp modSp add mod setBg delDesignElem modNotesTx">
        <pc:chgData name="Ryan McGiffin" userId="3ac51aac0b883ba7" providerId="LiveId" clId="{C59A2BD2-AE1B-462B-BE46-830C96092FD4}" dt="2025-08-07T00:20:05.927" v="6178"/>
        <pc:sldMkLst>
          <pc:docMk/>
          <pc:sldMk cId="1181019842" sldId="270"/>
        </pc:sldMkLst>
        <pc:spChg chg="mod">
          <ac:chgData name="Ryan McGiffin" userId="3ac51aac0b883ba7" providerId="LiveId" clId="{C59A2BD2-AE1B-462B-BE46-830C96092FD4}" dt="2025-08-07T00:09:27.459" v="5829" actId="26606"/>
          <ac:spMkLst>
            <pc:docMk/>
            <pc:sldMk cId="1181019842" sldId="270"/>
            <ac:spMk id="2" creationId="{27847107-D822-6C21-C208-AC45390C4437}"/>
          </ac:spMkLst>
        </pc:spChg>
        <pc:spChg chg="add del">
          <ac:chgData name="Ryan McGiffin" userId="3ac51aac0b883ba7" providerId="LiveId" clId="{C59A2BD2-AE1B-462B-BE46-830C96092FD4}" dt="2025-08-06T23:58:05.400" v="5728" actId="26606"/>
          <ac:spMkLst>
            <pc:docMk/>
            <pc:sldMk cId="1181019842" sldId="270"/>
            <ac:spMk id="8" creationId="{2E442304-DDBD-4F7B-8017-36BCC863FB40}"/>
          </ac:spMkLst>
        </pc:spChg>
        <pc:spChg chg="add del">
          <ac:chgData name="Ryan McGiffin" userId="3ac51aac0b883ba7" providerId="LiveId" clId="{C59A2BD2-AE1B-462B-BE46-830C96092FD4}" dt="2025-08-06T23:58:05.400" v="5728" actId="26606"/>
          <ac:spMkLst>
            <pc:docMk/>
            <pc:sldMk cId="1181019842" sldId="270"/>
            <ac:spMk id="9" creationId="{5E107275-3853-46FD-A241-DE4355A42675}"/>
          </ac:spMkLst>
        </pc:spChg>
        <pc:spChg chg="add del">
          <ac:chgData name="Ryan McGiffin" userId="3ac51aac0b883ba7" providerId="LiveId" clId="{C59A2BD2-AE1B-462B-BE46-830C96092FD4}" dt="2025-08-06T23:54:38.466" v="5715" actId="26606"/>
          <ac:spMkLst>
            <pc:docMk/>
            <pc:sldMk cId="1181019842" sldId="270"/>
            <ac:spMk id="11" creationId="{2E442304-DDBD-4F7B-8017-36BCC863FB40}"/>
          </ac:spMkLst>
        </pc:spChg>
        <pc:spChg chg="add del">
          <ac:chgData name="Ryan McGiffin" userId="3ac51aac0b883ba7" providerId="LiveId" clId="{C59A2BD2-AE1B-462B-BE46-830C96092FD4}" dt="2025-08-07T00:05:26.473" v="5781" actId="26606"/>
          <ac:spMkLst>
            <pc:docMk/>
            <pc:sldMk cId="1181019842" sldId="270"/>
            <ac:spMk id="12" creationId="{BACC6370-2D7E-4714-9D71-7542949D7D5D}"/>
          </ac:spMkLst>
        </pc:spChg>
        <pc:spChg chg="add del">
          <ac:chgData name="Ryan McGiffin" userId="3ac51aac0b883ba7" providerId="LiveId" clId="{C59A2BD2-AE1B-462B-BE46-830C96092FD4}" dt="2025-08-06T23:54:38.466" v="5715" actId="26606"/>
          <ac:spMkLst>
            <pc:docMk/>
            <pc:sldMk cId="1181019842" sldId="270"/>
            <ac:spMk id="13" creationId="{5E107275-3853-46FD-A241-DE4355A42675}"/>
          </ac:spMkLst>
        </pc:spChg>
        <pc:spChg chg="add del">
          <ac:chgData name="Ryan McGiffin" userId="3ac51aac0b883ba7" providerId="LiveId" clId="{C59A2BD2-AE1B-462B-BE46-830C96092FD4}" dt="2025-08-07T00:05:26.473" v="5781" actId="26606"/>
          <ac:spMkLst>
            <pc:docMk/>
            <pc:sldMk cId="1181019842" sldId="270"/>
            <ac:spMk id="14" creationId="{F68B3F68-107C-434F-AA38-110D5EA91B85}"/>
          </ac:spMkLst>
        </pc:spChg>
        <pc:spChg chg="add del">
          <ac:chgData name="Ryan McGiffin" userId="3ac51aac0b883ba7" providerId="LiveId" clId="{C59A2BD2-AE1B-462B-BE46-830C96092FD4}" dt="2025-08-07T00:00:52.592" v="5742"/>
          <ac:spMkLst>
            <pc:docMk/>
            <pc:sldMk cId="1181019842" sldId="270"/>
            <ac:spMk id="15" creationId="{BACC6370-2D7E-4714-9D71-7542949D7D5D}"/>
          </ac:spMkLst>
        </pc:spChg>
        <pc:spChg chg="add del">
          <ac:chgData name="Ryan McGiffin" userId="3ac51aac0b883ba7" providerId="LiveId" clId="{C59A2BD2-AE1B-462B-BE46-830C96092FD4}" dt="2025-08-07T00:05:26.473" v="5781" actId="26606"/>
          <ac:spMkLst>
            <pc:docMk/>
            <pc:sldMk cId="1181019842" sldId="270"/>
            <ac:spMk id="16" creationId="{AAD0DBB9-1A4B-4391-81D4-CB19F9AB918A}"/>
          </ac:spMkLst>
        </pc:spChg>
        <pc:spChg chg="add del">
          <ac:chgData name="Ryan McGiffin" userId="3ac51aac0b883ba7" providerId="LiveId" clId="{C59A2BD2-AE1B-462B-BE46-830C96092FD4}" dt="2025-08-07T00:00:52.592" v="5742"/>
          <ac:spMkLst>
            <pc:docMk/>
            <pc:sldMk cId="1181019842" sldId="270"/>
            <ac:spMk id="17" creationId="{F68B3F68-107C-434F-AA38-110D5EA91B85}"/>
          </ac:spMkLst>
        </pc:spChg>
        <pc:spChg chg="add del">
          <ac:chgData name="Ryan McGiffin" userId="3ac51aac0b883ba7" providerId="LiveId" clId="{C59A2BD2-AE1B-462B-BE46-830C96092FD4}" dt="2025-08-07T00:05:26.473" v="5781" actId="26606"/>
          <ac:spMkLst>
            <pc:docMk/>
            <pc:sldMk cId="1181019842" sldId="270"/>
            <ac:spMk id="18" creationId="{063BBA22-50EA-4C4D-BE05-F1CE4E63AA56}"/>
          </ac:spMkLst>
        </pc:spChg>
        <pc:spChg chg="add del">
          <ac:chgData name="Ryan McGiffin" userId="3ac51aac0b883ba7" providerId="LiveId" clId="{C59A2BD2-AE1B-462B-BE46-830C96092FD4}" dt="2025-08-07T00:00:52.592" v="5742"/>
          <ac:spMkLst>
            <pc:docMk/>
            <pc:sldMk cId="1181019842" sldId="270"/>
            <ac:spMk id="19" creationId="{AAD0DBB9-1A4B-4391-81D4-CB19F9AB918A}"/>
          </ac:spMkLst>
        </pc:spChg>
        <pc:spChg chg="add del">
          <ac:chgData name="Ryan McGiffin" userId="3ac51aac0b883ba7" providerId="LiveId" clId="{C59A2BD2-AE1B-462B-BE46-830C96092FD4}" dt="2025-08-07T00:09:04.023" v="5825"/>
          <ac:spMkLst>
            <pc:docMk/>
            <pc:sldMk cId="1181019842" sldId="270"/>
            <ac:spMk id="20" creationId="{BACC6370-2D7E-4714-9D71-7542949D7D5D}"/>
          </ac:spMkLst>
        </pc:spChg>
        <pc:spChg chg="add del">
          <ac:chgData name="Ryan McGiffin" userId="3ac51aac0b883ba7" providerId="LiveId" clId="{C59A2BD2-AE1B-462B-BE46-830C96092FD4}" dt="2025-08-07T00:00:52.592" v="5742"/>
          <ac:spMkLst>
            <pc:docMk/>
            <pc:sldMk cId="1181019842" sldId="270"/>
            <ac:spMk id="21" creationId="{063BBA22-50EA-4C4D-BE05-F1CE4E63AA56}"/>
          </ac:spMkLst>
        </pc:spChg>
        <pc:spChg chg="add del">
          <ac:chgData name="Ryan McGiffin" userId="3ac51aac0b883ba7" providerId="LiveId" clId="{C59A2BD2-AE1B-462B-BE46-830C96092FD4}" dt="2025-08-07T00:09:04.023" v="5825"/>
          <ac:spMkLst>
            <pc:docMk/>
            <pc:sldMk cId="1181019842" sldId="270"/>
            <ac:spMk id="22" creationId="{F68B3F68-107C-434F-AA38-110D5EA91B85}"/>
          </ac:spMkLst>
        </pc:spChg>
        <pc:spChg chg="add del">
          <ac:chgData name="Ryan McGiffin" userId="3ac51aac0b883ba7" providerId="LiveId" clId="{C59A2BD2-AE1B-462B-BE46-830C96092FD4}" dt="2025-08-07T00:09:04.023" v="5825"/>
          <ac:spMkLst>
            <pc:docMk/>
            <pc:sldMk cId="1181019842" sldId="270"/>
            <ac:spMk id="23" creationId="{AAD0DBB9-1A4B-4391-81D4-CB19F9AB918A}"/>
          </ac:spMkLst>
        </pc:spChg>
        <pc:spChg chg="add del">
          <ac:chgData name="Ryan McGiffin" userId="3ac51aac0b883ba7" providerId="LiveId" clId="{C59A2BD2-AE1B-462B-BE46-830C96092FD4}" dt="2025-08-07T00:09:04.023" v="5825"/>
          <ac:spMkLst>
            <pc:docMk/>
            <pc:sldMk cId="1181019842" sldId="270"/>
            <ac:spMk id="24" creationId="{063BBA22-50EA-4C4D-BE05-F1CE4E63AA56}"/>
          </ac:spMkLst>
        </pc:spChg>
        <pc:spChg chg="add del">
          <ac:chgData name="Ryan McGiffin" userId="3ac51aac0b883ba7" providerId="LiveId" clId="{C59A2BD2-AE1B-462B-BE46-830C96092FD4}" dt="2025-08-07T00:20:05.927" v="6178"/>
          <ac:spMkLst>
            <pc:docMk/>
            <pc:sldMk cId="1181019842" sldId="270"/>
            <ac:spMk id="25" creationId="{BACC6370-2D7E-4714-9D71-7542949D7D5D}"/>
          </ac:spMkLst>
        </pc:spChg>
        <pc:spChg chg="add del">
          <ac:chgData name="Ryan McGiffin" userId="3ac51aac0b883ba7" providerId="LiveId" clId="{C59A2BD2-AE1B-462B-BE46-830C96092FD4}" dt="2025-08-07T00:20:05.927" v="6178"/>
          <ac:spMkLst>
            <pc:docMk/>
            <pc:sldMk cId="1181019842" sldId="270"/>
            <ac:spMk id="26" creationId="{F68B3F68-107C-434F-AA38-110D5EA91B85}"/>
          </ac:spMkLst>
        </pc:spChg>
        <pc:spChg chg="add del">
          <ac:chgData name="Ryan McGiffin" userId="3ac51aac0b883ba7" providerId="LiveId" clId="{C59A2BD2-AE1B-462B-BE46-830C96092FD4}" dt="2025-08-07T00:20:05.927" v="6178"/>
          <ac:spMkLst>
            <pc:docMk/>
            <pc:sldMk cId="1181019842" sldId="270"/>
            <ac:spMk id="27" creationId="{AAD0DBB9-1A4B-4391-81D4-CB19F9AB918A}"/>
          </ac:spMkLst>
        </pc:spChg>
        <pc:spChg chg="add del">
          <ac:chgData name="Ryan McGiffin" userId="3ac51aac0b883ba7" providerId="LiveId" clId="{C59A2BD2-AE1B-462B-BE46-830C96092FD4}" dt="2025-08-07T00:20:05.927" v="6178"/>
          <ac:spMkLst>
            <pc:docMk/>
            <pc:sldMk cId="1181019842" sldId="270"/>
            <ac:spMk id="28" creationId="{063BBA22-50EA-4C4D-BE05-F1CE4E63AA56}"/>
          </ac:spMkLst>
        </pc:spChg>
        <pc:graphicFrameChg chg="add del mod">
          <ac:chgData name="Ryan McGiffin" userId="3ac51aac0b883ba7" providerId="LiveId" clId="{C59A2BD2-AE1B-462B-BE46-830C96092FD4}" dt="2025-08-06T23:57:14.490" v="5727" actId="26606"/>
          <ac:graphicFrameMkLst>
            <pc:docMk/>
            <pc:sldMk cId="1181019842" sldId="270"/>
            <ac:graphicFrameMk id="5" creationId="{C4D6CEDE-F9A5-75AC-1298-7E85E73F87B6}"/>
          </ac:graphicFrameMkLst>
        </pc:graphicFrameChg>
        <pc:graphicFrameChg chg="add del">
          <ac:chgData name="Ryan McGiffin" userId="3ac51aac0b883ba7" providerId="LiveId" clId="{C59A2BD2-AE1B-462B-BE46-830C96092FD4}" dt="2025-08-06T23:54:38.466" v="5715" actId="26606"/>
          <ac:graphicFrameMkLst>
            <pc:docMk/>
            <pc:sldMk cId="1181019842" sldId="270"/>
            <ac:graphicFrameMk id="7" creationId="{2AED14AA-60EC-183F-3246-28E4CDB6C1E8}"/>
          </ac:graphicFrameMkLst>
        </pc:graphicFrameChg>
        <pc:graphicFrameChg chg="add mod modGraphic">
          <ac:chgData name="Ryan McGiffin" userId="3ac51aac0b883ba7" providerId="LiveId" clId="{C59A2BD2-AE1B-462B-BE46-830C96092FD4}" dt="2025-08-07T00:09:27.459" v="5829" actId="26606"/>
          <ac:graphicFrameMkLst>
            <pc:docMk/>
            <pc:sldMk cId="1181019842" sldId="270"/>
            <ac:graphicFrameMk id="10" creationId="{ECD4640D-CDEA-8D5A-4D0C-2A1546F6E418}"/>
          </ac:graphicFrameMkLst>
        </pc:graphicFrameChg>
      </pc:sldChg>
      <pc:sldChg chg="addSp delSp modSp add mod ord setBg delDesignElem modNotesTx">
        <pc:chgData name="Ryan McGiffin" userId="3ac51aac0b883ba7" providerId="LiveId" clId="{C59A2BD2-AE1B-462B-BE46-830C96092FD4}" dt="2025-08-07T00:21:32.528" v="6201"/>
        <pc:sldMkLst>
          <pc:docMk/>
          <pc:sldMk cId="2200352573" sldId="271"/>
        </pc:sldMkLst>
        <pc:spChg chg="mod">
          <ac:chgData name="Ryan McGiffin" userId="3ac51aac0b883ba7" providerId="LiveId" clId="{C59A2BD2-AE1B-462B-BE46-830C96092FD4}" dt="2025-08-07T00:09:20.752" v="5827" actId="26606"/>
          <ac:spMkLst>
            <pc:docMk/>
            <pc:sldMk cId="2200352573" sldId="271"/>
            <ac:spMk id="2" creationId="{8DFBC06E-3653-EE72-92E8-216AB4738CE7}"/>
          </ac:spMkLst>
        </pc:spChg>
        <pc:spChg chg="add del">
          <ac:chgData name="Ryan McGiffin" userId="3ac51aac0b883ba7" providerId="LiveId" clId="{C59A2BD2-AE1B-462B-BE46-830C96092FD4}" dt="2025-08-07T00:09:04.023" v="5825"/>
          <ac:spMkLst>
            <pc:docMk/>
            <pc:sldMk cId="2200352573" sldId="271"/>
            <ac:spMk id="7" creationId="{BACC6370-2D7E-4714-9D71-7542949D7D5D}"/>
          </ac:spMkLst>
        </pc:spChg>
        <pc:spChg chg="add del">
          <ac:chgData name="Ryan McGiffin" userId="3ac51aac0b883ba7" providerId="LiveId" clId="{C59A2BD2-AE1B-462B-BE46-830C96092FD4}" dt="2025-08-07T00:09:04.023" v="5825"/>
          <ac:spMkLst>
            <pc:docMk/>
            <pc:sldMk cId="2200352573" sldId="271"/>
            <ac:spMk id="8" creationId="{F68B3F68-107C-434F-AA38-110D5EA91B85}"/>
          </ac:spMkLst>
        </pc:spChg>
        <pc:spChg chg="add del">
          <ac:chgData name="Ryan McGiffin" userId="3ac51aac0b883ba7" providerId="LiveId" clId="{C59A2BD2-AE1B-462B-BE46-830C96092FD4}" dt="2025-08-07T00:09:04.023" v="5825"/>
          <ac:spMkLst>
            <pc:docMk/>
            <pc:sldMk cId="2200352573" sldId="271"/>
            <ac:spMk id="9" creationId="{AAD0DBB9-1A4B-4391-81D4-CB19F9AB918A}"/>
          </ac:spMkLst>
        </pc:spChg>
        <pc:spChg chg="add del">
          <ac:chgData name="Ryan McGiffin" userId="3ac51aac0b883ba7" providerId="LiveId" clId="{C59A2BD2-AE1B-462B-BE46-830C96092FD4}" dt="2025-08-07T00:00:52.592" v="5742"/>
          <ac:spMkLst>
            <pc:docMk/>
            <pc:sldMk cId="2200352573" sldId="271"/>
            <ac:spMk id="10" creationId="{BACC6370-2D7E-4714-9D71-7542949D7D5D}"/>
          </ac:spMkLst>
        </pc:spChg>
        <pc:spChg chg="add del">
          <ac:chgData name="Ryan McGiffin" userId="3ac51aac0b883ba7" providerId="LiveId" clId="{C59A2BD2-AE1B-462B-BE46-830C96092FD4}" dt="2025-08-07T00:09:04.023" v="5825"/>
          <ac:spMkLst>
            <pc:docMk/>
            <pc:sldMk cId="2200352573" sldId="271"/>
            <ac:spMk id="11" creationId="{063BBA22-50EA-4C4D-BE05-F1CE4E63AA56}"/>
          </ac:spMkLst>
        </pc:spChg>
        <pc:spChg chg="add del">
          <ac:chgData name="Ryan McGiffin" userId="3ac51aac0b883ba7" providerId="LiveId" clId="{C59A2BD2-AE1B-462B-BE46-830C96092FD4}" dt="2025-08-07T00:00:52.592" v="5742"/>
          <ac:spMkLst>
            <pc:docMk/>
            <pc:sldMk cId="2200352573" sldId="271"/>
            <ac:spMk id="12" creationId="{F68B3F68-107C-434F-AA38-110D5EA91B85}"/>
          </ac:spMkLst>
        </pc:spChg>
        <pc:spChg chg="add del">
          <ac:chgData name="Ryan McGiffin" userId="3ac51aac0b883ba7" providerId="LiveId" clId="{C59A2BD2-AE1B-462B-BE46-830C96092FD4}" dt="2025-08-07T00:20:05.927" v="6178"/>
          <ac:spMkLst>
            <pc:docMk/>
            <pc:sldMk cId="2200352573" sldId="271"/>
            <ac:spMk id="13" creationId="{BACC6370-2D7E-4714-9D71-7542949D7D5D}"/>
          </ac:spMkLst>
        </pc:spChg>
        <pc:spChg chg="add del">
          <ac:chgData name="Ryan McGiffin" userId="3ac51aac0b883ba7" providerId="LiveId" clId="{C59A2BD2-AE1B-462B-BE46-830C96092FD4}" dt="2025-08-07T00:00:52.592" v="5742"/>
          <ac:spMkLst>
            <pc:docMk/>
            <pc:sldMk cId="2200352573" sldId="271"/>
            <ac:spMk id="14" creationId="{AAD0DBB9-1A4B-4391-81D4-CB19F9AB918A}"/>
          </ac:spMkLst>
        </pc:spChg>
        <pc:spChg chg="add del">
          <ac:chgData name="Ryan McGiffin" userId="3ac51aac0b883ba7" providerId="LiveId" clId="{C59A2BD2-AE1B-462B-BE46-830C96092FD4}" dt="2025-08-07T00:20:05.927" v="6178"/>
          <ac:spMkLst>
            <pc:docMk/>
            <pc:sldMk cId="2200352573" sldId="271"/>
            <ac:spMk id="15" creationId="{F68B3F68-107C-434F-AA38-110D5EA91B85}"/>
          </ac:spMkLst>
        </pc:spChg>
        <pc:spChg chg="add del">
          <ac:chgData name="Ryan McGiffin" userId="3ac51aac0b883ba7" providerId="LiveId" clId="{C59A2BD2-AE1B-462B-BE46-830C96092FD4}" dt="2025-08-07T00:00:52.592" v="5742"/>
          <ac:spMkLst>
            <pc:docMk/>
            <pc:sldMk cId="2200352573" sldId="271"/>
            <ac:spMk id="16" creationId="{063BBA22-50EA-4C4D-BE05-F1CE4E63AA56}"/>
          </ac:spMkLst>
        </pc:spChg>
        <pc:spChg chg="add del">
          <ac:chgData name="Ryan McGiffin" userId="3ac51aac0b883ba7" providerId="LiveId" clId="{C59A2BD2-AE1B-462B-BE46-830C96092FD4}" dt="2025-08-07T00:20:05.927" v="6178"/>
          <ac:spMkLst>
            <pc:docMk/>
            <pc:sldMk cId="2200352573" sldId="271"/>
            <ac:spMk id="17" creationId="{AAD0DBB9-1A4B-4391-81D4-CB19F9AB918A}"/>
          </ac:spMkLst>
        </pc:spChg>
        <pc:spChg chg="add del">
          <ac:chgData name="Ryan McGiffin" userId="3ac51aac0b883ba7" providerId="LiveId" clId="{C59A2BD2-AE1B-462B-BE46-830C96092FD4}" dt="2025-08-07T00:20:05.927" v="6178"/>
          <ac:spMkLst>
            <pc:docMk/>
            <pc:sldMk cId="2200352573" sldId="271"/>
            <ac:spMk id="18" creationId="{063BBA22-50EA-4C4D-BE05-F1CE4E63AA56}"/>
          </ac:spMkLst>
        </pc:spChg>
        <pc:graphicFrameChg chg="mod modGraphic">
          <ac:chgData name="Ryan McGiffin" userId="3ac51aac0b883ba7" providerId="LiveId" clId="{C59A2BD2-AE1B-462B-BE46-830C96092FD4}" dt="2025-08-07T00:09:20.752" v="5827" actId="26606"/>
          <ac:graphicFrameMkLst>
            <pc:docMk/>
            <pc:sldMk cId="2200352573" sldId="271"/>
            <ac:graphicFrameMk id="5" creationId="{2F7A0CB6-B5B3-F6BE-0B5E-1F032F3C25F9}"/>
          </ac:graphicFrameMkLst>
        </pc:graphicFrameChg>
      </pc:sldChg>
      <pc:sldChg chg="addSp delSp modSp add del mod modNotesTx">
        <pc:chgData name="Ryan McGiffin" userId="3ac51aac0b883ba7" providerId="LiveId" clId="{C59A2BD2-AE1B-462B-BE46-830C96092FD4}" dt="2025-08-07T00:06:12.984" v="5799" actId="4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del mod">
        <pc:chgData name="Ryan McGiffin" userId="3ac51aac0b883ba7" providerId="LiveId" clId="{C59A2BD2-AE1B-462B-BE46-830C96092FD4}" dt="2025-08-07T00:06:14.830" v="5800" actId="4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Sp delSp add del mod delDesignElem">
        <pc:chgData name="Ryan McGiffin" userId="3ac51aac0b883ba7" providerId="LiveId" clId="{C59A2BD2-AE1B-462B-BE46-830C96092FD4}" dt="2025-08-07T00:20:05.927" v="6178"/>
        <pc:sldMkLst>
          <pc:docMk/>
          <pc:sldMk cId="639062714" sldId="274"/>
        </pc:sldMkLst>
        <pc:spChg chg="add del">
          <ac:chgData name="Ryan McGiffin" userId="3ac51aac0b883ba7" providerId="LiveId" clId="{C59A2BD2-AE1B-462B-BE46-830C96092FD4}" dt="2025-08-07T00:20:05.927" v="6178"/>
          <ac:spMkLst>
            <pc:docMk/>
            <pc:sldMk cId="639062714" sldId="274"/>
            <ac:spMk id="5" creationId="{6F5A5072-7B47-4D32-B52A-4EBBF590B8A5}"/>
          </ac:spMkLst>
        </pc:spChg>
        <pc:spChg chg="del">
          <ac:chgData name="Ryan McGiffin" userId="3ac51aac0b883ba7" providerId="LiveId" clId="{C59A2BD2-AE1B-462B-BE46-830C96092FD4}" dt="2025-08-06T23:49:07.926" v="5672"/>
          <ac:spMkLst>
            <pc:docMk/>
            <pc:sldMk cId="639062714" sldId="274"/>
            <ac:spMk id="6" creationId="{6F5A5072-7B47-4D32-B52A-4EBBF590B8A5}"/>
          </ac:spMkLst>
        </pc:spChg>
        <pc:spChg chg="del">
          <ac:chgData name="Ryan McGiffin" userId="3ac51aac0b883ba7" providerId="LiveId" clId="{C59A2BD2-AE1B-462B-BE46-830C96092FD4}" dt="2025-08-06T23:49:07.926" v="5672"/>
          <ac:spMkLst>
            <pc:docMk/>
            <pc:sldMk cId="639062714" sldId="274"/>
            <ac:spMk id="7" creationId="{9715DAF0-AE1B-46C9-8A6B-DB2AA05AB91D}"/>
          </ac:spMkLst>
        </pc:spChg>
        <pc:spChg chg="add del">
          <ac:chgData name="Ryan McGiffin" userId="3ac51aac0b883ba7" providerId="LiveId" clId="{C59A2BD2-AE1B-462B-BE46-830C96092FD4}" dt="2025-08-07T00:09:04.023" v="5825"/>
          <ac:spMkLst>
            <pc:docMk/>
            <pc:sldMk cId="639062714" sldId="274"/>
            <ac:spMk id="8" creationId="{6F5A5072-7B47-4D32-B52A-4EBBF590B8A5}"/>
          </ac:spMkLst>
        </pc:spChg>
        <pc:spChg chg="add del">
          <ac:chgData name="Ryan McGiffin" userId="3ac51aac0b883ba7" providerId="LiveId" clId="{C59A2BD2-AE1B-462B-BE46-830C96092FD4}" dt="2025-08-07T00:20:05.927" v="6178"/>
          <ac:spMkLst>
            <pc:docMk/>
            <pc:sldMk cId="639062714" sldId="274"/>
            <ac:spMk id="9" creationId="{9715DAF0-AE1B-46C9-8A6B-DB2AA05AB91D}"/>
          </ac:spMkLst>
        </pc:spChg>
        <pc:spChg chg="add del">
          <ac:chgData name="Ryan McGiffin" userId="3ac51aac0b883ba7" providerId="LiveId" clId="{C59A2BD2-AE1B-462B-BE46-830C96092FD4}" dt="2025-08-07T00:09:04.023" v="5825"/>
          <ac:spMkLst>
            <pc:docMk/>
            <pc:sldMk cId="639062714" sldId="274"/>
            <ac:spMk id="10" creationId="{9715DAF0-AE1B-46C9-8A6B-DB2AA05AB91D}"/>
          </ac:spMkLst>
        </pc:spChg>
        <pc:spChg chg="add del">
          <ac:chgData name="Ryan McGiffin" userId="3ac51aac0b883ba7" providerId="LiveId" clId="{C59A2BD2-AE1B-462B-BE46-830C96092FD4}" dt="2025-08-07T00:20:05.927" v="6178"/>
          <ac:spMkLst>
            <pc:docMk/>
            <pc:sldMk cId="639062714" sldId="274"/>
            <ac:spMk id="11" creationId="{6016219D-510E-4184-9090-6D5578A87BD1}"/>
          </ac:spMkLst>
        </pc:spChg>
        <pc:spChg chg="add del">
          <ac:chgData name="Ryan McGiffin" userId="3ac51aac0b883ba7" providerId="LiveId" clId="{C59A2BD2-AE1B-462B-BE46-830C96092FD4}" dt="2025-08-07T00:09:04.023" v="5825"/>
          <ac:spMkLst>
            <pc:docMk/>
            <pc:sldMk cId="639062714" sldId="274"/>
            <ac:spMk id="12" creationId="{6016219D-510E-4184-9090-6D5578A87BD1}"/>
          </ac:spMkLst>
        </pc:spChg>
        <pc:spChg chg="add del">
          <ac:chgData name="Ryan McGiffin" userId="3ac51aac0b883ba7" providerId="LiveId" clId="{C59A2BD2-AE1B-462B-BE46-830C96092FD4}" dt="2025-08-07T00:20:05.927" v="6178"/>
          <ac:spMkLst>
            <pc:docMk/>
            <pc:sldMk cId="639062714" sldId="274"/>
            <ac:spMk id="13" creationId="{AFF4A713-7B75-4B21-90D7-5AB19547C728}"/>
          </ac:spMkLst>
        </pc:spChg>
        <pc:spChg chg="add del">
          <ac:chgData name="Ryan McGiffin" userId="3ac51aac0b883ba7" providerId="LiveId" clId="{C59A2BD2-AE1B-462B-BE46-830C96092FD4}" dt="2025-08-07T00:09:04.023" v="5825"/>
          <ac:spMkLst>
            <pc:docMk/>
            <pc:sldMk cId="639062714" sldId="274"/>
            <ac:spMk id="14" creationId="{AFF4A713-7B75-4B21-90D7-5AB19547C728}"/>
          </ac:spMkLst>
        </pc:spChg>
        <pc:spChg chg="add del">
          <ac:chgData name="Ryan McGiffin" userId="3ac51aac0b883ba7" providerId="LiveId" clId="{C59A2BD2-AE1B-462B-BE46-830C96092FD4}" dt="2025-08-07T00:20:05.927" v="6178"/>
          <ac:spMkLst>
            <pc:docMk/>
            <pc:sldMk cId="639062714" sldId="274"/>
            <ac:spMk id="15" creationId="{DC631C0B-6DA6-4E57-8231-CE32B3434A7E}"/>
          </ac:spMkLst>
        </pc:spChg>
        <pc:spChg chg="add del">
          <ac:chgData name="Ryan McGiffin" userId="3ac51aac0b883ba7" providerId="LiveId" clId="{C59A2BD2-AE1B-462B-BE46-830C96092FD4}" dt="2025-08-07T00:09:04.023" v="5825"/>
          <ac:spMkLst>
            <pc:docMk/>
            <pc:sldMk cId="639062714" sldId="274"/>
            <ac:spMk id="16" creationId="{DC631C0B-6DA6-4E57-8231-CE32B3434A7E}"/>
          </ac:spMkLst>
        </pc:spChg>
        <pc:spChg chg="add del">
          <ac:chgData name="Ryan McGiffin" userId="3ac51aac0b883ba7" providerId="LiveId" clId="{C59A2BD2-AE1B-462B-BE46-830C96092FD4}" dt="2025-08-07T00:20:05.927" v="6178"/>
          <ac:spMkLst>
            <pc:docMk/>
            <pc:sldMk cId="639062714" sldId="274"/>
            <ac:spMk id="17" creationId="{C29501E6-A978-4A61-9689-9085AF97A53A}"/>
          </ac:spMkLst>
        </pc:spChg>
        <pc:spChg chg="add del">
          <ac:chgData name="Ryan McGiffin" userId="3ac51aac0b883ba7" providerId="LiveId" clId="{C59A2BD2-AE1B-462B-BE46-830C96092FD4}" dt="2025-08-07T00:09:04.023" v="5825"/>
          <ac:spMkLst>
            <pc:docMk/>
            <pc:sldMk cId="639062714" sldId="274"/>
            <ac:spMk id="18" creationId="{C29501E6-A978-4A61-9689-9085AF97A53A}"/>
          </ac:spMkLst>
        </pc:spChg>
        <pc:spChg chg="del">
          <ac:chgData name="Ryan McGiffin" userId="3ac51aac0b883ba7" providerId="LiveId" clId="{C59A2BD2-AE1B-462B-BE46-830C96092FD4}" dt="2025-08-06T23:49:07.926" v="5672"/>
          <ac:spMkLst>
            <pc:docMk/>
            <pc:sldMk cId="639062714" sldId="274"/>
            <ac:spMk id="33" creationId="{6016219D-510E-4184-9090-6D5578A87BD1}"/>
          </ac:spMkLst>
        </pc:spChg>
        <pc:spChg chg="del">
          <ac:chgData name="Ryan McGiffin" userId="3ac51aac0b883ba7" providerId="LiveId" clId="{C59A2BD2-AE1B-462B-BE46-830C96092FD4}" dt="2025-08-06T23:49:07.926" v="5672"/>
          <ac:spMkLst>
            <pc:docMk/>
            <pc:sldMk cId="639062714" sldId="274"/>
            <ac:spMk id="35" creationId="{AFF4A713-7B75-4B21-90D7-5AB19547C728}"/>
          </ac:spMkLst>
        </pc:spChg>
        <pc:spChg chg="del">
          <ac:chgData name="Ryan McGiffin" userId="3ac51aac0b883ba7" providerId="LiveId" clId="{C59A2BD2-AE1B-462B-BE46-830C96092FD4}" dt="2025-08-06T23:49:07.926" v="5672"/>
          <ac:spMkLst>
            <pc:docMk/>
            <pc:sldMk cId="639062714" sldId="274"/>
            <ac:spMk id="37" creationId="{DC631C0B-6DA6-4E57-8231-CE32B3434A7E}"/>
          </ac:spMkLst>
        </pc:spChg>
        <pc:spChg chg="del">
          <ac:chgData name="Ryan McGiffin" userId="3ac51aac0b883ba7" providerId="LiveId" clId="{C59A2BD2-AE1B-462B-BE46-830C96092FD4}" dt="2025-08-06T23:49:07.926" v="5672"/>
          <ac:spMkLst>
            <pc:docMk/>
            <pc:sldMk cId="639062714" sldId="274"/>
            <ac:spMk id="39" creationId="{C29501E6-A978-4A61-9689-9085AF97A53A}"/>
          </ac:spMkLst>
        </pc:spChg>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Sp delSp modSp add mod delDesignElem">
        <pc:chgData name="Ryan McGiffin" userId="3ac51aac0b883ba7" providerId="LiveId" clId="{C59A2BD2-AE1B-462B-BE46-830C96092FD4}" dt="2025-08-07T00:20:05.927" v="6178"/>
        <pc:sldMkLst>
          <pc:docMk/>
          <pc:sldMk cId="3107027773" sldId="275"/>
        </pc:sldMkLst>
        <pc:spChg chg="mod">
          <ac:chgData name="Ryan McGiffin" userId="3ac51aac0b883ba7" providerId="LiveId" clId="{C59A2BD2-AE1B-462B-BE46-830C96092FD4}" dt="2025-08-07T00:14:51.716" v="6160" actId="26606"/>
          <ac:spMkLst>
            <pc:docMk/>
            <pc:sldMk cId="3107027773" sldId="275"/>
            <ac:spMk id="2" creationId="{79ECB100-D254-4CEB-DE77-351FDC07C86A}"/>
          </ac:spMkLst>
        </pc:spChg>
        <pc:spChg chg="del">
          <ac:chgData name="Ryan McGiffin" userId="3ac51aac0b883ba7" providerId="LiveId" clId="{C59A2BD2-AE1B-462B-BE46-830C96092FD4}" dt="2025-08-06T23:49:07.926" v="5672"/>
          <ac:spMkLst>
            <pc:docMk/>
            <pc:sldMk cId="3107027773" sldId="275"/>
            <ac:spMk id="55" creationId="{53B475F8-50AE-46A0-9943-B2B63183D50C}"/>
          </ac:spMkLst>
        </pc:spChg>
        <pc:spChg chg="del">
          <ac:chgData name="Ryan McGiffin" userId="3ac51aac0b883ba7" providerId="LiveId" clId="{C59A2BD2-AE1B-462B-BE46-830C96092FD4}" dt="2025-08-06T23:49:07.926" v="5672"/>
          <ac:spMkLst>
            <pc:docMk/>
            <pc:sldMk cId="3107027773" sldId="275"/>
            <ac:spMk id="56" creationId="{75F6FDB4-2351-48C2-A863-2364A02343C0}"/>
          </ac:spMkLst>
        </pc:spChg>
        <pc:spChg chg="mod ord">
          <ac:chgData name="Ryan McGiffin" userId="3ac51aac0b883ba7" providerId="LiveId" clId="{C59A2BD2-AE1B-462B-BE46-830C96092FD4}" dt="2025-08-07T00:14:51.716" v="6160" actId="26606"/>
          <ac:spMkLst>
            <pc:docMk/>
            <pc:sldMk cId="3107027773" sldId="275"/>
            <ac:spMk id="57" creationId="{9A31A276-449B-0BAD-8C87-501E6946D240}"/>
          </ac:spMkLst>
        </pc:spChg>
        <pc:spChg chg="add del">
          <ac:chgData name="Ryan McGiffin" userId="3ac51aac0b883ba7" providerId="LiveId" clId="{C59A2BD2-AE1B-462B-BE46-830C96092FD4}" dt="2025-08-07T00:20:05.927" v="6178"/>
          <ac:spMkLst>
            <pc:docMk/>
            <pc:sldMk cId="3107027773" sldId="275"/>
            <ac:spMk id="62" creationId="{50D1C5B3-B60D-4696-AE60-100D5EC8AB5D}"/>
          </ac:spMkLst>
        </pc:spChg>
        <pc:grpChg chg="add del">
          <ac:chgData name="Ryan McGiffin" userId="3ac51aac0b883ba7" providerId="LiveId" clId="{C59A2BD2-AE1B-462B-BE46-830C96092FD4}" dt="2025-08-07T00:20:05.927" v="6178"/>
          <ac:grpSpMkLst>
            <pc:docMk/>
            <pc:sldMk cId="3107027773" sldId="275"/>
            <ac:grpSpMk id="64" creationId="{73EDDF53-0851-48D4-A466-6FE0DCE91E73}"/>
          </ac:grpSpMkLst>
        </pc:grpChg>
        <pc:picChg chg="mod">
          <ac:chgData name="Ryan McGiffin" userId="3ac51aac0b883ba7" providerId="LiveId" clId="{C59A2BD2-AE1B-462B-BE46-830C96092FD4}" dt="2025-08-07T00:14:51.716" v="6160" actId="26606"/>
          <ac:picMkLst>
            <pc:docMk/>
            <pc:sldMk cId="3107027773" sldId="275"/>
            <ac:picMk id="4" creationId="{176E61FD-016E-9EB0-5920-0B5B8F123E51}"/>
          </ac:picMkLst>
        </pc:picChg>
        <pc:picChg chg="mod ord">
          <ac:chgData name="Ryan McGiffin" userId="3ac51aac0b883ba7" providerId="LiveId" clId="{C59A2BD2-AE1B-462B-BE46-830C96092FD4}" dt="2025-08-07T00:14:51.716" v="6160" actId="26606"/>
          <ac:picMkLst>
            <pc:docMk/>
            <pc:sldMk cId="3107027773" sldId="275"/>
            <ac:picMk id="5" creationId="{55AF7821-601F-DD90-53EA-630FC9AF5086}"/>
          </ac:picMkLst>
        </pc:picChg>
        <pc:picChg chg="mod ord">
          <ac:chgData name="Ryan McGiffin" userId="3ac51aac0b883ba7" providerId="LiveId" clId="{C59A2BD2-AE1B-462B-BE46-830C96092FD4}" dt="2025-08-07T00:14:51.716" v="6160" actId="26606"/>
          <ac:picMkLst>
            <pc:docMk/>
            <pc:sldMk cId="3107027773" sldId="275"/>
            <ac:picMk id="6" creationId="{02FEFF3C-30B1-D980-410B-42CC35118C62}"/>
          </ac:picMkLst>
        </pc:picChg>
      </pc:sldChg>
      <pc:sldChg chg="addSp delSp modSp add mod delDesignElem">
        <pc:chgData name="Ryan McGiffin" userId="3ac51aac0b883ba7" providerId="LiveId" clId="{C59A2BD2-AE1B-462B-BE46-830C96092FD4}" dt="2025-08-07T00:20:05.927" v="6178"/>
        <pc:sldMkLst>
          <pc:docMk/>
          <pc:sldMk cId="3494989357" sldId="276"/>
        </pc:sldMkLst>
        <pc:spChg chg="mod">
          <ac:chgData name="Ryan McGiffin" userId="3ac51aac0b883ba7" providerId="LiveId" clId="{C59A2BD2-AE1B-462B-BE46-830C96092FD4}" dt="2025-08-07T00:14:40.873" v="6159" actId="26606"/>
          <ac:spMkLst>
            <pc:docMk/>
            <pc:sldMk cId="3494989357" sldId="276"/>
            <ac:spMk id="2" creationId="{96F4AD10-A900-B1F1-49B2-C16CB5E9A436}"/>
          </ac:spMkLst>
        </pc:spChg>
        <pc:spChg chg="add del">
          <ac:chgData name="Ryan McGiffin" userId="3ac51aac0b883ba7" providerId="LiveId" clId="{C59A2BD2-AE1B-462B-BE46-830C96092FD4}" dt="2025-08-07T00:20:05.927" v="6178"/>
          <ac:spMkLst>
            <pc:docMk/>
            <pc:sldMk cId="3494989357" sldId="276"/>
            <ac:spMk id="10" creationId="{BACC6370-2D7E-4714-9D71-7542949D7D5D}"/>
          </ac:spMkLst>
        </pc:spChg>
        <pc:spChg chg="add del">
          <ac:chgData name="Ryan McGiffin" userId="3ac51aac0b883ba7" providerId="LiveId" clId="{C59A2BD2-AE1B-462B-BE46-830C96092FD4}" dt="2025-08-07T00:20:05.927" v="6178"/>
          <ac:spMkLst>
            <pc:docMk/>
            <pc:sldMk cId="3494989357" sldId="276"/>
            <ac:spMk id="12" creationId="{F68B3F68-107C-434F-AA38-110D5EA91B85}"/>
          </ac:spMkLst>
        </pc:spChg>
        <pc:spChg chg="add del">
          <ac:chgData name="Ryan McGiffin" userId="3ac51aac0b883ba7" providerId="LiveId" clId="{C59A2BD2-AE1B-462B-BE46-830C96092FD4}" dt="2025-08-07T00:20:05.927" v="6178"/>
          <ac:spMkLst>
            <pc:docMk/>
            <pc:sldMk cId="3494989357" sldId="276"/>
            <ac:spMk id="14" creationId="{AAD0DBB9-1A4B-4391-81D4-CB19F9AB918A}"/>
          </ac:spMkLst>
        </pc:spChg>
        <pc:spChg chg="add del">
          <ac:chgData name="Ryan McGiffin" userId="3ac51aac0b883ba7" providerId="LiveId" clId="{C59A2BD2-AE1B-462B-BE46-830C96092FD4}" dt="2025-08-07T00:20:05.927" v="6178"/>
          <ac:spMkLst>
            <pc:docMk/>
            <pc:sldMk cId="3494989357" sldId="276"/>
            <ac:spMk id="16" creationId="{063BBA22-50EA-4C4D-BE05-F1CE4E63AA56}"/>
          </ac:spMkLst>
        </pc:spChg>
        <pc:spChg chg="del">
          <ac:chgData name="Ryan McGiffin" userId="3ac51aac0b883ba7" providerId="LiveId" clId="{C59A2BD2-AE1B-462B-BE46-830C96092FD4}" dt="2025-08-06T23:49:07.926" v="5672"/>
          <ac:spMkLst>
            <pc:docMk/>
            <pc:sldMk cId="3494989357" sldId="276"/>
            <ac:spMk id="18" creationId="{2E442304-DDBD-4F7B-8017-36BCC863FB40}"/>
          </ac:spMkLst>
        </pc:spChg>
        <pc:spChg chg="del">
          <ac:chgData name="Ryan McGiffin" userId="3ac51aac0b883ba7" providerId="LiveId" clId="{C59A2BD2-AE1B-462B-BE46-830C96092FD4}" dt="2025-08-06T23:49:07.926" v="5672"/>
          <ac:spMkLst>
            <pc:docMk/>
            <pc:sldMk cId="3494989357" sldId="276"/>
            <ac:spMk id="19" creationId="{5E107275-3853-46FD-A241-DE4355A42675}"/>
          </ac:spMkLst>
        </pc:spChg>
        <pc:graphicFrameChg chg="mod modGraphic">
          <ac:chgData name="Ryan McGiffin" userId="3ac51aac0b883ba7" providerId="LiveId" clId="{C59A2BD2-AE1B-462B-BE46-830C96092FD4}" dt="2025-08-07T00:14:40.873" v="6159" actId="26606"/>
          <ac:graphicFrameMkLst>
            <pc:docMk/>
            <pc:sldMk cId="3494989357" sldId="276"/>
            <ac:graphicFrameMk id="5" creationId="{5FFE5B26-3B13-0EFB-C4D8-D8DFCA1E5598}"/>
          </ac:graphicFrameMkLst>
        </pc:graphicFrameChg>
      </pc:sldChg>
      <pc:sldChg chg="delSp modSp add delDesignElem">
        <pc:chgData name="Ryan McGiffin" userId="3ac51aac0b883ba7" providerId="LiveId" clId="{C59A2BD2-AE1B-462B-BE46-830C96092FD4}" dt="2025-08-07T00:20:05.927" v="6178"/>
        <pc:sldMkLst>
          <pc:docMk/>
          <pc:sldMk cId="2439768364" sldId="277"/>
        </pc:sldMkLst>
        <pc:spChg chg="mod">
          <ac:chgData name="Ryan McGiffin" userId="3ac51aac0b883ba7" providerId="LiveId" clId="{C59A2BD2-AE1B-462B-BE46-830C96092FD4}" dt="2025-08-07T00:20:05.927" v="6178"/>
          <ac:spMkLst>
            <pc:docMk/>
            <pc:sldMk cId="2439768364" sldId="277"/>
            <ac:spMk id="2" creationId="{2E386831-7B9C-7F88-D3EA-211D39995D7B}"/>
          </ac:spMkLst>
        </pc:spChg>
        <pc:spChg chg="del">
          <ac:chgData name="Ryan McGiffin" userId="3ac51aac0b883ba7" providerId="LiveId" clId="{C59A2BD2-AE1B-462B-BE46-830C96092FD4}" dt="2025-08-06T23:49:07.926" v="5672"/>
          <ac:spMkLst>
            <pc:docMk/>
            <pc:sldMk cId="2439768364" sldId="277"/>
            <ac:spMk id="20" creationId="{257363FD-7E77-4145-9483-331A807ADF0E}"/>
          </ac:spMkLst>
        </pc:spChg>
      </pc:sldChg>
      <pc:sldChg chg="addSp delSp modSp add mod ord setBg delDesignElem">
        <pc:chgData name="Ryan McGiffin" userId="3ac51aac0b883ba7" providerId="LiveId" clId="{C59A2BD2-AE1B-462B-BE46-830C96092FD4}" dt="2025-08-07T00:20:59.495" v="6199" actId="14100"/>
        <pc:sldMkLst>
          <pc:docMk/>
          <pc:sldMk cId="1094086766" sldId="278"/>
        </pc:sldMkLst>
        <pc:spChg chg="mod">
          <ac:chgData name="Ryan McGiffin" userId="3ac51aac0b883ba7" providerId="LiveId" clId="{C59A2BD2-AE1B-462B-BE46-830C96092FD4}" dt="2025-08-07T00:20:48.549" v="6197" actId="26606"/>
          <ac:spMkLst>
            <pc:docMk/>
            <pc:sldMk cId="1094086766" sldId="278"/>
            <ac:spMk id="2" creationId="{963346F3-0F2F-556F-7969-FFD398285445}"/>
          </ac:spMkLst>
        </pc:spChg>
        <pc:spChg chg="del mod ord">
          <ac:chgData name="Ryan McGiffin" userId="3ac51aac0b883ba7" providerId="LiveId" clId="{C59A2BD2-AE1B-462B-BE46-830C96092FD4}" dt="2025-08-07T00:20:43.952" v="6196" actId="478"/>
          <ac:spMkLst>
            <pc:docMk/>
            <pc:sldMk cId="1094086766" sldId="278"/>
            <ac:spMk id="7" creationId="{34DB630B-E4EB-4342-CBF1-5C5439F13818}"/>
          </ac:spMkLst>
        </pc:spChg>
        <pc:spChg chg="add del">
          <ac:chgData name="Ryan McGiffin" userId="3ac51aac0b883ba7" providerId="LiveId" clId="{C59A2BD2-AE1B-462B-BE46-830C96092FD4}" dt="2025-08-07T00:02:25.115" v="5759"/>
          <ac:spMkLst>
            <pc:docMk/>
            <pc:sldMk cId="1094086766" sldId="278"/>
            <ac:spMk id="19" creationId="{94BFCCA4-109C-4B21-816E-144FE75C38EE}"/>
          </ac:spMkLst>
        </pc:spChg>
        <pc:spChg chg="add del">
          <ac:chgData name="Ryan McGiffin" userId="3ac51aac0b883ba7" providerId="LiveId" clId="{C59A2BD2-AE1B-462B-BE46-830C96092FD4}" dt="2025-08-07T00:02:25.115" v="5759"/>
          <ac:spMkLst>
            <pc:docMk/>
            <pc:sldMk cId="1094086766" sldId="278"/>
            <ac:spMk id="20" creationId="{0059B5C0-FEC8-4370-AF45-02E3AEF6FA6D}"/>
          </ac:spMkLst>
        </pc:spChg>
        <pc:spChg chg="add del">
          <ac:chgData name="Ryan McGiffin" userId="3ac51aac0b883ba7" providerId="LiveId" clId="{C59A2BD2-AE1B-462B-BE46-830C96092FD4}" dt="2025-08-07T00:09:04.023" v="5825"/>
          <ac:spMkLst>
            <pc:docMk/>
            <pc:sldMk cId="1094086766" sldId="278"/>
            <ac:spMk id="21" creationId="{DAA9D101-9817-4D16-A481-1E00352ECCD7}"/>
          </ac:spMkLst>
        </pc:spChg>
        <pc:spChg chg="add del">
          <ac:chgData name="Ryan McGiffin" userId="3ac51aac0b883ba7" providerId="LiveId" clId="{C59A2BD2-AE1B-462B-BE46-830C96092FD4}" dt="2025-08-06T23:50:26.605" v="5674" actId="26606"/>
          <ac:spMkLst>
            <pc:docMk/>
            <pc:sldMk cId="1094086766" sldId="278"/>
            <ac:spMk id="22" creationId="{4C2AC11E-3162-4990-A36E-92B07ECF16C2}"/>
          </ac:spMkLst>
        </pc:spChg>
        <pc:spChg chg="add del">
          <ac:chgData name="Ryan McGiffin" userId="3ac51aac0b883ba7" providerId="LiveId" clId="{C59A2BD2-AE1B-462B-BE46-830C96092FD4}" dt="2025-08-07T00:09:04.023" v="5825"/>
          <ac:spMkLst>
            <pc:docMk/>
            <pc:sldMk cId="1094086766" sldId="278"/>
            <ac:spMk id="23" creationId="{5370CCB5-705B-4E99-8F73-B5403ED840F9}"/>
          </ac:spMkLst>
        </pc:spChg>
        <pc:spChg chg="add del">
          <ac:chgData name="Ryan McGiffin" userId="3ac51aac0b883ba7" providerId="LiveId" clId="{C59A2BD2-AE1B-462B-BE46-830C96092FD4}" dt="2025-08-06T23:50:26.605" v="5674" actId="26606"/>
          <ac:spMkLst>
            <pc:docMk/>
            <pc:sldMk cId="1094086766" sldId="278"/>
            <ac:spMk id="24" creationId="{9073D962-D3D2-4A72-8593-65C213CBFFC3}"/>
          </ac:spMkLst>
        </pc:spChg>
        <pc:spChg chg="add del">
          <ac:chgData name="Ryan McGiffin" userId="3ac51aac0b883ba7" providerId="LiveId" clId="{C59A2BD2-AE1B-462B-BE46-830C96092FD4}" dt="2025-08-07T00:09:04.023" v="5825"/>
          <ac:spMkLst>
            <pc:docMk/>
            <pc:sldMk cId="1094086766" sldId="278"/>
            <ac:spMk id="25" creationId="{564B7BD9-7F70-40CA-A74D-E1E6DA334617}"/>
          </ac:spMkLst>
        </pc:spChg>
        <pc:spChg chg="add del">
          <ac:chgData name="Ryan McGiffin" userId="3ac51aac0b883ba7" providerId="LiveId" clId="{C59A2BD2-AE1B-462B-BE46-830C96092FD4}" dt="2025-08-06T23:50:26.605" v="5674" actId="26606"/>
          <ac:spMkLst>
            <pc:docMk/>
            <pc:sldMk cId="1094086766" sldId="278"/>
            <ac:spMk id="26" creationId="{2387511B-F6E1-4929-AC90-94FB8B6B0F41}"/>
          </ac:spMkLst>
        </pc:spChg>
        <pc:spChg chg="add del">
          <ac:chgData name="Ryan McGiffin" userId="3ac51aac0b883ba7" providerId="LiveId" clId="{C59A2BD2-AE1B-462B-BE46-830C96092FD4}" dt="2025-08-07T00:20:36.198" v="6195" actId="26606"/>
          <ac:spMkLst>
            <pc:docMk/>
            <pc:sldMk cId="1094086766" sldId="278"/>
            <ac:spMk id="27" creationId="{040532B1-7622-4602-B898-5C84C974A02C}"/>
          </ac:spMkLst>
        </pc:spChg>
        <pc:spChg chg="add del">
          <ac:chgData name="Ryan McGiffin" userId="3ac51aac0b883ba7" providerId="LiveId" clId="{C59A2BD2-AE1B-462B-BE46-830C96092FD4}" dt="2025-08-06T23:50:26.605" v="5674" actId="26606"/>
          <ac:spMkLst>
            <pc:docMk/>
            <pc:sldMk cId="1094086766" sldId="278"/>
            <ac:spMk id="28" creationId="{AA58F78C-27AB-465F-AA33-15E08AF267F9}"/>
          </ac:spMkLst>
        </pc:spChg>
        <pc:spChg chg="add del">
          <ac:chgData name="Ryan McGiffin" userId="3ac51aac0b883ba7" providerId="LiveId" clId="{C59A2BD2-AE1B-462B-BE46-830C96092FD4}" dt="2025-08-07T00:20:36.198" v="6195" actId="26606"/>
          <ac:spMkLst>
            <pc:docMk/>
            <pc:sldMk cId="1094086766" sldId="278"/>
            <ac:spMk id="29" creationId="{8EBC75B0-D5AF-40AB-915B-EBC590D746F3}"/>
          </ac:spMkLst>
        </pc:spChg>
        <pc:spChg chg="add del">
          <ac:chgData name="Ryan McGiffin" userId="3ac51aac0b883ba7" providerId="LiveId" clId="{C59A2BD2-AE1B-462B-BE46-830C96092FD4}" dt="2025-08-06T23:50:36.610" v="5676" actId="26606"/>
          <ac:spMkLst>
            <pc:docMk/>
            <pc:sldMk cId="1094086766" sldId="278"/>
            <ac:spMk id="30" creationId="{94BFCCA4-109C-4B21-816E-144FE75C38EE}"/>
          </ac:spMkLst>
        </pc:spChg>
        <pc:spChg chg="add del">
          <ac:chgData name="Ryan McGiffin" userId="3ac51aac0b883ba7" providerId="LiveId" clId="{C59A2BD2-AE1B-462B-BE46-830C96092FD4}" dt="2025-08-06T23:50:36.610" v="5676" actId="26606"/>
          <ac:spMkLst>
            <pc:docMk/>
            <pc:sldMk cId="1094086766" sldId="278"/>
            <ac:spMk id="31" creationId="{0059B5C0-FEC8-4370-AF45-02E3AEF6FA6D}"/>
          </ac:spMkLst>
        </pc:spChg>
        <pc:spChg chg="add del">
          <ac:chgData name="Ryan McGiffin" userId="3ac51aac0b883ba7" providerId="LiveId" clId="{C59A2BD2-AE1B-462B-BE46-830C96092FD4}" dt="2025-08-07T00:20:36.198" v="6195" actId="26606"/>
          <ac:spMkLst>
            <pc:docMk/>
            <pc:sldMk cId="1094086766" sldId="278"/>
            <ac:spMk id="32" creationId="{70D16B3C-0901-4FFD-9DBF-5BC78ABC07F7}"/>
          </ac:spMkLst>
        </pc:spChg>
        <pc:spChg chg="add del">
          <ac:chgData name="Ryan McGiffin" userId="3ac51aac0b883ba7" providerId="LiveId" clId="{C59A2BD2-AE1B-462B-BE46-830C96092FD4}" dt="2025-08-06T23:50:37.829" v="5678" actId="26606"/>
          <ac:spMkLst>
            <pc:docMk/>
            <pc:sldMk cId="1094086766" sldId="278"/>
            <ac:spMk id="33" creationId="{99E115D7-68EB-4590-9BD1-A56D94144025}"/>
          </ac:spMkLst>
        </pc:spChg>
        <pc:spChg chg="add del">
          <ac:chgData name="Ryan McGiffin" userId="3ac51aac0b883ba7" providerId="LiveId" clId="{C59A2BD2-AE1B-462B-BE46-830C96092FD4}" dt="2025-08-07T00:20:36.198" v="6195" actId="26606"/>
          <ac:spMkLst>
            <pc:docMk/>
            <pc:sldMk cId="1094086766" sldId="278"/>
            <ac:spMk id="34" creationId="{6D49CA2C-9593-4085-9ED2-049819E74754}"/>
          </ac:spMkLst>
        </pc:spChg>
        <pc:spChg chg="add del">
          <ac:chgData name="Ryan McGiffin" userId="3ac51aac0b883ba7" providerId="LiveId" clId="{C59A2BD2-AE1B-462B-BE46-830C96092FD4}" dt="2025-08-06T23:50:44.775" v="5680" actId="26606"/>
          <ac:spMkLst>
            <pc:docMk/>
            <pc:sldMk cId="1094086766" sldId="278"/>
            <ac:spMk id="35" creationId="{F277940B-7F30-4A86-B577-C158694B3EFA}"/>
          </ac:spMkLst>
        </pc:spChg>
        <pc:spChg chg="add del">
          <ac:chgData name="Ryan McGiffin" userId="3ac51aac0b883ba7" providerId="LiveId" clId="{C59A2BD2-AE1B-462B-BE46-830C96092FD4}" dt="2025-08-07T00:20:48.549" v="6197" actId="26606"/>
          <ac:spMkLst>
            <pc:docMk/>
            <pc:sldMk cId="1094086766" sldId="278"/>
            <ac:spMk id="37" creationId="{DAA9D101-9817-4D16-A481-1E00352ECCD7}"/>
          </ac:spMkLst>
        </pc:spChg>
        <pc:spChg chg="add del">
          <ac:chgData name="Ryan McGiffin" userId="3ac51aac0b883ba7" providerId="LiveId" clId="{C59A2BD2-AE1B-462B-BE46-830C96092FD4}" dt="2025-08-06T23:54:41.613" v="5717"/>
          <ac:spMkLst>
            <pc:docMk/>
            <pc:sldMk cId="1094086766" sldId="278"/>
            <ac:spMk id="39" creationId="{94BFCCA4-109C-4B21-816E-144FE75C38EE}"/>
          </ac:spMkLst>
        </pc:spChg>
        <pc:spChg chg="add del">
          <ac:chgData name="Ryan McGiffin" userId="3ac51aac0b883ba7" providerId="LiveId" clId="{C59A2BD2-AE1B-462B-BE46-830C96092FD4}" dt="2025-08-06T23:54:41.613" v="5717"/>
          <ac:spMkLst>
            <pc:docMk/>
            <pc:sldMk cId="1094086766" sldId="278"/>
            <ac:spMk id="40" creationId="{0059B5C0-FEC8-4370-AF45-02E3AEF6FA6D}"/>
          </ac:spMkLst>
        </pc:spChg>
        <pc:spChg chg="add del">
          <ac:chgData name="Ryan McGiffin" userId="3ac51aac0b883ba7" providerId="LiveId" clId="{C59A2BD2-AE1B-462B-BE46-830C96092FD4}" dt="2025-08-07T00:20:48.549" v="6197" actId="26606"/>
          <ac:spMkLst>
            <pc:docMk/>
            <pc:sldMk cId="1094086766" sldId="278"/>
            <ac:spMk id="41" creationId="{5370CCB5-705B-4E99-8F73-B5403ED840F9}"/>
          </ac:spMkLst>
        </pc:spChg>
        <pc:spChg chg="add del">
          <ac:chgData name="Ryan McGiffin" userId="3ac51aac0b883ba7" providerId="LiveId" clId="{C59A2BD2-AE1B-462B-BE46-830C96092FD4}" dt="2025-08-07T00:20:48.549" v="6197" actId="26606"/>
          <ac:spMkLst>
            <pc:docMk/>
            <pc:sldMk cId="1094086766" sldId="278"/>
            <ac:spMk id="43" creationId="{564B7BD9-7F70-40CA-A74D-E1E6DA334617}"/>
          </ac:spMkLst>
        </pc:spChg>
        <pc:spChg chg="add">
          <ac:chgData name="Ryan McGiffin" userId="3ac51aac0b883ba7" providerId="LiveId" clId="{C59A2BD2-AE1B-462B-BE46-830C96092FD4}" dt="2025-08-07T00:20:48.549" v="6197" actId="26606"/>
          <ac:spMkLst>
            <pc:docMk/>
            <pc:sldMk cId="1094086766" sldId="278"/>
            <ac:spMk id="48" creationId="{398F3DEE-0E56-499F-AFAE-C2DA7C2C815B}"/>
          </ac:spMkLst>
        </pc:spChg>
        <pc:spChg chg="add">
          <ac:chgData name="Ryan McGiffin" userId="3ac51aac0b883ba7" providerId="LiveId" clId="{C59A2BD2-AE1B-462B-BE46-830C96092FD4}" dt="2025-08-07T00:20:48.549" v="6197" actId="26606"/>
          <ac:spMkLst>
            <pc:docMk/>
            <pc:sldMk cId="1094086766" sldId="278"/>
            <ac:spMk id="50" creationId="{33B9C452-2C6E-4D52-8FC7-669291EE91D4}"/>
          </ac:spMkLst>
        </pc:spChg>
        <pc:spChg chg="add">
          <ac:chgData name="Ryan McGiffin" userId="3ac51aac0b883ba7" providerId="LiveId" clId="{C59A2BD2-AE1B-462B-BE46-830C96092FD4}" dt="2025-08-07T00:20:48.549" v="6197" actId="26606"/>
          <ac:spMkLst>
            <pc:docMk/>
            <pc:sldMk cId="1094086766" sldId="278"/>
            <ac:spMk id="52" creationId="{34E1CC44-1B7F-472B-B668-B4F2F4723D7E}"/>
          </ac:spMkLst>
        </pc:spChg>
        <pc:spChg chg="add">
          <ac:chgData name="Ryan McGiffin" userId="3ac51aac0b883ba7" providerId="LiveId" clId="{C59A2BD2-AE1B-462B-BE46-830C96092FD4}" dt="2025-08-07T00:20:48.549" v="6197" actId="26606"/>
          <ac:spMkLst>
            <pc:docMk/>
            <pc:sldMk cId="1094086766" sldId="278"/>
            <ac:spMk id="54" creationId="{B5BAD077-4A41-458D-9909-1A108699EA38}"/>
          </ac:spMkLst>
        </pc:spChg>
        <pc:spChg chg="add">
          <ac:chgData name="Ryan McGiffin" userId="3ac51aac0b883ba7" providerId="LiveId" clId="{C59A2BD2-AE1B-462B-BE46-830C96092FD4}" dt="2025-08-07T00:20:48.549" v="6197" actId="26606"/>
          <ac:spMkLst>
            <pc:docMk/>
            <pc:sldMk cId="1094086766" sldId="278"/>
            <ac:spMk id="56" creationId="{F1FC21CE-01FD-49CC-BAFC-06F38B34BB81}"/>
          </ac:spMkLst>
        </pc:spChg>
        <pc:grpChg chg="add del">
          <ac:chgData name="Ryan McGiffin" userId="3ac51aac0b883ba7" providerId="LiveId" clId="{C59A2BD2-AE1B-462B-BE46-830C96092FD4}" dt="2025-08-06T23:50:44.775" v="5680" actId="26606"/>
          <ac:grpSpMkLst>
            <pc:docMk/>
            <pc:sldMk cId="1094086766" sldId="278"/>
            <ac:grpSpMk id="36" creationId="{D2A542E6-1924-4FE2-89D1-3CB19468C1F6}"/>
          </ac:grpSpMkLst>
        </pc:grpChg>
        <pc:picChg chg="mod ord">
          <ac:chgData name="Ryan McGiffin" userId="3ac51aac0b883ba7" providerId="LiveId" clId="{C59A2BD2-AE1B-462B-BE46-830C96092FD4}" dt="2025-08-07T00:20:59.495" v="6199" actId="14100"/>
          <ac:picMkLst>
            <pc:docMk/>
            <pc:sldMk cId="1094086766" sldId="278"/>
            <ac:picMk id="14" creationId="{99942C47-C656-9F31-3BD0-7123DA99B9C3}"/>
          </ac:picMkLst>
        </pc:picChg>
        <pc:picChg chg="mod ord">
          <ac:chgData name="Ryan McGiffin" userId="3ac51aac0b883ba7" providerId="LiveId" clId="{C59A2BD2-AE1B-462B-BE46-830C96092FD4}" dt="2025-08-07T00:20:59.495" v="6199" actId="14100"/>
          <ac:picMkLst>
            <pc:docMk/>
            <pc:sldMk cId="1094086766" sldId="278"/>
            <ac:picMk id="15" creationId="{A9C6D12C-08C8-3C6D-4CB0-0C2730126D6A}"/>
          </ac:picMkLst>
        </pc:picChg>
        <pc:picChg chg="mod ord">
          <ac:chgData name="Ryan McGiffin" userId="3ac51aac0b883ba7" providerId="LiveId" clId="{C59A2BD2-AE1B-462B-BE46-830C96092FD4}" dt="2025-08-07T00:20:59.495" v="6199" actId="14100"/>
          <ac:picMkLst>
            <pc:docMk/>
            <pc:sldMk cId="1094086766" sldId="278"/>
            <ac:picMk id="16" creationId="{667FAA6D-A560-D256-CF8A-602BD1501A9F}"/>
          </ac:picMkLst>
        </pc:picChg>
        <pc:picChg chg="mod ord">
          <ac:chgData name="Ryan McGiffin" userId="3ac51aac0b883ba7" providerId="LiveId" clId="{C59A2BD2-AE1B-462B-BE46-830C96092FD4}" dt="2025-08-07T00:20:59.495" v="6199" actId="14100"/>
          <ac:picMkLst>
            <pc:docMk/>
            <pc:sldMk cId="1094086766" sldId="278"/>
            <ac:picMk id="17" creationId="{E69ECF00-66D7-0608-EBD2-D3AB65D25C3C}"/>
          </ac:picMkLst>
        </pc:picChg>
      </pc:sldChg>
      <pc:sldChg chg="addSp delSp modSp add mod ord delDesignElem">
        <pc:chgData name="Ryan McGiffin" userId="3ac51aac0b883ba7" providerId="LiveId" clId="{C59A2BD2-AE1B-462B-BE46-830C96092FD4}" dt="2025-08-07T00:20:05.927" v="6178"/>
        <pc:sldMkLst>
          <pc:docMk/>
          <pc:sldMk cId="1224087674" sldId="279"/>
        </pc:sldMkLst>
        <pc:spChg chg="mod">
          <ac:chgData name="Ryan McGiffin" userId="3ac51aac0b883ba7" providerId="LiveId" clId="{C59A2BD2-AE1B-462B-BE46-830C96092FD4}" dt="2025-08-07T00:09:51.041" v="5833" actId="26606"/>
          <ac:spMkLst>
            <pc:docMk/>
            <pc:sldMk cId="1224087674" sldId="279"/>
            <ac:spMk id="2" creationId="{F85106E2-840C-98AB-D117-C7F279C7EA52}"/>
          </ac:spMkLst>
        </pc:spChg>
        <pc:spChg chg="mod ord">
          <ac:chgData name="Ryan McGiffin" userId="3ac51aac0b883ba7" providerId="LiveId" clId="{C59A2BD2-AE1B-462B-BE46-830C96092FD4}" dt="2025-08-07T00:09:51.041" v="5833" actId="26606"/>
          <ac:spMkLst>
            <pc:docMk/>
            <pc:sldMk cId="1224087674" sldId="279"/>
            <ac:spMk id="7" creationId="{8C172B66-4507-7AF8-97E3-BF1AC997970E}"/>
          </ac:spMkLst>
        </pc:spChg>
        <pc:spChg chg="add del">
          <ac:chgData name="Ryan McGiffin" userId="3ac51aac0b883ba7" providerId="LiveId" clId="{C59A2BD2-AE1B-462B-BE46-830C96092FD4}" dt="2025-08-07T00:05:35.865" v="5792"/>
          <ac:spMkLst>
            <pc:docMk/>
            <pc:sldMk cId="1224087674" sldId="279"/>
            <ac:spMk id="10" creationId="{352BEC0E-22F8-46D0-9632-375DB541B06C}"/>
          </ac:spMkLst>
        </pc:spChg>
        <pc:spChg chg="add del">
          <ac:chgData name="Ryan McGiffin" userId="3ac51aac0b883ba7" providerId="LiveId" clId="{C59A2BD2-AE1B-462B-BE46-830C96092FD4}" dt="2025-08-07T00:05:35.865" v="5792"/>
          <ac:spMkLst>
            <pc:docMk/>
            <pc:sldMk cId="1224087674" sldId="279"/>
            <ac:spMk id="11" creationId="{3FCFB1DE-0B7E-48CC-BA90-B2AB0889F9D6}"/>
          </ac:spMkLst>
        </pc:spChg>
        <pc:spChg chg="add del">
          <ac:chgData name="Ryan McGiffin" userId="3ac51aac0b883ba7" providerId="LiveId" clId="{C59A2BD2-AE1B-462B-BE46-830C96092FD4}" dt="2025-08-07T00:09:04.023" v="5825"/>
          <ac:spMkLst>
            <pc:docMk/>
            <pc:sldMk cId="1224087674" sldId="279"/>
            <ac:spMk id="12" creationId="{B712E947-0734-45F9-9C4F-41114EC3A33E}"/>
          </ac:spMkLst>
        </pc:spChg>
        <pc:spChg chg="add del">
          <ac:chgData name="Ryan McGiffin" userId="3ac51aac0b883ba7" providerId="LiveId" clId="{C59A2BD2-AE1B-462B-BE46-830C96092FD4}" dt="2025-08-07T00:00:52.592" v="5742"/>
          <ac:spMkLst>
            <pc:docMk/>
            <pc:sldMk cId="1224087674" sldId="279"/>
            <ac:spMk id="13" creationId="{352BEC0E-22F8-46D0-9632-375DB541B06C}"/>
          </ac:spMkLst>
        </pc:spChg>
        <pc:spChg chg="add del">
          <ac:chgData name="Ryan McGiffin" userId="3ac51aac0b883ba7" providerId="LiveId" clId="{C59A2BD2-AE1B-462B-BE46-830C96092FD4}" dt="2025-08-07T00:09:04.023" v="5825"/>
          <ac:spMkLst>
            <pc:docMk/>
            <pc:sldMk cId="1224087674" sldId="279"/>
            <ac:spMk id="14" creationId="{5A65989E-BBD5-44D7-AA86-7AFD5D46BBC0}"/>
          </ac:spMkLst>
        </pc:spChg>
        <pc:spChg chg="add del">
          <ac:chgData name="Ryan McGiffin" userId="3ac51aac0b883ba7" providerId="LiveId" clId="{C59A2BD2-AE1B-462B-BE46-830C96092FD4}" dt="2025-08-07T00:00:52.592" v="5742"/>
          <ac:spMkLst>
            <pc:docMk/>
            <pc:sldMk cId="1224087674" sldId="279"/>
            <ac:spMk id="15" creationId="{3FCFB1DE-0B7E-48CC-BA90-B2AB0889F9D6}"/>
          </ac:spMkLst>
        </pc:spChg>
        <pc:spChg chg="add del">
          <ac:chgData name="Ryan McGiffin" userId="3ac51aac0b883ba7" providerId="LiveId" clId="{C59A2BD2-AE1B-462B-BE46-830C96092FD4}" dt="2025-08-07T00:09:04.023" v="5825"/>
          <ac:spMkLst>
            <pc:docMk/>
            <pc:sldMk cId="1224087674" sldId="279"/>
            <ac:spMk id="17" creationId="{231A2881-D8D7-4A7D-ACA3-E9F849F853D8}"/>
          </ac:spMkLst>
        </pc:spChg>
        <pc:spChg chg="del">
          <ac:chgData name="Ryan McGiffin" userId="3ac51aac0b883ba7" providerId="LiveId" clId="{C59A2BD2-AE1B-462B-BE46-830C96092FD4}" dt="2025-08-06T23:49:07.926" v="5672"/>
          <ac:spMkLst>
            <pc:docMk/>
            <pc:sldMk cId="1224087674" sldId="279"/>
            <ac:spMk id="19" creationId="{A2679492-7988-4050-9056-542444452411}"/>
          </ac:spMkLst>
        </pc:spChg>
        <pc:spChg chg="del">
          <ac:chgData name="Ryan McGiffin" userId="3ac51aac0b883ba7" providerId="LiveId" clId="{C59A2BD2-AE1B-462B-BE46-830C96092FD4}" dt="2025-08-06T23:49:07.926" v="5672"/>
          <ac:spMkLst>
            <pc:docMk/>
            <pc:sldMk cId="1224087674" sldId="279"/>
            <ac:spMk id="20" creationId="{B5ABDEAA-B248-4182-B67C-A925338E772D}"/>
          </ac:spMkLst>
        </pc:spChg>
        <pc:spChg chg="del">
          <ac:chgData name="Ryan McGiffin" userId="3ac51aac0b883ba7" providerId="LiveId" clId="{C59A2BD2-AE1B-462B-BE46-830C96092FD4}" dt="2025-08-06T23:49:07.926" v="5672"/>
          <ac:spMkLst>
            <pc:docMk/>
            <pc:sldMk cId="1224087674" sldId="279"/>
            <ac:spMk id="21" creationId="{B091B163-7D61-4891-ABCF-5C13D9C418D0}"/>
          </ac:spMkLst>
        </pc:spChg>
        <pc:spChg chg="add del">
          <ac:chgData name="Ryan McGiffin" userId="3ac51aac0b883ba7" providerId="LiveId" clId="{C59A2BD2-AE1B-462B-BE46-830C96092FD4}" dt="2025-08-07T00:09:51.041" v="5833" actId="26606"/>
          <ac:spMkLst>
            <pc:docMk/>
            <pc:sldMk cId="1224087674" sldId="279"/>
            <ac:spMk id="22" creationId="{B712E947-0734-45F9-9C4F-41114EC3A33E}"/>
          </ac:spMkLst>
        </pc:spChg>
        <pc:spChg chg="add del">
          <ac:chgData name="Ryan McGiffin" userId="3ac51aac0b883ba7" providerId="LiveId" clId="{C59A2BD2-AE1B-462B-BE46-830C96092FD4}" dt="2025-08-07T00:20:05.927" v="6178"/>
          <ac:spMkLst>
            <pc:docMk/>
            <pc:sldMk cId="1224087674" sldId="279"/>
            <ac:spMk id="27" creationId="{B712E947-0734-45F9-9C4F-41114EC3A33E}"/>
          </ac:spMkLst>
        </pc:spChg>
        <pc:spChg chg="add del">
          <ac:chgData name="Ryan McGiffin" userId="3ac51aac0b883ba7" providerId="LiveId" clId="{C59A2BD2-AE1B-462B-BE46-830C96092FD4}" dt="2025-08-07T00:20:05.927" v="6178"/>
          <ac:spMkLst>
            <pc:docMk/>
            <pc:sldMk cId="1224087674" sldId="279"/>
            <ac:spMk id="28" creationId="{5A65989E-BBD5-44D7-AA86-7AFD5D46BBC0}"/>
          </ac:spMkLst>
        </pc:spChg>
        <pc:spChg chg="add del">
          <ac:chgData name="Ryan McGiffin" userId="3ac51aac0b883ba7" providerId="LiveId" clId="{C59A2BD2-AE1B-462B-BE46-830C96092FD4}" dt="2025-08-07T00:20:05.927" v="6178"/>
          <ac:spMkLst>
            <pc:docMk/>
            <pc:sldMk cId="1224087674" sldId="279"/>
            <ac:spMk id="29" creationId="{231A2881-D8D7-4A7D-ACA3-E9F849F853D8}"/>
          </ac:spMkLst>
        </pc:spChg>
        <pc:grpChg chg="add del">
          <ac:chgData name="Ryan McGiffin" userId="3ac51aac0b883ba7" providerId="LiveId" clId="{C59A2BD2-AE1B-462B-BE46-830C96092FD4}" dt="2025-08-07T00:09:51.041" v="5833" actId="26606"/>
          <ac:grpSpMkLst>
            <pc:docMk/>
            <pc:sldMk cId="1224087674" sldId="279"/>
            <ac:grpSpMk id="23" creationId="{12B3290A-D3BF-4B87-B55B-FD9A98B49727}"/>
          </ac:grpSpMkLst>
        </pc:grpChg>
        <pc:picChg chg="mod ord">
          <ac:chgData name="Ryan McGiffin" userId="3ac51aac0b883ba7" providerId="LiveId" clId="{C59A2BD2-AE1B-462B-BE46-830C96092FD4}" dt="2025-08-07T00:09:51.041" v="5833" actId="26606"/>
          <ac:picMkLst>
            <pc:docMk/>
            <pc:sldMk cId="1224087674" sldId="279"/>
            <ac:picMk id="6" creationId="{33F2F7B3-5654-1443-5C6C-4E13E63B4FC4}"/>
          </ac:picMkLst>
        </pc:picChg>
        <pc:picChg chg="mod ord">
          <ac:chgData name="Ryan McGiffin" userId="3ac51aac0b883ba7" providerId="LiveId" clId="{C59A2BD2-AE1B-462B-BE46-830C96092FD4}" dt="2025-08-07T00:09:51.041" v="5833" actId="26606"/>
          <ac:picMkLst>
            <pc:docMk/>
            <pc:sldMk cId="1224087674" sldId="279"/>
            <ac:picMk id="8" creationId="{929A6592-7D7A-566B-8E8D-0AB93FD540AC}"/>
          </ac:picMkLst>
        </pc:picChg>
        <pc:cxnChg chg="del">
          <ac:chgData name="Ryan McGiffin" userId="3ac51aac0b883ba7" providerId="LiveId" clId="{C59A2BD2-AE1B-462B-BE46-830C96092FD4}" dt="2025-08-06T23:49:07.926" v="5672"/>
          <ac:cxnSpMkLst>
            <pc:docMk/>
            <pc:sldMk cId="1224087674" sldId="279"/>
            <ac:cxnSpMk id="18" creationId="{C49DA8F6-BCC1-4447-B54C-57856834B94B}"/>
          </ac:cxnSpMkLst>
        </pc:cxnChg>
      </pc:sldChg>
      <pc:sldChg chg="addSp delSp modSp new mod ord setBg delDesignElem chgLayout">
        <pc:chgData name="Ryan McGiffin" userId="3ac51aac0b883ba7" providerId="LiveId" clId="{C59A2BD2-AE1B-462B-BE46-830C96092FD4}" dt="2025-08-07T00:21:45.180" v="6203"/>
        <pc:sldMkLst>
          <pc:docMk/>
          <pc:sldMk cId="3209287076" sldId="280"/>
        </pc:sldMkLst>
        <pc:spChg chg="del">
          <ac:chgData name="Ryan McGiffin" userId="3ac51aac0b883ba7" providerId="LiveId" clId="{C59A2BD2-AE1B-462B-BE46-830C96092FD4}" dt="2025-08-07T00:08:01.651" v="5808" actId="478"/>
          <ac:spMkLst>
            <pc:docMk/>
            <pc:sldMk cId="3209287076" sldId="280"/>
            <ac:spMk id="2" creationId="{A788A480-ABD6-5297-F13D-CC54211BC143}"/>
          </ac:spMkLst>
        </pc:spChg>
        <pc:spChg chg="del">
          <ac:chgData name="Ryan McGiffin" userId="3ac51aac0b883ba7" providerId="LiveId" clId="{C59A2BD2-AE1B-462B-BE46-830C96092FD4}" dt="2025-08-07T00:07:59.428" v="5807" actId="478"/>
          <ac:spMkLst>
            <pc:docMk/>
            <pc:sldMk cId="3209287076" sldId="280"/>
            <ac:spMk id="3" creationId="{44B3C8A2-63B4-732E-8399-F4E1ED9618E6}"/>
          </ac:spMkLst>
        </pc:spChg>
        <pc:spChg chg="add ord">
          <ac:chgData name="Ryan McGiffin" userId="3ac51aac0b883ba7" providerId="LiveId" clId="{C59A2BD2-AE1B-462B-BE46-830C96092FD4}" dt="2025-08-07T00:10:26.730" v="5837" actId="26606"/>
          <ac:spMkLst>
            <pc:docMk/>
            <pc:sldMk cId="3209287076" sldId="280"/>
            <ac:spMk id="4" creationId="{8D4D01D0-E7C3-AFF4-FACB-482D80FECE92}"/>
          </ac:spMkLst>
        </pc:spChg>
        <pc:spChg chg="add mod">
          <ac:chgData name="Ryan McGiffin" userId="3ac51aac0b883ba7" providerId="LiveId" clId="{C59A2BD2-AE1B-462B-BE46-830C96092FD4}" dt="2025-08-07T00:08:07.380" v="5812"/>
          <ac:spMkLst>
            <pc:docMk/>
            <pc:sldMk cId="3209287076" sldId="280"/>
            <ac:spMk id="5" creationId="{190C7EC4-CD91-8613-A43C-E8EF7C3D0884}"/>
          </ac:spMkLst>
        </pc:spChg>
        <pc:spChg chg="add mod ord">
          <ac:chgData name="Ryan McGiffin" userId="3ac51aac0b883ba7" providerId="LiveId" clId="{C59A2BD2-AE1B-462B-BE46-830C96092FD4}" dt="2025-08-07T00:10:43.167" v="5871" actId="20577"/>
          <ac:spMkLst>
            <pc:docMk/>
            <pc:sldMk cId="3209287076" sldId="280"/>
            <ac:spMk id="8" creationId="{3198FACE-AB78-6EE9-E35D-D76D89CCD992}"/>
          </ac:spMkLst>
        </pc:spChg>
        <pc:spChg chg="add mod ord">
          <ac:chgData name="Ryan McGiffin" userId="3ac51aac0b883ba7" providerId="LiveId" clId="{C59A2BD2-AE1B-462B-BE46-830C96092FD4}" dt="2025-08-07T00:12:27.010" v="6153" actId="20577"/>
          <ac:spMkLst>
            <pc:docMk/>
            <pc:sldMk cId="3209287076" sldId="280"/>
            <ac:spMk id="9" creationId="{2D5B1A4F-6AC0-5CDA-D54C-BC3B4684DAA9}"/>
          </ac:spMkLst>
        </pc:spChg>
        <pc:spChg chg="add del">
          <ac:chgData name="Ryan McGiffin" userId="3ac51aac0b883ba7" providerId="LiveId" clId="{C59A2BD2-AE1B-462B-BE46-830C96092FD4}" dt="2025-08-07T00:20:05.927" v="6178"/>
          <ac:spMkLst>
            <pc:docMk/>
            <pc:sldMk cId="3209287076" sldId="280"/>
            <ac:spMk id="11" creationId="{979E27D9-03C7-44E2-9FF8-15D0C8506AF7}"/>
          </ac:spMkLst>
        </pc:spChg>
        <pc:spChg chg="add del">
          <ac:chgData name="Ryan McGiffin" userId="3ac51aac0b883ba7" providerId="LiveId" clId="{C59A2BD2-AE1B-462B-BE46-830C96092FD4}" dt="2025-08-07T00:10:21.259" v="5836" actId="700"/>
          <ac:spMkLst>
            <pc:docMk/>
            <pc:sldMk cId="3209287076" sldId="280"/>
            <ac:spMk id="12" creationId="{AB8C311F-7253-4AED-9701-7FC0708C41C7}"/>
          </ac:spMkLst>
        </pc:spChg>
        <pc:spChg chg="add del">
          <ac:chgData name="Ryan McGiffin" userId="3ac51aac0b883ba7" providerId="LiveId" clId="{C59A2BD2-AE1B-462B-BE46-830C96092FD4}" dt="2025-08-07T00:20:05.927" v="6178"/>
          <ac:spMkLst>
            <pc:docMk/>
            <pc:sldMk cId="3209287076" sldId="280"/>
            <ac:spMk id="13" creationId="{EEBF1590-3B36-48EE-A89D-3B6F3CB256AB}"/>
          </ac:spMkLst>
        </pc:spChg>
        <pc:spChg chg="add del">
          <ac:chgData name="Ryan McGiffin" userId="3ac51aac0b883ba7" providerId="LiveId" clId="{C59A2BD2-AE1B-462B-BE46-830C96092FD4}" dt="2025-08-07T00:10:21.259" v="5836" actId="700"/>
          <ac:spMkLst>
            <pc:docMk/>
            <pc:sldMk cId="3209287076" sldId="280"/>
            <ac:spMk id="14" creationId="{E2384209-CB15-4CDF-9D31-C44FD9A3F20D}"/>
          </ac:spMkLst>
        </pc:spChg>
        <pc:spChg chg="add del">
          <ac:chgData name="Ryan McGiffin" userId="3ac51aac0b883ba7" providerId="LiveId" clId="{C59A2BD2-AE1B-462B-BE46-830C96092FD4}" dt="2025-08-07T00:20:05.927" v="6178"/>
          <ac:spMkLst>
            <pc:docMk/>
            <pc:sldMk cId="3209287076" sldId="280"/>
            <ac:spMk id="15" creationId="{AC8F6C8C-AB5A-4548-942D-E3FD40ACBC49}"/>
          </ac:spMkLst>
        </pc:spChg>
        <pc:spChg chg="add del">
          <ac:chgData name="Ryan McGiffin" userId="3ac51aac0b883ba7" providerId="LiveId" clId="{C59A2BD2-AE1B-462B-BE46-830C96092FD4}" dt="2025-08-07T00:10:21.259" v="5836" actId="700"/>
          <ac:spMkLst>
            <pc:docMk/>
            <pc:sldMk cId="3209287076" sldId="280"/>
            <ac:spMk id="16" creationId="{2633B3B5-CC90-43F0-8714-D31D1F3F0209}"/>
          </ac:spMkLst>
        </pc:spChg>
        <pc:spChg chg="add del">
          <ac:chgData name="Ryan McGiffin" userId="3ac51aac0b883ba7" providerId="LiveId" clId="{C59A2BD2-AE1B-462B-BE46-830C96092FD4}" dt="2025-08-07T00:10:21.259" v="5836" actId="700"/>
          <ac:spMkLst>
            <pc:docMk/>
            <pc:sldMk cId="3209287076" sldId="280"/>
            <ac:spMk id="18" creationId="{A8D57A06-A426-446D-B02C-A2DC6B62E45E}"/>
          </ac:spMkLst>
        </pc:spChg>
        <pc:picChg chg="add mod ord">
          <ac:chgData name="Ryan McGiffin" userId="3ac51aac0b883ba7" providerId="LiveId" clId="{C59A2BD2-AE1B-462B-BE46-830C96092FD4}" dt="2025-08-07T00:12:38.532" v="6154" actId="14100"/>
          <ac:picMkLst>
            <pc:docMk/>
            <pc:sldMk cId="3209287076" sldId="280"/>
            <ac:picMk id="7" creationId="{5AE19CA1-D650-E132-77C9-BE267CC0A1B3}"/>
          </ac:picMkLst>
        </pc:pic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ldChg>
      <pc:sldChg chg="addSp delSp modSp mod setBg modNotesTx">
        <pc:chgData name="Taylor Kocher" userId="34fafd0f8ab602e7" providerId="LiveId" clId="{40398309-EE30-411F-BAE6-1D221D1CA75A}" dt="2025-07-31T00:04:52.744" v="844" actId="404"/>
        <pc:sldMkLst>
          <pc:docMk/>
          <pc:sldMk cId="71939880" sldId="259"/>
        </pc:sldMkLst>
      </pc:sldChg>
      <pc:sldChg chg="addSp delSp modSp mod setBg">
        <pc:chgData name="Taylor Kocher" userId="34fafd0f8ab602e7" providerId="LiveId" clId="{40398309-EE30-411F-BAE6-1D221D1CA75A}" dt="2025-07-31T00:00:24.458" v="628" actId="26606"/>
        <pc:sldMkLst>
          <pc:docMk/>
          <pc:sldMk cId="3104374520" sldId="260"/>
        </pc:sldMkLst>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64C73EEE-0146-4959-8025-A9DF5764CC73}" type="pres">
      <dgm:prSet presAssocID="{A71AD2E4-66E2-4FB0-9E2C-84B0B05AB339}" presName="diagram" presStyleCnt="0">
        <dgm:presLayoutVars>
          <dgm:dir/>
          <dgm:resizeHandles val="exact"/>
        </dgm:presLayoutVars>
      </dgm:prSet>
      <dgm:spPr/>
    </dgm:pt>
    <dgm:pt modelId="{210B5913-5F49-40B1-947D-FC27FD09EEDB}" type="pres">
      <dgm:prSet presAssocID="{B8B688B5-633B-4B26-9C84-37A6D1509D1F}" presName="node" presStyleLbl="node1" presStyleIdx="0" presStyleCnt="5">
        <dgm:presLayoutVars>
          <dgm:bulletEnabled val="1"/>
        </dgm:presLayoutVars>
      </dgm:prSet>
      <dgm:spPr/>
    </dgm:pt>
    <dgm:pt modelId="{C118B90A-8737-43E3-ACD0-0F0B695535F9}" type="pres">
      <dgm:prSet presAssocID="{E757BC10-0D58-4993-A536-FA7F81B03E99}" presName="sibTrans" presStyleCnt="0"/>
      <dgm:spPr/>
    </dgm:pt>
    <dgm:pt modelId="{2DE8968E-E10F-43BA-8135-35D3F5E0CF13}" type="pres">
      <dgm:prSet presAssocID="{B3994D34-1E28-460A-BB42-3DEA5E6B8F25}" presName="node" presStyleLbl="node1" presStyleIdx="1" presStyleCnt="5">
        <dgm:presLayoutVars>
          <dgm:bulletEnabled val="1"/>
        </dgm:presLayoutVars>
      </dgm:prSet>
      <dgm:spPr/>
    </dgm:pt>
    <dgm:pt modelId="{04470371-4E44-4B56-9067-33EB9E13CA6D}" type="pres">
      <dgm:prSet presAssocID="{B8429008-C306-47CF-9782-F3FFD1DB3C4B}" presName="sibTrans" presStyleCnt="0"/>
      <dgm:spPr/>
    </dgm:pt>
    <dgm:pt modelId="{16783A40-0E05-4D02-8E13-B3AAB568F152}" type="pres">
      <dgm:prSet presAssocID="{01C62789-9972-44F1-8B26-24913DD8C4DD}" presName="node" presStyleLbl="node1" presStyleIdx="2" presStyleCnt="5">
        <dgm:presLayoutVars>
          <dgm:bulletEnabled val="1"/>
        </dgm:presLayoutVars>
      </dgm:prSet>
      <dgm:spPr/>
    </dgm:pt>
    <dgm:pt modelId="{B86A5196-13E4-4E0E-AD8A-678A2B4AD258}" type="pres">
      <dgm:prSet presAssocID="{BBD72CA7-D104-4B1F-9A4A-25C1B9198DD0}" presName="sibTrans" presStyleCnt="0"/>
      <dgm:spPr/>
    </dgm:pt>
    <dgm:pt modelId="{C497E768-A4CC-4B53-B8C2-BDF3FC7FFF5B}" type="pres">
      <dgm:prSet presAssocID="{8335CB62-A865-4262-9E18-C444F26F5EF1}" presName="node" presStyleLbl="node1" presStyleIdx="3" presStyleCnt="5">
        <dgm:presLayoutVars>
          <dgm:bulletEnabled val="1"/>
        </dgm:presLayoutVars>
      </dgm:prSet>
      <dgm:spPr/>
    </dgm:pt>
    <dgm:pt modelId="{CD811F16-FF9F-4D1F-A5DB-42D46C9115BF}" type="pres">
      <dgm:prSet presAssocID="{E29F08E8-A216-4630-8F9D-4D8BB477EA49}" presName="sibTrans" presStyleCnt="0"/>
      <dgm:spPr/>
    </dgm:pt>
    <dgm:pt modelId="{40EFF4C9-24BD-47CC-A792-544CC2E18792}" type="pres">
      <dgm:prSet presAssocID="{2F464493-F20C-40AC-AF4A-C3AC2CE5CB1E}" presName="node" presStyleLbl="node1" presStyleIdx="4" presStyleCnt="5">
        <dgm:presLayoutVars>
          <dgm:bulletEnabled val="1"/>
        </dgm:presLayoutVars>
      </dgm:prSet>
      <dgm:spPr/>
    </dgm:pt>
  </dgm:ptLst>
  <dgm:cxnLst>
    <dgm:cxn modelId="{388FE910-D9E7-41EA-A5AA-81E41876EC04}" type="presOf" srcId="{A71AD2E4-66E2-4FB0-9E2C-84B0B05AB339}" destId="{64C73EEE-0146-4959-8025-A9DF5764CC73}" srcOrd="0" destOrd="0" presId="urn:microsoft.com/office/officeart/2005/8/layout/default"/>
    <dgm:cxn modelId="{90D8CB19-F79F-4409-9DAF-B648CC4FA10A}" type="presOf" srcId="{2F464493-F20C-40AC-AF4A-C3AC2CE5CB1E}" destId="{40EFF4C9-24BD-47CC-A792-544CC2E18792}" srcOrd="0" destOrd="0" presId="urn:microsoft.com/office/officeart/2005/8/layout/default"/>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6C95FB48-100F-4319-94F0-7E9CBF22CCE7}" type="presOf" srcId="{B3994D34-1E28-460A-BB42-3DEA5E6B8F25}" destId="{2DE8968E-E10F-43BA-8135-35D3F5E0CF13}" srcOrd="0" destOrd="0" presId="urn:microsoft.com/office/officeart/2005/8/layout/default"/>
    <dgm:cxn modelId="{FFBAEC54-95DE-4298-8253-53921970B620}" type="presOf" srcId="{B8B688B5-633B-4B26-9C84-37A6D1509D1F}" destId="{210B5913-5F49-40B1-947D-FC27FD09EEDB}" srcOrd="0" destOrd="0" presId="urn:microsoft.com/office/officeart/2005/8/layout/default"/>
    <dgm:cxn modelId="{EEBB217D-9D1D-4DAE-B3A0-8344DABC80FF}" srcId="{A71AD2E4-66E2-4FB0-9E2C-84B0B05AB339}" destId="{8335CB62-A865-4262-9E18-C444F26F5EF1}" srcOrd="3" destOrd="0" parTransId="{8482F5CC-C71E-45D5-BDDA-8E28558C86DA}" sibTransId="{E29F08E8-A216-4630-8F9D-4D8BB477EA49}"/>
    <dgm:cxn modelId="{B213279E-6D21-46D9-95A2-201044789AD9}" type="presOf" srcId="{01C62789-9972-44F1-8B26-24913DD8C4DD}" destId="{16783A40-0E05-4D02-8E13-B3AAB568F152}" srcOrd="0" destOrd="0" presId="urn:microsoft.com/office/officeart/2005/8/layout/default"/>
    <dgm:cxn modelId="{3C3B67AB-173E-4D8F-8ADB-2E72B41E6422}" srcId="{A71AD2E4-66E2-4FB0-9E2C-84B0B05AB339}" destId="{01C62789-9972-44F1-8B26-24913DD8C4DD}" srcOrd="2" destOrd="0" parTransId="{DF93EA73-B992-46BE-9FE4-46882539E564}" sibTransId="{BBD72CA7-D104-4B1F-9A4A-25C1B9198DD0}"/>
    <dgm:cxn modelId="{F31F77E4-E76C-4A37-904D-145B395F3F80}" type="presOf" srcId="{8335CB62-A865-4262-9E18-C444F26F5EF1}" destId="{C497E768-A4CC-4B53-B8C2-BDF3FC7FFF5B}" srcOrd="0" destOrd="0" presId="urn:microsoft.com/office/officeart/2005/8/layout/default"/>
    <dgm:cxn modelId="{1E5F76F6-A9E1-4A29-9103-D78E2AB5A4F9}" srcId="{A71AD2E4-66E2-4FB0-9E2C-84B0B05AB339}" destId="{B3994D34-1E28-460A-BB42-3DEA5E6B8F25}" srcOrd="1" destOrd="0" parTransId="{E6141277-ED8B-4060-B68C-D8AE9EDE624F}" sibTransId="{B8429008-C306-47CF-9782-F3FFD1DB3C4B}"/>
    <dgm:cxn modelId="{E609C1F7-3CCC-4210-B4B4-EEABB2097276}" type="presParOf" srcId="{64C73EEE-0146-4959-8025-A9DF5764CC73}" destId="{210B5913-5F49-40B1-947D-FC27FD09EEDB}" srcOrd="0" destOrd="0" presId="urn:microsoft.com/office/officeart/2005/8/layout/default"/>
    <dgm:cxn modelId="{7B8065A4-912D-4EF5-9347-F188D2966CAC}" type="presParOf" srcId="{64C73EEE-0146-4959-8025-A9DF5764CC73}" destId="{C118B90A-8737-43E3-ACD0-0F0B695535F9}" srcOrd="1" destOrd="0" presId="urn:microsoft.com/office/officeart/2005/8/layout/default"/>
    <dgm:cxn modelId="{3ADDCCC5-DF6E-4D25-A7D9-18FE4D35C979}" type="presParOf" srcId="{64C73EEE-0146-4959-8025-A9DF5764CC73}" destId="{2DE8968E-E10F-43BA-8135-35D3F5E0CF13}" srcOrd="2" destOrd="0" presId="urn:microsoft.com/office/officeart/2005/8/layout/default"/>
    <dgm:cxn modelId="{AC780BEA-DC27-42D2-8D45-D85389DC69E6}" type="presParOf" srcId="{64C73EEE-0146-4959-8025-A9DF5764CC73}" destId="{04470371-4E44-4B56-9067-33EB9E13CA6D}" srcOrd="3" destOrd="0" presId="urn:microsoft.com/office/officeart/2005/8/layout/default"/>
    <dgm:cxn modelId="{7BD6C4DF-0705-4BC1-B2A8-E5F28CD739E2}" type="presParOf" srcId="{64C73EEE-0146-4959-8025-A9DF5764CC73}" destId="{16783A40-0E05-4D02-8E13-B3AAB568F152}" srcOrd="4" destOrd="0" presId="urn:microsoft.com/office/officeart/2005/8/layout/default"/>
    <dgm:cxn modelId="{B9C53271-7638-4871-A715-67B6B2DF0574}" type="presParOf" srcId="{64C73EEE-0146-4959-8025-A9DF5764CC73}" destId="{B86A5196-13E4-4E0E-AD8A-678A2B4AD258}" srcOrd="5" destOrd="0" presId="urn:microsoft.com/office/officeart/2005/8/layout/default"/>
    <dgm:cxn modelId="{8262BF0A-6628-456E-B515-B8720296B2C4}" type="presParOf" srcId="{64C73EEE-0146-4959-8025-A9DF5764CC73}" destId="{C497E768-A4CC-4B53-B8C2-BDF3FC7FFF5B}" srcOrd="6" destOrd="0" presId="urn:microsoft.com/office/officeart/2005/8/layout/default"/>
    <dgm:cxn modelId="{1973CE17-946C-4ED3-8F1A-A714B30AAF95}" type="presParOf" srcId="{64C73EEE-0146-4959-8025-A9DF5764CC73}" destId="{CD811F16-FF9F-4D1F-A5DB-42D46C9115BF}" srcOrd="7" destOrd="0" presId="urn:microsoft.com/office/officeart/2005/8/layout/default"/>
    <dgm:cxn modelId="{972C616E-546C-4174-9013-64525B16D36B}" type="presParOf" srcId="{64C73EEE-0146-4959-8025-A9DF5764CC73}" destId="{40EFF4C9-24BD-47CC-A792-544CC2E1879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311EA-3B30-4CDD-B79D-96BD484845D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3C362F5A-7AD7-4B9E-9F4E-3AB4F8F9BCC2}">
      <dgm:prSet/>
      <dgm:spPr/>
      <dgm:t>
        <a:bodyPr/>
        <a:lstStyle/>
        <a:p>
          <a:r>
            <a:rPr lang="en-US"/>
            <a:t>Handle</a:t>
          </a:r>
        </a:p>
      </dgm:t>
    </dgm:pt>
    <dgm:pt modelId="{2890BF4B-62A0-4629-98F8-367EC9B918ED}" type="parTrans" cxnId="{29EB45F1-C2EF-4F74-A0AF-3C9CD4CDC9FC}">
      <dgm:prSet/>
      <dgm:spPr/>
      <dgm:t>
        <a:bodyPr/>
        <a:lstStyle/>
        <a:p>
          <a:endParaRPr lang="en-US"/>
        </a:p>
      </dgm:t>
    </dgm:pt>
    <dgm:pt modelId="{28D955AD-5236-4FDF-955C-72AEF0B9A28C}" type="sibTrans" cxnId="{29EB45F1-C2EF-4F74-A0AF-3C9CD4CDC9FC}">
      <dgm:prSet/>
      <dgm:spPr/>
      <dgm:t>
        <a:bodyPr/>
        <a:lstStyle/>
        <a:p>
          <a:endParaRPr lang="en-US"/>
        </a:p>
      </dgm:t>
    </dgm:pt>
    <dgm:pt modelId="{50855861-F69A-4AA6-92C1-524C58D2803E}">
      <dgm:prSet/>
      <dgm:spPr/>
      <dgm:t>
        <a:bodyPr/>
        <a:lstStyle/>
        <a:p>
          <a:r>
            <a:rPr lang="en-US"/>
            <a:t>Handle Missing Values</a:t>
          </a:r>
        </a:p>
      </dgm:t>
    </dgm:pt>
    <dgm:pt modelId="{39C58BD6-9726-49BC-9CAF-930BFBF650C5}" type="parTrans" cxnId="{0F04274C-830E-48BD-9EC0-E0682D448E61}">
      <dgm:prSet/>
      <dgm:spPr/>
      <dgm:t>
        <a:bodyPr/>
        <a:lstStyle/>
        <a:p>
          <a:endParaRPr lang="en-US"/>
        </a:p>
      </dgm:t>
    </dgm:pt>
    <dgm:pt modelId="{C8634287-AAAD-4E42-997F-F04C380B78AD}" type="sibTrans" cxnId="{0F04274C-830E-48BD-9EC0-E0682D448E61}">
      <dgm:prSet/>
      <dgm:spPr/>
      <dgm:t>
        <a:bodyPr/>
        <a:lstStyle/>
        <a:p>
          <a:endParaRPr lang="en-US"/>
        </a:p>
      </dgm:t>
    </dgm:pt>
    <dgm:pt modelId="{8B5923E7-7C83-4F8E-BAE5-69B6701F5308}">
      <dgm:prSet/>
      <dgm:spPr/>
      <dgm:t>
        <a:bodyPr/>
        <a:lstStyle/>
        <a:p>
          <a:r>
            <a:rPr lang="en-US"/>
            <a:t>Specify</a:t>
          </a:r>
        </a:p>
      </dgm:t>
    </dgm:pt>
    <dgm:pt modelId="{FD2810AB-91BD-44EF-A43F-85E1398E8E0C}" type="parTrans" cxnId="{6E084B2E-B1E3-497F-A596-23E1425F0ABF}">
      <dgm:prSet/>
      <dgm:spPr/>
      <dgm:t>
        <a:bodyPr/>
        <a:lstStyle/>
        <a:p>
          <a:endParaRPr lang="en-US"/>
        </a:p>
      </dgm:t>
    </dgm:pt>
    <dgm:pt modelId="{37A3149B-F3AB-46C8-98AB-F4D45A0F6020}" type="sibTrans" cxnId="{6E084B2E-B1E3-497F-A596-23E1425F0ABF}">
      <dgm:prSet/>
      <dgm:spPr/>
      <dgm:t>
        <a:bodyPr/>
        <a:lstStyle/>
        <a:p>
          <a:endParaRPr lang="en-US"/>
        </a:p>
      </dgm:t>
    </dgm:pt>
    <dgm:pt modelId="{0C64E663-3D18-4E73-9CC6-D99942014468}">
      <dgm:prSet/>
      <dgm:spPr/>
      <dgm:t>
        <a:bodyPr/>
        <a:lstStyle/>
        <a:p>
          <a:r>
            <a:rPr lang="en-US"/>
            <a:t>Specify Imputation Methods</a:t>
          </a:r>
        </a:p>
      </dgm:t>
    </dgm:pt>
    <dgm:pt modelId="{98082AE4-A5C2-4155-8623-8DB0B61633CD}" type="parTrans" cxnId="{1433F412-013D-4885-BCBF-FBEE5A66B313}">
      <dgm:prSet/>
      <dgm:spPr/>
      <dgm:t>
        <a:bodyPr/>
        <a:lstStyle/>
        <a:p>
          <a:endParaRPr lang="en-US"/>
        </a:p>
      </dgm:t>
    </dgm:pt>
    <dgm:pt modelId="{347405DB-21C5-4040-9146-F53B96ABB709}" type="sibTrans" cxnId="{1433F412-013D-4885-BCBF-FBEE5A66B313}">
      <dgm:prSet/>
      <dgm:spPr/>
      <dgm:t>
        <a:bodyPr/>
        <a:lstStyle/>
        <a:p>
          <a:endParaRPr lang="en-US"/>
        </a:p>
      </dgm:t>
    </dgm:pt>
    <dgm:pt modelId="{B3109203-A044-405B-8822-2A55040D7E09}">
      <dgm:prSet/>
      <dgm:spPr/>
      <dgm:t>
        <a:bodyPr/>
        <a:lstStyle/>
        <a:p>
          <a:r>
            <a:rPr lang="en-US"/>
            <a:t>Scale</a:t>
          </a:r>
        </a:p>
      </dgm:t>
    </dgm:pt>
    <dgm:pt modelId="{ED48CB8D-3F44-490D-8A9D-A5D352CFAA28}" type="parTrans" cxnId="{E46E69BF-A1D3-4F93-84D7-AB5DCD7041BD}">
      <dgm:prSet/>
      <dgm:spPr/>
      <dgm:t>
        <a:bodyPr/>
        <a:lstStyle/>
        <a:p>
          <a:endParaRPr lang="en-US"/>
        </a:p>
      </dgm:t>
    </dgm:pt>
    <dgm:pt modelId="{877C62FC-5A37-46C3-92CC-DD7E53E0C48F}" type="sibTrans" cxnId="{E46E69BF-A1D3-4F93-84D7-AB5DCD7041BD}">
      <dgm:prSet/>
      <dgm:spPr/>
      <dgm:t>
        <a:bodyPr/>
        <a:lstStyle/>
        <a:p>
          <a:endParaRPr lang="en-US"/>
        </a:p>
      </dgm:t>
    </dgm:pt>
    <dgm:pt modelId="{85FEF0A7-3158-46AB-80EE-2F958666F0D6}">
      <dgm:prSet/>
      <dgm:spPr/>
      <dgm:t>
        <a:bodyPr/>
        <a:lstStyle/>
        <a:p>
          <a:r>
            <a:rPr lang="en-US"/>
            <a:t>Scale Numerical Features</a:t>
          </a:r>
        </a:p>
      </dgm:t>
    </dgm:pt>
    <dgm:pt modelId="{FA21B078-F54D-4868-8006-53D76633E09C}" type="parTrans" cxnId="{3DF6DF3C-1881-4147-82B5-22E9E4CD35EE}">
      <dgm:prSet/>
      <dgm:spPr/>
      <dgm:t>
        <a:bodyPr/>
        <a:lstStyle/>
        <a:p>
          <a:endParaRPr lang="en-US"/>
        </a:p>
      </dgm:t>
    </dgm:pt>
    <dgm:pt modelId="{6DE70E5C-9A21-4AAB-B603-9FA8379F7002}" type="sibTrans" cxnId="{3DF6DF3C-1881-4147-82B5-22E9E4CD35EE}">
      <dgm:prSet/>
      <dgm:spPr/>
      <dgm:t>
        <a:bodyPr/>
        <a:lstStyle/>
        <a:p>
          <a:endParaRPr lang="en-US"/>
        </a:p>
      </dgm:t>
    </dgm:pt>
    <dgm:pt modelId="{6CFAA729-78D5-4973-88C6-697D7F13508B}">
      <dgm:prSet/>
      <dgm:spPr/>
      <dgm:t>
        <a:bodyPr/>
        <a:lstStyle/>
        <a:p>
          <a:r>
            <a:rPr lang="en-US"/>
            <a:t>Transform</a:t>
          </a:r>
        </a:p>
      </dgm:t>
    </dgm:pt>
    <dgm:pt modelId="{A31DD60E-7B03-4504-B27A-2FAC55422773}" type="parTrans" cxnId="{E455C43D-6DAF-4D12-B676-3B6DAD3F8109}">
      <dgm:prSet/>
      <dgm:spPr/>
      <dgm:t>
        <a:bodyPr/>
        <a:lstStyle/>
        <a:p>
          <a:endParaRPr lang="en-US"/>
        </a:p>
      </dgm:t>
    </dgm:pt>
    <dgm:pt modelId="{D5B0ABC2-FD4B-4D03-8486-8353D3FE9E6B}" type="sibTrans" cxnId="{E455C43D-6DAF-4D12-B676-3B6DAD3F8109}">
      <dgm:prSet/>
      <dgm:spPr/>
      <dgm:t>
        <a:bodyPr/>
        <a:lstStyle/>
        <a:p>
          <a:endParaRPr lang="en-US"/>
        </a:p>
      </dgm:t>
    </dgm:pt>
    <dgm:pt modelId="{236F0217-C0FF-4D70-B9B7-420819296F07}">
      <dgm:prSet/>
      <dgm:spPr/>
      <dgm:t>
        <a:bodyPr/>
        <a:lstStyle/>
        <a:p>
          <a:r>
            <a:rPr lang="en-US"/>
            <a:t>Transform Categorical Features</a:t>
          </a:r>
        </a:p>
      </dgm:t>
    </dgm:pt>
    <dgm:pt modelId="{1699DCA4-C7FE-44B3-8D2A-F85662F48F4E}" type="parTrans" cxnId="{0F55E13B-F312-41C5-A4AE-4D83FC009E2F}">
      <dgm:prSet/>
      <dgm:spPr/>
      <dgm:t>
        <a:bodyPr/>
        <a:lstStyle/>
        <a:p>
          <a:endParaRPr lang="en-US"/>
        </a:p>
      </dgm:t>
    </dgm:pt>
    <dgm:pt modelId="{67BEF483-DF63-4F8B-B192-0F51A9477B48}" type="sibTrans" cxnId="{0F55E13B-F312-41C5-A4AE-4D83FC009E2F}">
      <dgm:prSet/>
      <dgm:spPr/>
      <dgm:t>
        <a:bodyPr/>
        <a:lstStyle/>
        <a:p>
          <a:endParaRPr lang="en-US"/>
        </a:p>
      </dgm:t>
    </dgm:pt>
    <dgm:pt modelId="{4CE44E89-CFD1-4DF3-8CB6-ECD86CFFFB8E}" type="pres">
      <dgm:prSet presAssocID="{97F311EA-3B30-4CDD-B79D-96BD484845DB}" presName="diagram" presStyleCnt="0">
        <dgm:presLayoutVars>
          <dgm:chPref val="1"/>
          <dgm:dir/>
          <dgm:animOne val="branch"/>
          <dgm:animLvl val="lvl"/>
          <dgm:resizeHandles/>
        </dgm:presLayoutVars>
      </dgm:prSet>
      <dgm:spPr/>
    </dgm:pt>
    <dgm:pt modelId="{EC4EAE05-B8E3-4989-9E96-CD7035805F71}" type="pres">
      <dgm:prSet presAssocID="{3C362F5A-7AD7-4B9E-9F4E-3AB4F8F9BCC2}" presName="root" presStyleCnt="0"/>
      <dgm:spPr/>
    </dgm:pt>
    <dgm:pt modelId="{4A366B14-A35D-4D5B-96D9-2A9898F416C7}" type="pres">
      <dgm:prSet presAssocID="{3C362F5A-7AD7-4B9E-9F4E-3AB4F8F9BCC2}" presName="rootComposite" presStyleCnt="0"/>
      <dgm:spPr/>
    </dgm:pt>
    <dgm:pt modelId="{DD8E9BBB-D8C6-4DB3-96B4-B02796F349C6}" type="pres">
      <dgm:prSet presAssocID="{3C362F5A-7AD7-4B9E-9F4E-3AB4F8F9BCC2}" presName="rootText" presStyleLbl="node1" presStyleIdx="0" presStyleCnt="4"/>
      <dgm:spPr/>
    </dgm:pt>
    <dgm:pt modelId="{4B40541A-290D-4F03-9260-32C5D3476DFC}" type="pres">
      <dgm:prSet presAssocID="{3C362F5A-7AD7-4B9E-9F4E-3AB4F8F9BCC2}" presName="rootConnector" presStyleLbl="node1" presStyleIdx="0" presStyleCnt="4"/>
      <dgm:spPr/>
    </dgm:pt>
    <dgm:pt modelId="{4E8FEAD8-AE4D-4424-B0FF-8D24A7FCFCAB}" type="pres">
      <dgm:prSet presAssocID="{3C362F5A-7AD7-4B9E-9F4E-3AB4F8F9BCC2}" presName="childShape" presStyleCnt="0"/>
      <dgm:spPr/>
    </dgm:pt>
    <dgm:pt modelId="{50ECA815-6B27-41BB-B34F-0B03BFCE2C66}" type="pres">
      <dgm:prSet presAssocID="{39C58BD6-9726-49BC-9CAF-930BFBF650C5}" presName="Name13" presStyleLbl="parChTrans1D2" presStyleIdx="0" presStyleCnt="4"/>
      <dgm:spPr/>
    </dgm:pt>
    <dgm:pt modelId="{1F338DC2-F58E-4F4F-AC31-C7EB75579FCF}" type="pres">
      <dgm:prSet presAssocID="{50855861-F69A-4AA6-92C1-524C58D2803E}" presName="childText" presStyleLbl="bgAcc1" presStyleIdx="0" presStyleCnt="4">
        <dgm:presLayoutVars>
          <dgm:bulletEnabled val="1"/>
        </dgm:presLayoutVars>
      </dgm:prSet>
      <dgm:spPr/>
    </dgm:pt>
    <dgm:pt modelId="{ECDC04A6-72E2-4A73-BA15-8CFD9151E090}" type="pres">
      <dgm:prSet presAssocID="{8B5923E7-7C83-4F8E-BAE5-69B6701F5308}" presName="root" presStyleCnt="0"/>
      <dgm:spPr/>
    </dgm:pt>
    <dgm:pt modelId="{3653E415-9F98-4E6D-BE41-44F61327203A}" type="pres">
      <dgm:prSet presAssocID="{8B5923E7-7C83-4F8E-BAE5-69B6701F5308}" presName="rootComposite" presStyleCnt="0"/>
      <dgm:spPr/>
    </dgm:pt>
    <dgm:pt modelId="{9B884180-0A36-471A-A2C2-25107523BDF1}" type="pres">
      <dgm:prSet presAssocID="{8B5923E7-7C83-4F8E-BAE5-69B6701F5308}" presName="rootText" presStyleLbl="node1" presStyleIdx="1" presStyleCnt="4"/>
      <dgm:spPr/>
    </dgm:pt>
    <dgm:pt modelId="{9B0F145B-CC34-47B9-811A-3A8ABB06567F}" type="pres">
      <dgm:prSet presAssocID="{8B5923E7-7C83-4F8E-BAE5-69B6701F5308}" presName="rootConnector" presStyleLbl="node1" presStyleIdx="1" presStyleCnt="4"/>
      <dgm:spPr/>
    </dgm:pt>
    <dgm:pt modelId="{3F6893D8-10CC-40E9-AF8B-D9CF224D61B5}" type="pres">
      <dgm:prSet presAssocID="{8B5923E7-7C83-4F8E-BAE5-69B6701F5308}" presName="childShape" presStyleCnt="0"/>
      <dgm:spPr/>
    </dgm:pt>
    <dgm:pt modelId="{FEBE13CB-6CE4-4C14-8616-CD3F8F6AB0DD}" type="pres">
      <dgm:prSet presAssocID="{98082AE4-A5C2-4155-8623-8DB0B61633CD}" presName="Name13" presStyleLbl="parChTrans1D2" presStyleIdx="1" presStyleCnt="4"/>
      <dgm:spPr/>
    </dgm:pt>
    <dgm:pt modelId="{80058386-3515-4978-9887-81EA0CA11DDF}" type="pres">
      <dgm:prSet presAssocID="{0C64E663-3D18-4E73-9CC6-D99942014468}" presName="childText" presStyleLbl="bgAcc1" presStyleIdx="1" presStyleCnt="4">
        <dgm:presLayoutVars>
          <dgm:bulletEnabled val="1"/>
        </dgm:presLayoutVars>
      </dgm:prSet>
      <dgm:spPr/>
    </dgm:pt>
    <dgm:pt modelId="{E8A98076-F4DE-4AAC-812B-12B607235178}" type="pres">
      <dgm:prSet presAssocID="{B3109203-A044-405B-8822-2A55040D7E09}" presName="root" presStyleCnt="0"/>
      <dgm:spPr/>
    </dgm:pt>
    <dgm:pt modelId="{4BCC9E4F-98C0-4946-B8DE-AF849B7D4180}" type="pres">
      <dgm:prSet presAssocID="{B3109203-A044-405B-8822-2A55040D7E09}" presName="rootComposite" presStyleCnt="0"/>
      <dgm:spPr/>
    </dgm:pt>
    <dgm:pt modelId="{3CB84B2A-CAA1-4D73-B633-88AEE2E30195}" type="pres">
      <dgm:prSet presAssocID="{B3109203-A044-405B-8822-2A55040D7E09}" presName="rootText" presStyleLbl="node1" presStyleIdx="2" presStyleCnt="4"/>
      <dgm:spPr/>
    </dgm:pt>
    <dgm:pt modelId="{91B72D12-C7DA-4798-9B0A-45BD4448D3C0}" type="pres">
      <dgm:prSet presAssocID="{B3109203-A044-405B-8822-2A55040D7E09}" presName="rootConnector" presStyleLbl="node1" presStyleIdx="2" presStyleCnt="4"/>
      <dgm:spPr/>
    </dgm:pt>
    <dgm:pt modelId="{B5F8EB7C-351C-4039-8697-621324F2C18C}" type="pres">
      <dgm:prSet presAssocID="{B3109203-A044-405B-8822-2A55040D7E09}" presName="childShape" presStyleCnt="0"/>
      <dgm:spPr/>
    </dgm:pt>
    <dgm:pt modelId="{A393078D-984C-4D18-8422-723CA12500C5}" type="pres">
      <dgm:prSet presAssocID="{FA21B078-F54D-4868-8006-53D76633E09C}" presName="Name13" presStyleLbl="parChTrans1D2" presStyleIdx="2" presStyleCnt="4"/>
      <dgm:spPr/>
    </dgm:pt>
    <dgm:pt modelId="{7BD2C0C3-4F79-447A-BF69-4C2469BB309A}" type="pres">
      <dgm:prSet presAssocID="{85FEF0A7-3158-46AB-80EE-2F958666F0D6}" presName="childText" presStyleLbl="bgAcc1" presStyleIdx="2" presStyleCnt="4">
        <dgm:presLayoutVars>
          <dgm:bulletEnabled val="1"/>
        </dgm:presLayoutVars>
      </dgm:prSet>
      <dgm:spPr/>
    </dgm:pt>
    <dgm:pt modelId="{C803482C-2C21-4845-AAB3-B1613A72589D}" type="pres">
      <dgm:prSet presAssocID="{6CFAA729-78D5-4973-88C6-697D7F13508B}" presName="root" presStyleCnt="0"/>
      <dgm:spPr/>
    </dgm:pt>
    <dgm:pt modelId="{3CAC3318-17F9-4C7D-A2AB-F4574253C07A}" type="pres">
      <dgm:prSet presAssocID="{6CFAA729-78D5-4973-88C6-697D7F13508B}" presName="rootComposite" presStyleCnt="0"/>
      <dgm:spPr/>
    </dgm:pt>
    <dgm:pt modelId="{9126FECB-C51A-408D-9448-F8906C416452}" type="pres">
      <dgm:prSet presAssocID="{6CFAA729-78D5-4973-88C6-697D7F13508B}" presName="rootText" presStyleLbl="node1" presStyleIdx="3" presStyleCnt="4"/>
      <dgm:spPr/>
    </dgm:pt>
    <dgm:pt modelId="{BC68027B-90B6-4F18-B12E-69E929FF07A7}" type="pres">
      <dgm:prSet presAssocID="{6CFAA729-78D5-4973-88C6-697D7F13508B}" presName="rootConnector" presStyleLbl="node1" presStyleIdx="3" presStyleCnt="4"/>
      <dgm:spPr/>
    </dgm:pt>
    <dgm:pt modelId="{BD7F9ED8-0BE0-4A5D-B611-951C9D89B099}" type="pres">
      <dgm:prSet presAssocID="{6CFAA729-78D5-4973-88C6-697D7F13508B}" presName="childShape" presStyleCnt="0"/>
      <dgm:spPr/>
    </dgm:pt>
    <dgm:pt modelId="{3F50D94C-2C98-442A-AC34-7F04835E1110}" type="pres">
      <dgm:prSet presAssocID="{1699DCA4-C7FE-44B3-8D2A-F85662F48F4E}" presName="Name13" presStyleLbl="parChTrans1D2" presStyleIdx="3" presStyleCnt="4"/>
      <dgm:spPr/>
    </dgm:pt>
    <dgm:pt modelId="{71BC72C8-51DE-47F1-86FB-6E1310B3C45B}" type="pres">
      <dgm:prSet presAssocID="{236F0217-C0FF-4D70-B9B7-420819296F07}" presName="childText" presStyleLbl="bgAcc1" presStyleIdx="3" presStyleCnt="4">
        <dgm:presLayoutVars>
          <dgm:bulletEnabled val="1"/>
        </dgm:presLayoutVars>
      </dgm:prSet>
      <dgm:spPr/>
    </dgm:pt>
  </dgm:ptLst>
  <dgm:cxnLst>
    <dgm:cxn modelId="{1433F412-013D-4885-BCBF-FBEE5A66B313}" srcId="{8B5923E7-7C83-4F8E-BAE5-69B6701F5308}" destId="{0C64E663-3D18-4E73-9CC6-D99942014468}" srcOrd="0" destOrd="0" parTransId="{98082AE4-A5C2-4155-8623-8DB0B61633CD}" sibTransId="{347405DB-21C5-4040-9146-F53B96ABB709}"/>
    <dgm:cxn modelId="{F9893B1F-ACA3-4AE2-84EB-E633C3593F1A}" type="presOf" srcId="{0C64E663-3D18-4E73-9CC6-D99942014468}" destId="{80058386-3515-4978-9887-81EA0CA11DDF}" srcOrd="0" destOrd="0" presId="urn:microsoft.com/office/officeart/2005/8/layout/hierarchy3"/>
    <dgm:cxn modelId="{6E084B2E-B1E3-497F-A596-23E1425F0ABF}" srcId="{97F311EA-3B30-4CDD-B79D-96BD484845DB}" destId="{8B5923E7-7C83-4F8E-BAE5-69B6701F5308}" srcOrd="1" destOrd="0" parTransId="{FD2810AB-91BD-44EF-A43F-85E1398E8E0C}" sibTransId="{37A3149B-F3AB-46C8-98AB-F4D45A0F6020}"/>
    <dgm:cxn modelId="{10BAAF31-4E26-4482-8AB8-4AC1819A042D}" type="presOf" srcId="{3C362F5A-7AD7-4B9E-9F4E-3AB4F8F9BCC2}" destId="{4B40541A-290D-4F03-9260-32C5D3476DFC}" srcOrd="1" destOrd="0" presId="urn:microsoft.com/office/officeart/2005/8/layout/hierarchy3"/>
    <dgm:cxn modelId="{B4520A32-3B6B-4930-94D6-87E99AC4CEB4}" type="presOf" srcId="{236F0217-C0FF-4D70-B9B7-420819296F07}" destId="{71BC72C8-51DE-47F1-86FB-6E1310B3C45B}" srcOrd="0" destOrd="0" presId="urn:microsoft.com/office/officeart/2005/8/layout/hierarchy3"/>
    <dgm:cxn modelId="{0F55E13B-F312-41C5-A4AE-4D83FC009E2F}" srcId="{6CFAA729-78D5-4973-88C6-697D7F13508B}" destId="{236F0217-C0FF-4D70-B9B7-420819296F07}" srcOrd="0" destOrd="0" parTransId="{1699DCA4-C7FE-44B3-8D2A-F85662F48F4E}" sibTransId="{67BEF483-DF63-4F8B-B192-0F51A9477B48}"/>
    <dgm:cxn modelId="{3DF6DF3C-1881-4147-82B5-22E9E4CD35EE}" srcId="{B3109203-A044-405B-8822-2A55040D7E09}" destId="{85FEF0A7-3158-46AB-80EE-2F958666F0D6}" srcOrd="0" destOrd="0" parTransId="{FA21B078-F54D-4868-8006-53D76633E09C}" sibTransId="{6DE70E5C-9A21-4AAB-B603-9FA8379F7002}"/>
    <dgm:cxn modelId="{E455C43D-6DAF-4D12-B676-3B6DAD3F8109}" srcId="{97F311EA-3B30-4CDD-B79D-96BD484845DB}" destId="{6CFAA729-78D5-4973-88C6-697D7F13508B}" srcOrd="3" destOrd="0" parTransId="{A31DD60E-7B03-4504-B27A-2FAC55422773}" sibTransId="{D5B0ABC2-FD4B-4D03-8486-8353D3FE9E6B}"/>
    <dgm:cxn modelId="{254E7B5E-B5F3-418C-A8AD-456B953167D0}" type="presOf" srcId="{39C58BD6-9726-49BC-9CAF-930BFBF650C5}" destId="{50ECA815-6B27-41BB-B34F-0B03BFCE2C66}" srcOrd="0" destOrd="0" presId="urn:microsoft.com/office/officeart/2005/8/layout/hierarchy3"/>
    <dgm:cxn modelId="{662DC45E-D1C6-4BC3-B179-308DC9CBE055}" type="presOf" srcId="{6CFAA729-78D5-4973-88C6-697D7F13508B}" destId="{9126FECB-C51A-408D-9448-F8906C416452}" srcOrd="0" destOrd="0" presId="urn:microsoft.com/office/officeart/2005/8/layout/hierarchy3"/>
    <dgm:cxn modelId="{49723465-1250-472F-99D4-62EB4AC0F0DC}" type="presOf" srcId="{3C362F5A-7AD7-4B9E-9F4E-3AB4F8F9BCC2}" destId="{DD8E9BBB-D8C6-4DB3-96B4-B02796F349C6}" srcOrd="0" destOrd="0" presId="urn:microsoft.com/office/officeart/2005/8/layout/hierarchy3"/>
    <dgm:cxn modelId="{43A48545-FBD7-49B0-8C0B-D2683916936D}" type="presOf" srcId="{FA21B078-F54D-4868-8006-53D76633E09C}" destId="{A393078D-984C-4D18-8422-723CA12500C5}" srcOrd="0" destOrd="0" presId="urn:microsoft.com/office/officeart/2005/8/layout/hierarchy3"/>
    <dgm:cxn modelId="{0F04274C-830E-48BD-9EC0-E0682D448E61}" srcId="{3C362F5A-7AD7-4B9E-9F4E-3AB4F8F9BCC2}" destId="{50855861-F69A-4AA6-92C1-524C58D2803E}" srcOrd="0" destOrd="0" parTransId="{39C58BD6-9726-49BC-9CAF-930BFBF650C5}" sibTransId="{C8634287-AAAD-4E42-997F-F04C380B78AD}"/>
    <dgm:cxn modelId="{ABD4CF4C-7DA6-4654-83CE-B1B0218BE0D0}" type="presOf" srcId="{50855861-F69A-4AA6-92C1-524C58D2803E}" destId="{1F338DC2-F58E-4F4F-AC31-C7EB75579FCF}" srcOrd="0" destOrd="0" presId="urn:microsoft.com/office/officeart/2005/8/layout/hierarchy3"/>
    <dgm:cxn modelId="{593FDD80-8056-4B2C-BAC8-86BF51668864}" type="presOf" srcId="{85FEF0A7-3158-46AB-80EE-2F958666F0D6}" destId="{7BD2C0C3-4F79-447A-BF69-4C2469BB309A}" srcOrd="0" destOrd="0" presId="urn:microsoft.com/office/officeart/2005/8/layout/hierarchy3"/>
    <dgm:cxn modelId="{EF2F7D97-60CA-44F9-8E0B-5010CAF30DAD}" type="presOf" srcId="{8B5923E7-7C83-4F8E-BAE5-69B6701F5308}" destId="{9B884180-0A36-471A-A2C2-25107523BDF1}" srcOrd="0" destOrd="0" presId="urn:microsoft.com/office/officeart/2005/8/layout/hierarchy3"/>
    <dgm:cxn modelId="{EE0230A8-6B74-4454-927E-97938BA48309}" type="presOf" srcId="{8B5923E7-7C83-4F8E-BAE5-69B6701F5308}" destId="{9B0F145B-CC34-47B9-811A-3A8ABB06567F}" srcOrd="1" destOrd="0" presId="urn:microsoft.com/office/officeart/2005/8/layout/hierarchy3"/>
    <dgm:cxn modelId="{2ABB6FB1-0FA7-44CA-8901-B6042EA17763}" type="presOf" srcId="{1699DCA4-C7FE-44B3-8D2A-F85662F48F4E}" destId="{3F50D94C-2C98-442A-AC34-7F04835E1110}" srcOrd="0" destOrd="0" presId="urn:microsoft.com/office/officeart/2005/8/layout/hierarchy3"/>
    <dgm:cxn modelId="{A06BE9BE-5B6C-4360-AA17-4F520AF6C23E}" type="presOf" srcId="{B3109203-A044-405B-8822-2A55040D7E09}" destId="{3CB84B2A-CAA1-4D73-B633-88AEE2E30195}" srcOrd="0" destOrd="0" presId="urn:microsoft.com/office/officeart/2005/8/layout/hierarchy3"/>
    <dgm:cxn modelId="{E46E69BF-A1D3-4F93-84D7-AB5DCD7041BD}" srcId="{97F311EA-3B30-4CDD-B79D-96BD484845DB}" destId="{B3109203-A044-405B-8822-2A55040D7E09}" srcOrd="2" destOrd="0" parTransId="{ED48CB8D-3F44-490D-8A9D-A5D352CFAA28}" sibTransId="{877C62FC-5A37-46C3-92CC-DD7E53E0C48F}"/>
    <dgm:cxn modelId="{B59500C4-3079-4CBC-9690-E843E3B1DDE4}" type="presOf" srcId="{98082AE4-A5C2-4155-8623-8DB0B61633CD}" destId="{FEBE13CB-6CE4-4C14-8616-CD3F8F6AB0DD}" srcOrd="0" destOrd="0" presId="urn:microsoft.com/office/officeart/2005/8/layout/hierarchy3"/>
    <dgm:cxn modelId="{7E6316CC-C931-431D-A8CC-841F0AD925C1}" type="presOf" srcId="{97F311EA-3B30-4CDD-B79D-96BD484845DB}" destId="{4CE44E89-CFD1-4DF3-8CB6-ECD86CFFFB8E}" srcOrd="0" destOrd="0" presId="urn:microsoft.com/office/officeart/2005/8/layout/hierarchy3"/>
    <dgm:cxn modelId="{69A144DF-CE32-4D12-BEF1-0D40DCD4C8A4}" type="presOf" srcId="{B3109203-A044-405B-8822-2A55040D7E09}" destId="{91B72D12-C7DA-4798-9B0A-45BD4448D3C0}" srcOrd="1" destOrd="0" presId="urn:microsoft.com/office/officeart/2005/8/layout/hierarchy3"/>
    <dgm:cxn modelId="{1C8C24E6-6F04-49B5-B831-17007D150E96}" type="presOf" srcId="{6CFAA729-78D5-4973-88C6-697D7F13508B}" destId="{BC68027B-90B6-4F18-B12E-69E929FF07A7}" srcOrd="1" destOrd="0" presId="urn:microsoft.com/office/officeart/2005/8/layout/hierarchy3"/>
    <dgm:cxn modelId="{29EB45F1-C2EF-4F74-A0AF-3C9CD4CDC9FC}" srcId="{97F311EA-3B30-4CDD-B79D-96BD484845DB}" destId="{3C362F5A-7AD7-4B9E-9F4E-3AB4F8F9BCC2}" srcOrd="0" destOrd="0" parTransId="{2890BF4B-62A0-4629-98F8-367EC9B918ED}" sibTransId="{28D955AD-5236-4FDF-955C-72AEF0B9A28C}"/>
    <dgm:cxn modelId="{86D0C6B7-0157-4D49-BDA9-9AA63509E628}" type="presParOf" srcId="{4CE44E89-CFD1-4DF3-8CB6-ECD86CFFFB8E}" destId="{EC4EAE05-B8E3-4989-9E96-CD7035805F71}" srcOrd="0" destOrd="0" presId="urn:microsoft.com/office/officeart/2005/8/layout/hierarchy3"/>
    <dgm:cxn modelId="{E9907D9F-BCBD-47FB-A002-757251075A09}" type="presParOf" srcId="{EC4EAE05-B8E3-4989-9E96-CD7035805F71}" destId="{4A366B14-A35D-4D5B-96D9-2A9898F416C7}" srcOrd="0" destOrd="0" presId="urn:microsoft.com/office/officeart/2005/8/layout/hierarchy3"/>
    <dgm:cxn modelId="{FBA8BFE8-0AFC-4E49-9EE6-90A04F4884DE}" type="presParOf" srcId="{4A366B14-A35D-4D5B-96D9-2A9898F416C7}" destId="{DD8E9BBB-D8C6-4DB3-96B4-B02796F349C6}" srcOrd="0" destOrd="0" presId="urn:microsoft.com/office/officeart/2005/8/layout/hierarchy3"/>
    <dgm:cxn modelId="{8909CF5A-3372-4853-9407-740160D4A282}" type="presParOf" srcId="{4A366B14-A35D-4D5B-96D9-2A9898F416C7}" destId="{4B40541A-290D-4F03-9260-32C5D3476DFC}" srcOrd="1" destOrd="0" presId="urn:microsoft.com/office/officeart/2005/8/layout/hierarchy3"/>
    <dgm:cxn modelId="{3F8ED1AF-05FF-4F59-B81C-9B5BBCA150AC}" type="presParOf" srcId="{EC4EAE05-B8E3-4989-9E96-CD7035805F71}" destId="{4E8FEAD8-AE4D-4424-B0FF-8D24A7FCFCAB}" srcOrd="1" destOrd="0" presId="urn:microsoft.com/office/officeart/2005/8/layout/hierarchy3"/>
    <dgm:cxn modelId="{E4BD0416-47D0-43A7-A325-0CCE6B402713}" type="presParOf" srcId="{4E8FEAD8-AE4D-4424-B0FF-8D24A7FCFCAB}" destId="{50ECA815-6B27-41BB-B34F-0B03BFCE2C66}" srcOrd="0" destOrd="0" presId="urn:microsoft.com/office/officeart/2005/8/layout/hierarchy3"/>
    <dgm:cxn modelId="{9EAC9CD7-57D5-47A9-8078-8E48D9F314FB}" type="presParOf" srcId="{4E8FEAD8-AE4D-4424-B0FF-8D24A7FCFCAB}" destId="{1F338DC2-F58E-4F4F-AC31-C7EB75579FCF}" srcOrd="1" destOrd="0" presId="urn:microsoft.com/office/officeart/2005/8/layout/hierarchy3"/>
    <dgm:cxn modelId="{9660B342-2776-486D-BA40-6BF57905E652}" type="presParOf" srcId="{4CE44E89-CFD1-4DF3-8CB6-ECD86CFFFB8E}" destId="{ECDC04A6-72E2-4A73-BA15-8CFD9151E090}" srcOrd="1" destOrd="0" presId="urn:microsoft.com/office/officeart/2005/8/layout/hierarchy3"/>
    <dgm:cxn modelId="{222C8204-B91C-4558-9D0E-917A5C8F92C9}" type="presParOf" srcId="{ECDC04A6-72E2-4A73-BA15-8CFD9151E090}" destId="{3653E415-9F98-4E6D-BE41-44F61327203A}" srcOrd="0" destOrd="0" presId="urn:microsoft.com/office/officeart/2005/8/layout/hierarchy3"/>
    <dgm:cxn modelId="{115FC7FD-0ED8-4DB2-A09C-C8B7ED084581}" type="presParOf" srcId="{3653E415-9F98-4E6D-BE41-44F61327203A}" destId="{9B884180-0A36-471A-A2C2-25107523BDF1}" srcOrd="0" destOrd="0" presId="urn:microsoft.com/office/officeart/2005/8/layout/hierarchy3"/>
    <dgm:cxn modelId="{7B736BEB-C092-42D1-9539-5436908665A7}" type="presParOf" srcId="{3653E415-9F98-4E6D-BE41-44F61327203A}" destId="{9B0F145B-CC34-47B9-811A-3A8ABB06567F}" srcOrd="1" destOrd="0" presId="urn:microsoft.com/office/officeart/2005/8/layout/hierarchy3"/>
    <dgm:cxn modelId="{30889A8E-C605-42BB-AB7E-B131DE5F9CC3}" type="presParOf" srcId="{ECDC04A6-72E2-4A73-BA15-8CFD9151E090}" destId="{3F6893D8-10CC-40E9-AF8B-D9CF224D61B5}" srcOrd="1" destOrd="0" presId="urn:microsoft.com/office/officeart/2005/8/layout/hierarchy3"/>
    <dgm:cxn modelId="{16115649-E0B3-4C68-95D0-A6E381F407A2}" type="presParOf" srcId="{3F6893D8-10CC-40E9-AF8B-D9CF224D61B5}" destId="{FEBE13CB-6CE4-4C14-8616-CD3F8F6AB0DD}" srcOrd="0" destOrd="0" presId="urn:microsoft.com/office/officeart/2005/8/layout/hierarchy3"/>
    <dgm:cxn modelId="{45B3A8B7-8B3B-4C41-A001-6AF20462E8E6}" type="presParOf" srcId="{3F6893D8-10CC-40E9-AF8B-D9CF224D61B5}" destId="{80058386-3515-4978-9887-81EA0CA11DDF}" srcOrd="1" destOrd="0" presId="urn:microsoft.com/office/officeart/2005/8/layout/hierarchy3"/>
    <dgm:cxn modelId="{FA4B9661-E703-429D-8877-D7C25302173B}" type="presParOf" srcId="{4CE44E89-CFD1-4DF3-8CB6-ECD86CFFFB8E}" destId="{E8A98076-F4DE-4AAC-812B-12B607235178}" srcOrd="2" destOrd="0" presId="urn:microsoft.com/office/officeart/2005/8/layout/hierarchy3"/>
    <dgm:cxn modelId="{B9D84CA5-B09B-4A5E-87C8-87F2A42CFD3C}" type="presParOf" srcId="{E8A98076-F4DE-4AAC-812B-12B607235178}" destId="{4BCC9E4F-98C0-4946-B8DE-AF849B7D4180}" srcOrd="0" destOrd="0" presId="urn:microsoft.com/office/officeart/2005/8/layout/hierarchy3"/>
    <dgm:cxn modelId="{D5AFF29E-BB23-460E-A213-8155AE013E8F}" type="presParOf" srcId="{4BCC9E4F-98C0-4946-B8DE-AF849B7D4180}" destId="{3CB84B2A-CAA1-4D73-B633-88AEE2E30195}" srcOrd="0" destOrd="0" presId="urn:microsoft.com/office/officeart/2005/8/layout/hierarchy3"/>
    <dgm:cxn modelId="{1E3570BE-57F6-4D40-A1DD-FC6790D7E44A}" type="presParOf" srcId="{4BCC9E4F-98C0-4946-B8DE-AF849B7D4180}" destId="{91B72D12-C7DA-4798-9B0A-45BD4448D3C0}" srcOrd="1" destOrd="0" presId="urn:microsoft.com/office/officeart/2005/8/layout/hierarchy3"/>
    <dgm:cxn modelId="{28823B45-E9F6-4D0D-AAAF-A35C804F8C11}" type="presParOf" srcId="{E8A98076-F4DE-4AAC-812B-12B607235178}" destId="{B5F8EB7C-351C-4039-8697-621324F2C18C}" srcOrd="1" destOrd="0" presId="urn:microsoft.com/office/officeart/2005/8/layout/hierarchy3"/>
    <dgm:cxn modelId="{AEDE3E83-A27E-4EF4-8787-55946ACDB77A}" type="presParOf" srcId="{B5F8EB7C-351C-4039-8697-621324F2C18C}" destId="{A393078D-984C-4D18-8422-723CA12500C5}" srcOrd="0" destOrd="0" presId="urn:microsoft.com/office/officeart/2005/8/layout/hierarchy3"/>
    <dgm:cxn modelId="{0A330B35-35DE-4FA1-B425-E64780897E21}" type="presParOf" srcId="{B5F8EB7C-351C-4039-8697-621324F2C18C}" destId="{7BD2C0C3-4F79-447A-BF69-4C2469BB309A}" srcOrd="1" destOrd="0" presId="urn:microsoft.com/office/officeart/2005/8/layout/hierarchy3"/>
    <dgm:cxn modelId="{B38C6A2E-C5E4-4D1C-91AC-96641A75B5B1}" type="presParOf" srcId="{4CE44E89-CFD1-4DF3-8CB6-ECD86CFFFB8E}" destId="{C803482C-2C21-4845-AAB3-B1613A72589D}" srcOrd="3" destOrd="0" presId="urn:microsoft.com/office/officeart/2005/8/layout/hierarchy3"/>
    <dgm:cxn modelId="{E039BEF5-27A9-4A85-87C7-4624B9764F41}" type="presParOf" srcId="{C803482C-2C21-4845-AAB3-B1613A72589D}" destId="{3CAC3318-17F9-4C7D-A2AB-F4574253C07A}" srcOrd="0" destOrd="0" presId="urn:microsoft.com/office/officeart/2005/8/layout/hierarchy3"/>
    <dgm:cxn modelId="{B1CC80F9-A8D6-4583-9AF2-24712CC49C77}" type="presParOf" srcId="{3CAC3318-17F9-4C7D-A2AB-F4574253C07A}" destId="{9126FECB-C51A-408D-9448-F8906C416452}" srcOrd="0" destOrd="0" presId="urn:microsoft.com/office/officeart/2005/8/layout/hierarchy3"/>
    <dgm:cxn modelId="{E725B39B-D30D-4138-A53F-5E0A4A56E39F}" type="presParOf" srcId="{3CAC3318-17F9-4C7D-A2AB-F4574253C07A}" destId="{BC68027B-90B6-4F18-B12E-69E929FF07A7}" srcOrd="1" destOrd="0" presId="urn:microsoft.com/office/officeart/2005/8/layout/hierarchy3"/>
    <dgm:cxn modelId="{421B0EFF-26C6-40F3-AA40-B6DF754EA124}" type="presParOf" srcId="{C803482C-2C21-4845-AAB3-B1613A72589D}" destId="{BD7F9ED8-0BE0-4A5D-B611-951C9D89B099}" srcOrd="1" destOrd="0" presId="urn:microsoft.com/office/officeart/2005/8/layout/hierarchy3"/>
    <dgm:cxn modelId="{3A59B2E3-1A0D-4556-AFFA-76389D2232C7}" type="presParOf" srcId="{BD7F9ED8-0BE0-4A5D-B611-951C9D89B099}" destId="{3F50D94C-2C98-442A-AC34-7F04835E1110}" srcOrd="0" destOrd="0" presId="urn:microsoft.com/office/officeart/2005/8/layout/hierarchy3"/>
    <dgm:cxn modelId="{52332DC1-7636-4A50-8510-E66EA75B44F9}" type="presParOf" srcId="{BD7F9ED8-0BE0-4A5D-B611-951C9D89B099}" destId="{71BC72C8-51DE-47F1-86FB-6E1310B3C4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688B5-633B-4B26-9C84-37A6D1509D1F}">
      <dgm:prSet/>
      <dgm:spPr/>
      <dgm:t>
        <a:bodyPr/>
        <a:lstStyle/>
        <a:p>
          <a:pPr>
            <a:lnSpc>
              <a:spcPct val="100000"/>
            </a:lnSpc>
            <a:defRPr cap="all"/>
          </a:pPr>
          <a:r>
            <a:rPr lang="en-US"/>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pPr>
            <a:lnSpc>
              <a:spcPct val="100000"/>
            </a:lnSpc>
            <a:defRPr cap="all"/>
          </a:pPr>
          <a:r>
            <a:rPr lang="en-US"/>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pPr>
            <a:lnSpc>
              <a:spcPct val="100000"/>
            </a:lnSpc>
            <a:defRPr cap="all"/>
          </a:pPr>
          <a:r>
            <a:rPr lang="en-US"/>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pPr>
            <a:lnSpc>
              <a:spcPct val="100000"/>
            </a:lnSpc>
            <a:defRPr cap="all"/>
          </a:pPr>
          <a:r>
            <a:rPr lang="en-US"/>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9D80F1C9-2C45-440E-91E8-D1A4C0F2B0CC}" type="pres">
      <dgm:prSet presAssocID="{A71AD2E4-66E2-4FB0-9E2C-84B0B05AB339}" presName="root" presStyleCnt="0">
        <dgm:presLayoutVars>
          <dgm:dir/>
          <dgm:resizeHandles val="exact"/>
        </dgm:presLayoutVars>
      </dgm:prSet>
      <dgm:spPr/>
    </dgm:pt>
    <dgm:pt modelId="{8FB1442A-15F2-40DA-B47F-23CC12C5871C}" type="pres">
      <dgm:prSet presAssocID="{B8B688B5-633B-4B26-9C84-37A6D1509D1F}" presName="compNode" presStyleCnt="0"/>
      <dgm:spPr/>
    </dgm:pt>
    <dgm:pt modelId="{C8E4FB58-B11C-474B-9F18-2AC45EA24F4D}" type="pres">
      <dgm:prSet presAssocID="{B8B688B5-633B-4B26-9C84-37A6D1509D1F}" presName="iconBgRect" presStyleLbl="bgShp" presStyleIdx="0" presStyleCnt="4"/>
      <dgm:spPr>
        <a:prstGeom prst="round2DiagRect">
          <a:avLst>
            <a:gd name="adj1" fmla="val 29727"/>
            <a:gd name="adj2" fmla="val 0"/>
          </a:avLst>
        </a:prstGeom>
      </dgm:spPr>
    </dgm:pt>
    <dgm:pt modelId="{FAFCDA92-B435-4DB9-B1FC-3ED9BF9AAF3E}" type="pres">
      <dgm:prSet presAssocID="{B8B688B5-633B-4B26-9C84-37A6D1509D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9A3BB79-C1CB-4299-96AC-67DDE3A83407}" type="pres">
      <dgm:prSet presAssocID="{B8B688B5-633B-4B26-9C84-37A6D1509D1F}" presName="spaceRect" presStyleCnt="0"/>
      <dgm:spPr/>
    </dgm:pt>
    <dgm:pt modelId="{63C5524D-0004-4C23-BC17-0DCC2F33C87A}" type="pres">
      <dgm:prSet presAssocID="{B8B688B5-633B-4B26-9C84-37A6D1509D1F}" presName="textRect" presStyleLbl="revTx" presStyleIdx="0" presStyleCnt="4">
        <dgm:presLayoutVars>
          <dgm:chMax val="1"/>
          <dgm:chPref val="1"/>
        </dgm:presLayoutVars>
      </dgm:prSet>
      <dgm:spPr/>
    </dgm:pt>
    <dgm:pt modelId="{74C610CF-07DE-4031-A070-5D960FE0478D}" type="pres">
      <dgm:prSet presAssocID="{E757BC10-0D58-4993-A536-FA7F81B03E99}" presName="sibTrans" presStyleCnt="0"/>
      <dgm:spPr/>
    </dgm:pt>
    <dgm:pt modelId="{67328570-D279-49DD-ABCB-466A652F845A}" type="pres">
      <dgm:prSet presAssocID="{55DF9BB5-4F81-4087-A2DD-0F1E82FBA8B6}" presName="compNode" presStyleCnt="0"/>
      <dgm:spPr/>
    </dgm:pt>
    <dgm:pt modelId="{450A9A55-33CC-4F5C-BEB7-D6DCA43AFE64}" type="pres">
      <dgm:prSet presAssocID="{55DF9BB5-4F81-4087-A2DD-0F1E82FBA8B6}" presName="iconBgRect" presStyleLbl="bgShp" presStyleIdx="1" presStyleCnt="4"/>
      <dgm:spPr>
        <a:prstGeom prst="round2DiagRect">
          <a:avLst>
            <a:gd name="adj1" fmla="val 29727"/>
            <a:gd name="adj2" fmla="val 0"/>
          </a:avLst>
        </a:prstGeom>
      </dgm:spPr>
    </dgm:pt>
    <dgm:pt modelId="{4F0B7727-19CD-46C4-A3F0-C62A9DC96562}" type="pres">
      <dgm:prSet presAssocID="{55DF9BB5-4F81-4087-A2DD-0F1E82FBA8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C78296-7BBC-4C3D-B114-698E0A73124C}" type="pres">
      <dgm:prSet presAssocID="{55DF9BB5-4F81-4087-A2DD-0F1E82FBA8B6}" presName="spaceRect" presStyleCnt="0"/>
      <dgm:spPr/>
    </dgm:pt>
    <dgm:pt modelId="{0DA42F12-B02D-4984-8390-63355C1665C9}" type="pres">
      <dgm:prSet presAssocID="{55DF9BB5-4F81-4087-A2DD-0F1E82FBA8B6}" presName="textRect" presStyleLbl="revTx" presStyleIdx="1" presStyleCnt="4">
        <dgm:presLayoutVars>
          <dgm:chMax val="1"/>
          <dgm:chPref val="1"/>
        </dgm:presLayoutVars>
      </dgm:prSet>
      <dgm:spPr/>
    </dgm:pt>
    <dgm:pt modelId="{6FE4810C-B34E-4A8E-995C-CCB49A336769}" type="pres">
      <dgm:prSet presAssocID="{07D0559E-ACE8-4B56-BD5B-62DE70FFBA0B}" presName="sibTrans" presStyleCnt="0"/>
      <dgm:spPr/>
    </dgm:pt>
    <dgm:pt modelId="{91604F50-C616-4AE8-83BD-06F7DF25CDD4}" type="pres">
      <dgm:prSet presAssocID="{6B566FD4-B6FE-42DB-ADB2-A6E29B21EE54}" presName="compNode" presStyleCnt="0"/>
      <dgm:spPr/>
    </dgm:pt>
    <dgm:pt modelId="{86C8D36D-0774-41C2-B173-C6D48FC604FF}" type="pres">
      <dgm:prSet presAssocID="{6B566FD4-B6FE-42DB-ADB2-A6E29B21EE54}" presName="iconBgRect" presStyleLbl="bgShp" presStyleIdx="2" presStyleCnt="4"/>
      <dgm:spPr>
        <a:prstGeom prst="round2DiagRect">
          <a:avLst>
            <a:gd name="adj1" fmla="val 29727"/>
            <a:gd name="adj2" fmla="val 0"/>
          </a:avLst>
        </a:prstGeom>
      </dgm:spPr>
    </dgm:pt>
    <dgm:pt modelId="{CAD4BE25-0467-4F8D-9559-BF21AC9DF2AF}" type="pres">
      <dgm:prSet presAssocID="{6B566FD4-B6FE-42DB-ADB2-A6E29B21E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Straight"/>
        </a:ext>
      </dgm:extLst>
    </dgm:pt>
    <dgm:pt modelId="{59EC7EBA-B882-47B2-847A-05417355E568}" type="pres">
      <dgm:prSet presAssocID="{6B566FD4-B6FE-42DB-ADB2-A6E29B21EE54}" presName="spaceRect" presStyleCnt="0"/>
      <dgm:spPr/>
    </dgm:pt>
    <dgm:pt modelId="{2B996093-9C19-447F-9291-953490472076}" type="pres">
      <dgm:prSet presAssocID="{6B566FD4-B6FE-42DB-ADB2-A6E29B21EE54}" presName="textRect" presStyleLbl="revTx" presStyleIdx="2" presStyleCnt="4">
        <dgm:presLayoutVars>
          <dgm:chMax val="1"/>
          <dgm:chPref val="1"/>
        </dgm:presLayoutVars>
      </dgm:prSet>
      <dgm:spPr/>
    </dgm:pt>
    <dgm:pt modelId="{9C15DC87-60CA-45EE-83F1-E1C0DC67F8D1}" type="pres">
      <dgm:prSet presAssocID="{99E58971-E627-4768-BB50-2979F2F43702}" presName="sibTrans" presStyleCnt="0"/>
      <dgm:spPr/>
    </dgm:pt>
    <dgm:pt modelId="{99387D19-8A40-4A07-96DC-1FD8C866264F}" type="pres">
      <dgm:prSet presAssocID="{6AEDF8F4-5FB5-4CCA-97C3-E86E30F7A2BA}" presName="compNode" presStyleCnt="0"/>
      <dgm:spPr/>
    </dgm:pt>
    <dgm:pt modelId="{B7BD6665-740C-4CD1-93BE-D5FC3B3E764F}" type="pres">
      <dgm:prSet presAssocID="{6AEDF8F4-5FB5-4CCA-97C3-E86E30F7A2BA}" presName="iconBgRect" presStyleLbl="bgShp" presStyleIdx="3" presStyleCnt="4"/>
      <dgm:spPr>
        <a:prstGeom prst="round2DiagRect">
          <a:avLst>
            <a:gd name="adj1" fmla="val 29727"/>
            <a:gd name="adj2" fmla="val 0"/>
          </a:avLst>
        </a:prstGeom>
      </dgm:spPr>
    </dgm:pt>
    <dgm:pt modelId="{F1E34073-306F-4D99-97E6-5973A7C113A5}" type="pres">
      <dgm:prSet presAssocID="{6AEDF8F4-5FB5-4CCA-97C3-E86E30F7A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36DEC8B-E64D-4515-9C95-FC575D4B6581}" type="pres">
      <dgm:prSet presAssocID="{6AEDF8F4-5FB5-4CCA-97C3-E86E30F7A2BA}" presName="spaceRect" presStyleCnt="0"/>
      <dgm:spPr/>
    </dgm:pt>
    <dgm:pt modelId="{A99E3441-118B-4ADB-A0E1-E4B087015C7F}" type="pres">
      <dgm:prSet presAssocID="{6AEDF8F4-5FB5-4CCA-97C3-E86E30F7A2BA}" presName="textRect" presStyleLbl="revTx" presStyleIdx="3" presStyleCnt="4">
        <dgm:presLayoutVars>
          <dgm:chMax val="1"/>
          <dgm:chPref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E2B21D0E-0903-4189-821F-05412C45BD5A}" type="presOf" srcId="{A71AD2E4-66E2-4FB0-9E2C-84B0B05AB339}" destId="{9D80F1C9-2C45-440E-91E8-D1A4C0F2B0CC}" srcOrd="0" destOrd="0" presId="urn:microsoft.com/office/officeart/2018/5/layout/IconLeafLabelList"/>
    <dgm:cxn modelId="{C0A9642B-B73A-4598-A3C8-7303382ABDC9}" type="presOf" srcId="{B8B688B5-633B-4B26-9C84-37A6D1509D1F}" destId="{63C5524D-0004-4C23-BC17-0DCC2F33C87A}" srcOrd="0" destOrd="0" presId="urn:microsoft.com/office/officeart/2018/5/layout/IconLeafLabelList"/>
    <dgm:cxn modelId="{97EBD739-4BBD-4079-A066-685F28943500}" srcId="{A71AD2E4-66E2-4FB0-9E2C-84B0B05AB339}" destId="{B8B688B5-633B-4B26-9C84-37A6D1509D1F}" srcOrd="0" destOrd="0" parTransId="{D3130A64-2A20-41D9-ADBC-07D3A277325D}" sibTransId="{E757BC10-0D58-4993-A536-FA7F81B03E99}"/>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6FC9C5B0-C919-42DB-BB97-D567CF8CC814}" type="presOf" srcId="{55DF9BB5-4F81-4087-A2DD-0F1E82FBA8B6}" destId="{0DA42F12-B02D-4984-8390-63355C1665C9}" srcOrd="0" destOrd="0" presId="urn:microsoft.com/office/officeart/2018/5/layout/IconLeafLabelList"/>
    <dgm:cxn modelId="{A63FFCBC-2FF6-46A2-A1E5-F5759B723CA0}" type="presOf" srcId="{6AEDF8F4-5FB5-4CCA-97C3-E86E30F7A2BA}" destId="{A99E3441-118B-4ADB-A0E1-E4B087015C7F}" srcOrd="0" destOrd="0" presId="urn:microsoft.com/office/officeart/2018/5/layout/IconLeafLabelList"/>
    <dgm:cxn modelId="{2374D0E1-AB66-44B4-95F0-D7DA26E6BDC6}" type="presOf" srcId="{6B566FD4-B6FE-42DB-ADB2-A6E29B21EE54}" destId="{2B996093-9C19-447F-9291-953490472076}" srcOrd="0" destOrd="0" presId="urn:microsoft.com/office/officeart/2018/5/layout/IconLeafLabelList"/>
    <dgm:cxn modelId="{5EC2F773-3D6F-426F-920E-60B8FF798E0D}" type="presParOf" srcId="{9D80F1C9-2C45-440E-91E8-D1A4C0F2B0CC}" destId="{8FB1442A-15F2-40DA-B47F-23CC12C5871C}" srcOrd="0" destOrd="0" presId="urn:microsoft.com/office/officeart/2018/5/layout/IconLeafLabelList"/>
    <dgm:cxn modelId="{C5EB5711-981E-426D-9681-75DA69333B9A}" type="presParOf" srcId="{8FB1442A-15F2-40DA-B47F-23CC12C5871C}" destId="{C8E4FB58-B11C-474B-9F18-2AC45EA24F4D}" srcOrd="0" destOrd="0" presId="urn:microsoft.com/office/officeart/2018/5/layout/IconLeafLabelList"/>
    <dgm:cxn modelId="{92F6ABB7-5FA9-4974-AE25-71A4C7B5A864}" type="presParOf" srcId="{8FB1442A-15F2-40DA-B47F-23CC12C5871C}" destId="{FAFCDA92-B435-4DB9-B1FC-3ED9BF9AAF3E}" srcOrd="1" destOrd="0" presId="urn:microsoft.com/office/officeart/2018/5/layout/IconLeafLabelList"/>
    <dgm:cxn modelId="{8947779F-34BE-4658-92BB-0F5B79B770CA}" type="presParOf" srcId="{8FB1442A-15F2-40DA-B47F-23CC12C5871C}" destId="{A9A3BB79-C1CB-4299-96AC-67DDE3A83407}" srcOrd="2" destOrd="0" presId="urn:microsoft.com/office/officeart/2018/5/layout/IconLeafLabelList"/>
    <dgm:cxn modelId="{8461F573-743E-499C-B15C-164EA91683B8}" type="presParOf" srcId="{8FB1442A-15F2-40DA-B47F-23CC12C5871C}" destId="{63C5524D-0004-4C23-BC17-0DCC2F33C87A}" srcOrd="3" destOrd="0" presId="urn:microsoft.com/office/officeart/2018/5/layout/IconLeafLabelList"/>
    <dgm:cxn modelId="{E3FFA015-000D-4F43-B5EC-A77435A1611E}" type="presParOf" srcId="{9D80F1C9-2C45-440E-91E8-D1A4C0F2B0CC}" destId="{74C610CF-07DE-4031-A070-5D960FE0478D}" srcOrd="1" destOrd="0" presId="urn:microsoft.com/office/officeart/2018/5/layout/IconLeafLabelList"/>
    <dgm:cxn modelId="{B536F37E-BC9B-46A9-BE2F-B9947BEA7D0B}" type="presParOf" srcId="{9D80F1C9-2C45-440E-91E8-D1A4C0F2B0CC}" destId="{67328570-D279-49DD-ABCB-466A652F845A}" srcOrd="2" destOrd="0" presId="urn:microsoft.com/office/officeart/2018/5/layout/IconLeafLabelList"/>
    <dgm:cxn modelId="{FFE3EAF0-4F12-4331-A6A3-98BE0EF068E9}" type="presParOf" srcId="{67328570-D279-49DD-ABCB-466A652F845A}" destId="{450A9A55-33CC-4F5C-BEB7-D6DCA43AFE64}" srcOrd="0" destOrd="0" presId="urn:microsoft.com/office/officeart/2018/5/layout/IconLeafLabelList"/>
    <dgm:cxn modelId="{B11DE906-D590-48A3-B9D5-078077E33396}" type="presParOf" srcId="{67328570-D279-49DD-ABCB-466A652F845A}" destId="{4F0B7727-19CD-46C4-A3F0-C62A9DC96562}" srcOrd="1" destOrd="0" presId="urn:microsoft.com/office/officeart/2018/5/layout/IconLeafLabelList"/>
    <dgm:cxn modelId="{58CD6F53-3B24-4EE1-88F4-A101F61CA3C0}" type="presParOf" srcId="{67328570-D279-49DD-ABCB-466A652F845A}" destId="{56C78296-7BBC-4C3D-B114-698E0A73124C}" srcOrd="2" destOrd="0" presId="urn:microsoft.com/office/officeart/2018/5/layout/IconLeafLabelList"/>
    <dgm:cxn modelId="{8EB87DE9-9E52-43DD-BEDD-19588AAF186E}" type="presParOf" srcId="{67328570-D279-49DD-ABCB-466A652F845A}" destId="{0DA42F12-B02D-4984-8390-63355C1665C9}" srcOrd="3" destOrd="0" presId="urn:microsoft.com/office/officeart/2018/5/layout/IconLeafLabelList"/>
    <dgm:cxn modelId="{9B449F66-EEBC-4113-8285-2896A6D62CFD}" type="presParOf" srcId="{9D80F1C9-2C45-440E-91E8-D1A4C0F2B0CC}" destId="{6FE4810C-B34E-4A8E-995C-CCB49A336769}" srcOrd="3" destOrd="0" presId="urn:microsoft.com/office/officeart/2018/5/layout/IconLeafLabelList"/>
    <dgm:cxn modelId="{8F405FCA-B236-46E2-947E-017C67D0E556}" type="presParOf" srcId="{9D80F1C9-2C45-440E-91E8-D1A4C0F2B0CC}" destId="{91604F50-C616-4AE8-83BD-06F7DF25CDD4}" srcOrd="4" destOrd="0" presId="urn:microsoft.com/office/officeart/2018/5/layout/IconLeafLabelList"/>
    <dgm:cxn modelId="{06FCDCDF-135E-42CC-99D8-F9FD5A14E1B9}" type="presParOf" srcId="{91604F50-C616-4AE8-83BD-06F7DF25CDD4}" destId="{86C8D36D-0774-41C2-B173-C6D48FC604FF}" srcOrd="0" destOrd="0" presId="urn:microsoft.com/office/officeart/2018/5/layout/IconLeafLabelList"/>
    <dgm:cxn modelId="{E24EDAF7-7184-42A2-92F8-3D7B1E0375A4}" type="presParOf" srcId="{91604F50-C616-4AE8-83BD-06F7DF25CDD4}" destId="{CAD4BE25-0467-4F8D-9559-BF21AC9DF2AF}" srcOrd="1" destOrd="0" presId="urn:microsoft.com/office/officeart/2018/5/layout/IconLeafLabelList"/>
    <dgm:cxn modelId="{3F04FD06-9474-4F09-9A5D-C8EA69F0C214}" type="presParOf" srcId="{91604F50-C616-4AE8-83BD-06F7DF25CDD4}" destId="{59EC7EBA-B882-47B2-847A-05417355E568}" srcOrd="2" destOrd="0" presId="urn:microsoft.com/office/officeart/2018/5/layout/IconLeafLabelList"/>
    <dgm:cxn modelId="{CAA7192A-417B-42D5-BB91-F783B6CCD27A}" type="presParOf" srcId="{91604F50-C616-4AE8-83BD-06F7DF25CDD4}" destId="{2B996093-9C19-447F-9291-953490472076}" srcOrd="3" destOrd="0" presId="urn:microsoft.com/office/officeart/2018/5/layout/IconLeafLabelList"/>
    <dgm:cxn modelId="{E878E837-D38E-4802-87E8-2BA39F3C8D6B}" type="presParOf" srcId="{9D80F1C9-2C45-440E-91E8-D1A4C0F2B0CC}" destId="{9C15DC87-60CA-45EE-83F1-E1C0DC67F8D1}" srcOrd="5" destOrd="0" presId="urn:microsoft.com/office/officeart/2018/5/layout/IconLeafLabelList"/>
    <dgm:cxn modelId="{5BCD2DB1-7F3E-4B01-B0BE-FF3017A1B105}" type="presParOf" srcId="{9D80F1C9-2C45-440E-91E8-D1A4C0F2B0CC}" destId="{99387D19-8A40-4A07-96DC-1FD8C866264F}" srcOrd="6" destOrd="0" presId="urn:microsoft.com/office/officeart/2018/5/layout/IconLeafLabelList"/>
    <dgm:cxn modelId="{510BD573-B8B3-4680-9640-D638997564D7}" type="presParOf" srcId="{99387D19-8A40-4A07-96DC-1FD8C866264F}" destId="{B7BD6665-740C-4CD1-93BE-D5FC3B3E764F}" srcOrd="0" destOrd="0" presId="urn:microsoft.com/office/officeart/2018/5/layout/IconLeafLabelList"/>
    <dgm:cxn modelId="{10E2ED60-7D93-487D-B221-D57D32212CCF}" type="presParOf" srcId="{99387D19-8A40-4A07-96DC-1FD8C866264F}" destId="{F1E34073-306F-4D99-97E6-5973A7C113A5}" srcOrd="1" destOrd="0" presId="urn:microsoft.com/office/officeart/2018/5/layout/IconLeafLabelList"/>
    <dgm:cxn modelId="{0464CB74-FEB2-4E10-8B00-769DB909B362}" type="presParOf" srcId="{99387D19-8A40-4A07-96DC-1FD8C866264F}" destId="{036DEC8B-E64D-4515-9C95-FC575D4B6581}" srcOrd="2" destOrd="0" presId="urn:microsoft.com/office/officeart/2018/5/layout/IconLeafLabelList"/>
    <dgm:cxn modelId="{41B7B858-0A88-4204-B800-E8AC2F8FB997}" type="presParOf" srcId="{99387D19-8A40-4A07-96DC-1FD8C866264F}" destId="{A99E3441-118B-4ADB-A0E1-E4B087015C7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8B688B5-633B-4B26-9C84-37A6D1509D1F}">
      <dgm:prSet/>
      <dgm:spPr/>
      <dgm:t>
        <a:bodyPr/>
        <a:lstStyle/>
        <a:p>
          <a:pPr>
            <a:lnSpc>
              <a:spcPct val="100000"/>
            </a:lnSpc>
            <a:defRPr cap="all"/>
          </a:pPr>
          <a:r>
            <a:rPr lang="en-US"/>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pPr>
            <a:lnSpc>
              <a:spcPct val="100000"/>
            </a:lnSpc>
            <a:defRPr cap="all"/>
          </a:pPr>
          <a:r>
            <a:rPr lang="en-US"/>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pPr>
            <a:lnSpc>
              <a:spcPct val="100000"/>
            </a:lnSpc>
            <a:defRPr cap="all"/>
          </a:pPr>
          <a:r>
            <a:rPr lang="en-US"/>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47309AB8-D45F-4425-9643-6AB8B31D2D26}" type="pres">
      <dgm:prSet presAssocID="{A71AD2E4-66E2-4FB0-9E2C-84B0B05AB339}" presName="root" presStyleCnt="0">
        <dgm:presLayoutVars>
          <dgm:dir/>
          <dgm:resizeHandles val="exact"/>
        </dgm:presLayoutVars>
      </dgm:prSet>
      <dgm:spPr/>
    </dgm:pt>
    <dgm:pt modelId="{6A36D4D8-C148-4B3A-A352-A484993AC742}" type="pres">
      <dgm:prSet presAssocID="{B8B688B5-633B-4B26-9C84-37A6D1509D1F}" presName="compNode" presStyleCnt="0"/>
      <dgm:spPr/>
    </dgm:pt>
    <dgm:pt modelId="{B406A04B-3379-4CC3-9B9A-1471C86C5E2A}" type="pres">
      <dgm:prSet presAssocID="{B8B688B5-633B-4B26-9C84-37A6D1509D1F}" presName="iconBgRect" presStyleLbl="bgShp" presStyleIdx="0" presStyleCnt="3"/>
      <dgm:spPr/>
    </dgm:pt>
    <dgm:pt modelId="{755F1DAF-AEE6-4AB3-A1A4-C1B61B3FAF10}" type="pres">
      <dgm:prSet presAssocID="{B8B688B5-633B-4B26-9C84-37A6D1509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70A2FED-DFFB-4CB4-866C-9F57D377FA56}" type="pres">
      <dgm:prSet presAssocID="{B8B688B5-633B-4B26-9C84-37A6D1509D1F}" presName="spaceRect" presStyleCnt="0"/>
      <dgm:spPr/>
    </dgm:pt>
    <dgm:pt modelId="{AE4927F4-8E81-41BB-ABCF-00CED84011C7}" type="pres">
      <dgm:prSet presAssocID="{B8B688B5-633B-4B26-9C84-37A6D1509D1F}" presName="textRect" presStyleLbl="revTx" presStyleIdx="0" presStyleCnt="3">
        <dgm:presLayoutVars>
          <dgm:chMax val="1"/>
          <dgm:chPref val="1"/>
        </dgm:presLayoutVars>
      </dgm:prSet>
      <dgm:spPr/>
    </dgm:pt>
    <dgm:pt modelId="{07B0A525-1EE4-4C53-A1A2-621996385A6F}" type="pres">
      <dgm:prSet presAssocID="{E757BC10-0D58-4993-A536-FA7F81B03E99}" presName="sibTrans" presStyleCnt="0"/>
      <dgm:spPr/>
    </dgm:pt>
    <dgm:pt modelId="{95FAA238-240B-4607-9E17-99E79C61F072}" type="pres">
      <dgm:prSet presAssocID="{4308CA81-3FFB-4AEB-8D3C-8059A4347C45}" presName="compNode" presStyleCnt="0"/>
      <dgm:spPr/>
    </dgm:pt>
    <dgm:pt modelId="{DED037F3-DBB7-4EC2-B9CD-E7025AA885FA}" type="pres">
      <dgm:prSet presAssocID="{4308CA81-3FFB-4AEB-8D3C-8059A4347C45}" presName="iconBgRect" presStyleLbl="bgShp" presStyleIdx="1" presStyleCnt="3"/>
      <dgm:spPr/>
    </dgm:pt>
    <dgm:pt modelId="{4905963F-A7CC-453C-B1E0-D7E898AFAF03}" type="pres">
      <dgm:prSet presAssocID="{4308CA81-3FFB-4AEB-8D3C-8059A4347C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092E1-2C72-486A-9F16-B299AB370ACA}" type="pres">
      <dgm:prSet presAssocID="{4308CA81-3FFB-4AEB-8D3C-8059A4347C45}" presName="spaceRect" presStyleCnt="0"/>
      <dgm:spPr/>
    </dgm:pt>
    <dgm:pt modelId="{237CAD14-1220-435F-9B6D-B849EDFA3C42}" type="pres">
      <dgm:prSet presAssocID="{4308CA81-3FFB-4AEB-8D3C-8059A4347C45}" presName="textRect" presStyleLbl="revTx" presStyleIdx="1" presStyleCnt="3">
        <dgm:presLayoutVars>
          <dgm:chMax val="1"/>
          <dgm:chPref val="1"/>
        </dgm:presLayoutVars>
      </dgm:prSet>
      <dgm:spPr/>
    </dgm:pt>
    <dgm:pt modelId="{CD37774B-E4F6-4D2C-82F9-3B4CC28BC30A}" type="pres">
      <dgm:prSet presAssocID="{449598AC-E15C-49B0-8F70-AED165FEA3DA}" presName="sibTrans" presStyleCnt="0"/>
      <dgm:spPr/>
    </dgm:pt>
    <dgm:pt modelId="{7EC76208-A27F-4A5F-90F6-7510A1BCD6E8}" type="pres">
      <dgm:prSet presAssocID="{C52C2560-88B8-44F6-9665-C8CD0F3990E9}" presName="compNode" presStyleCnt="0"/>
      <dgm:spPr/>
    </dgm:pt>
    <dgm:pt modelId="{ED66D0E4-2F94-45DC-ABC7-D866C05F6CA9}" type="pres">
      <dgm:prSet presAssocID="{C52C2560-88B8-44F6-9665-C8CD0F3990E9}" presName="iconBgRect" presStyleLbl="bgShp" presStyleIdx="2" presStyleCnt="3"/>
      <dgm:spPr/>
    </dgm:pt>
    <dgm:pt modelId="{2A3E2850-58B5-496D-A09E-A867D45B20C2}" type="pres">
      <dgm:prSet presAssocID="{C52C2560-88B8-44F6-9665-C8CD0F399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36BBF35-E12F-4F45-AA3E-634BDE26AF1E}" type="pres">
      <dgm:prSet presAssocID="{C52C2560-88B8-44F6-9665-C8CD0F3990E9}" presName="spaceRect" presStyleCnt="0"/>
      <dgm:spPr/>
    </dgm:pt>
    <dgm:pt modelId="{05BF21F7-0276-4483-B8D5-8C0687977AFD}" type="pres">
      <dgm:prSet presAssocID="{C52C2560-88B8-44F6-9665-C8CD0F3990E9}" presName="textRect" presStyleLbl="revTx" presStyleIdx="2" presStyleCnt="3">
        <dgm:presLayoutVars>
          <dgm:chMax val="1"/>
          <dgm:chPref val="1"/>
        </dgm:presLayoutVars>
      </dgm:prSet>
      <dgm:spPr/>
    </dgm:pt>
  </dgm:ptLst>
  <dgm:cxnLst>
    <dgm:cxn modelId="{72B0C621-0720-41AD-AA25-9E235C7197A8}" type="presOf" srcId="{B8B688B5-633B-4B26-9C84-37A6D1509D1F}" destId="{AE4927F4-8E81-41BB-ABCF-00CED84011C7}" srcOrd="0" destOrd="0" presId="urn:microsoft.com/office/officeart/2018/5/layout/IconCircleLabelList"/>
    <dgm:cxn modelId="{97EBD739-4BBD-4079-A066-685F28943500}" srcId="{A71AD2E4-66E2-4FB0-9E2C-84B0B05AB339}" destId="{B8B688B5-633B-4B26-9C84-37A6D1509D1F}" srcOrd="0" destOrd="0" parTransId="{D3130A64-2A20-41D9-ADBC-07D3A277325D}" sibTransId="{E757BC10-0D58-4993-A536-FA7F81B03E99}"/>
    <dgm:cxn modelId="{8C98033E-F56D-48B9-8FE5-223476E85DB9}" type="presOf" srcId="{4308CA81-3FFB-4AEB-8D3C-8059A4347C45}" destId="{237CAD14-1220-435F-9B6D-B849EDFA3C42}" srcOrd="0" destOrd="0" presId="urn:microsoft.com/office/officeart/2018/5/layout/IconCircleLabelList"/>
    <dgm:cxn modelId="{3547E66C-B776-4E98-8F35-AEFFFEA283C2}" srcId="{A71AD2E4-66E2-4FB0-9E2C-84B0B05AB339}" destId="{C52C2560-88B8-44F6-9665-C8CD0F3990E9}" srcOrd="2" destOrd="0" parTransId="{DFCA3CF1-FCA3-4DE3-BDF8-B9ED09760A8B}" sibTransId="{5DB2F03A-E338-4544-ABE3-4C38D98B07FB}"/>
    <dgm:cxn modelId="{332FBD86-BF02-475C-821B-BB238517C41C}" type="presOf" srcId="{A71AD2E4-66E2-4FB0-9E2C-84B0B05AB339}" destId="{47309AB8-D45F-4425-9643-6AB8B31D2D26}" srcOrd="0" destOrd="0" presId="urn:microsoft.com/office/officeart/2018/5/layout/IconCircleLabelList"/>
    <dgm:cxn modelId="{573394F1-36BE-41AC-9E06-538377090C0F}" srcId="{A71AD2E4-66E2-4FB0-9E2C-84B0B05AB339}" destId="{4308CA81-3FFB-4AEB-8D3C-8059A4347C45}" srcOrd="1" destOrd="0" parTransId="{3E062D26-F6FC-4BD3-A2CA-648282100FBB}" sibTransId="{449598AC-E15C-49B0-8F70-AED165FEA3DA}"/>
    <dgm:cxn modelId="{835696FB-2E70-42C9-8F15-A6ED4CCCF8CE}" type="presOf" srcId="{C52C2560-88B8-44F6-9665-C8CD0F3990E9}" destId="{05BF21F7-0276-4483-B8D5-8C0687977AFD}" srcOrd="0" destOrd="0" presId="urn:microsoft.com/office/officeart/2018/5/layout/IconCircleLabelList"/>
    <dgm:cxn modelId="{F70EF513-5C90-47AE-ACEE-B1E1595EBA76}" type="presParOf" srcId="{47309AB8-D45F-4425-9643-6AB8B31D2D26}" destId="{6A36D4D8-C148-4B3A-A352-A484993AC742}" srcOrd="0" destOrd="0" presId="urn:microsoft.com/office/officeart/2018/5/layout/IconCircleLabelList"/>
    <dgm:cxn modelId="{A5ECC70C-4A52-46B6-BF56-663986D89D3D}" type="presParOf" srcId="{6A36D4D8-C148-4B3A-A352-A484993AC742}" destId="{B406A04B-3379-4CC3-9B9A-1471C86C5E2A}" srcOrd="0" destOrd="0" presId="urn:microsoft.com/office/officeart/2018/5/layout/IconCircleLabelList"/>
    <dgm:cxn modelId="{02265556-8FC7-4BA4-A9A3-0E1F907BA073}" type="presParOf" srcId="{6A36D4D8-C148-4B3A-A352-A484993AC742}" destId="{755F1DAF-AEE6-4AB3-A1A4-C1B61B3FAF10}" srcOrd="1" destOrd="0" presId="urn:microsoft.com/office/officeart/2018/5/layout/IconCircleLabelList"/>
    <dgm:cxn modelId="{E4CA7637-DF27-49D2-ACD8-B4ADB13E26A1}" type="presParOf" srcId="{6A36D4D8-C148-4B3A-A352-A484993AC742}" destId="{370A2FED-DFFB-4CB4-866C-9F57D377FA56}" srcOrd="2" destOrd="0" presId="urn:microsoft.com/office/officeart/2018/5/layout/IconCircleLabelList"/>
    <dgm:cxn modelId="{CECCBD43-89A5-496E-B83F-ED35E2D57B5C}" type="presParOf" srcId="{6A36D4D8-C148-4B3A-A352-A484993AC742}" destId="{AE4927F4-8E81-41BB-ABCF-00CED84011C7}" srcOrd="3" destOrd="0" presId="urn:microsoft.com/office/officeart/2018/5/layout/IconCircleLabelList"/>
    <dgm:cxn modelId="{903B44C1-F0AD-4416-9268-877A7EE94EDA}" type="presParOf" srcId="{47309AB8-D45F-4425-9643-6AB8B31D2D26}" destId="{07B0A525-1EE4-4C53-A1A2-621996385A6F}" srcOrd="1" destOrd="0" presId="urn:microsoft.com/office/officeart/2018/5/layout/IconCircleLabelList"/>
    <dgm:cxn modelId="{A1F1DF9B-1F45-4FE6-AE01-402EB58A52D0}" type="presParOf" srcId="{47309AB8-D45F-4425-9643-6AB8B31D2D26}" destId="{95FAA238-240B-4607-9E17-99E79C61F072}" srcOrd="2" destOrd="0" presId="urn:microsoft.com/office/officeart/2018/5/layout/IconCircleLabelList"/>
    <dgm:cxn modelId="{5173A96C-4B88-48C6-B99E-D36ED08084AD}" type="presParOf" srcId="{95FAA238-240B-4607-9E17-99E79C61F072}" destId="{DED037F3-DBB7-4EC2-B9CD-E7025AA885FA}" srcOrd="0" destOrd="0" presId="urn:microsoft.com/office/officeart/2018/5/layout/IconCircleLabelList"/>
    <dgm:cxn modelId="{3669A843-7BEB-4CBE-B074-876C9840CB51}" type="presParOf" srcId="{95FAA238-240B-4607-9E17-99E79C61F072}" destId="{4905963F-A7CC-453C-B1E0-D7E898AFAF03}" srcOrd="1" destOrd="0" presId="urn:microsoft.com/office/officeart/2018/5/layout/IconCircleLabelList"/>
    <dgm:cxn modelId="{FB7633EB-B43B-4D29-95CD-16FBBA85395A}" type="presParOf" srcId="{95FAA238-240B-4607-9E17-99E79C61F072}" destId="{5E2092E1-2C72-486A-9F16-B299AB370ACA}" srcOrd="2" destOrd="0" presId="urn:microsoft.com/office/officeart/2018/5/layout/IconCircleLabelList"/>
    <dgm:cxn modelId="{D7E3BD24-5EDD-4106-BD90-D08E105F3337}" type="presParOf" srcId="{95FAA238-240B-4607-9E17-99E79C61F072}" destId="{237CAD14-1220-435F-9B6D-B849EDFA3C42}" srcOrd="3" destOrd="0" presId="urn:microsoft.com/office/officeart/2018/5/layout/IconCircleLabelList"/>
    <dgm:cxn modelId="{0C4FA6C2-4619-49E7-9930-115DF91C687E}" type="presParOf" srcId="{47309AB8-D45F-4425-9643-6AB8B31D2D26}" destId="{CD37774B-E4F6-4D2C-82F9-3B4CC28BC30A}" srcOrd="3" destOrd="0" presId="urn:microsoft.com/office/officeart/2018/5/layout/IconCircleLabelList"/>
    <dgm:cxn modelId="{8AB60D61-D9A0-4756-A62F-871FDE64A8D6}" type="presParOf" srcId="{47309AB8-D45F-4425-9643-6AB8B31D2D26}" destId="{7EC76208-A27F-4A5F-90F6-7510A1BCD6E8}" srcOrd="4" destOrd="0" presId="urn:microsoft.com/office/officeart/2018/5/layout/IconCircleLabelList"/>
    <dgm:cxn modelId="{DA58F25B-BFD3-4608-9109-9D8B9BC4597B}" type="presParOf" srcId="{7EC76208-A27F-4A5F-90F6-7510A1BCD6E8}" destId="{ED66D0E4-2F94-45DC-ABC7-D866C05F6CA9}" srcOrd="0" destOrd="0" presId="urn:microsoft.com/office/officeart/2018/5/layout/IconCircleLabelList"/>
    <dgm:cxn modelId="{C275A44A-5C5D-4BF9-B4C7-AAE398D229A1}" type="presParOf" srcId="{7EC76208-A27F-4A5F-90F6-7510A1BCD6E8}" destId="{2A3E2850-58B5-496D-A09E-A867D45B20C2}" srcOrd="1" destOrd="0" presId="urn:microsoft.com/office/officeart/2018/5/layout/IconCircleLabelList"/>
    <dgm:cxn modelId="{5028F0B4-DC85-424B-9DCC-404885ED1E9E}" type="presParOf" srcId="{7EC76208-A27F-4A5F-90F6-7510A1BCD6E8}" destId="{736BBF35-E12F-4F45-AA3E-634BDE26AF1E}" srcOrd="2" destOrd="0" presId="urn:microsoft.com/office/officeart/2018/5/layout/IconCircleLabelList"/>
    <dgm:cxn modelId="{B03936C6-4D36-49D7-973B-9F685D700008}" type="presParOf" srcId="{7EC76208-A27F-4A5F-90F6-7510A1BCD6E8}" destId="{05BF21F7-0276-4483-B8D5-8C0687977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5913-5F49-40B1-947D-FC27FD09EEDB}">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Violent crimes to lead to more arrests </a:t>
          </a:r>
        </a:p>
      </dsp:txBody>
      <dsp:txXfrm>
        <a:off x="307345" y="1546"/>
        <a:ext cx="3222855" cy="1933713"/>
      </dsp:txXfrm>
    </dsp:sp>
    <dsp:sp modelId="{2DE8968E-E10F-43BA-8135-35D3F5E0CF13}">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Drug-related crimes have a high number of arrests </a:t>
          </a:r>
        </a:p>
      </dsp:txBody>
      <dsp:txXfrm>
        <a:off x="3852486" y="1546"/>
        <a:ext cx="3222855" cy="1933713"/>
      </dsp:txXfrm>
    </dsp:sp>
    <dsp:sp modelId="{16783A40-0E05-4D02-8E13-B3AAB568F152}">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Crimes that happen in the summer or during the afternoon result in more </a:t>
          </a:r>
        </a:p>
      </dsp:txBody>
      <dsp:txXfrm>
        <a:off x="7397627" y="1546"/>
        <a:ext cx="3222855" cy="1933713"/>
      </dsp:txXfrm>
    </dsp:sp>
    <dsp:sp modelId="{C497E768-A4CC-4B53-B8C2-BDF3FC7FFF5B}">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School grounds would have more violent crimes</a:t>
          </a:r>
        </a:p>
      </dsp:txBody>
      <dsp:txXfrm>
        <a:off x="2079915" y="2257545"/>
        <a:ext cx="3222855" cy="1933713"/>
      </dsp:txXfrm>
    </dsp:sp>
    <dsp:sp modelId="{40EFF4C9-24BD-47CC-A792-544CC2E18792}">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crimes happen in public places connected to infrastructure, as well as in private homes, along with a higher proportion of violent crimes</a:t>
          </a:r>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E9BBB-D8C6-4DB3-96B4-B02796F349C6}">
      <dsp:nvSpPr>
        <dsp:cNvPr id="0" name=""/>
        <dsp:cNvSpPr/>
      </dsp:nvSpPr>
      <dsp:spPr>
        <a:xfrm>
          <a:off x="2000" y="802791"/>
          <a:ext cx="2299753" cy="114987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Handle</a:t>
          </a:r>
        </a:p>
      </dsp:txBody>
      <dsp:txXfrm>
        <a:off x="35679" y="836470"/>
        <a:ext cx="2232395" cy="1082518"/>
      </dsp:txXfrm>
    </dsp:sp>
    <dsp:sp modelId="{50ECA815-6B27-41BB-B34F-0B03BFCE2C66}">
      <dsp:nvSpPr>
        <dsp:cNvPr id="0" name=""/>
        <dsp:cNvSpPr/>
      </dsp:nvSpPr>
      <dsp:spPr>
        <a:xfrm>
          <a:off x="231976"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38DC2-F58E-4F4F-AC31-C7EB75579FCF}">
      <dsp:nvSpPr>
        <dsp:cNvPr id="0" name=""/>
        <dsp:cNvSpPr/>
      </dsp:nvSpPr>
      <dsp:spPr>
        <a:xfrm>
          <a:off x="461951"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Handle Missing Values</a:t>
          </a:r>
        </a:p>
      </dsp:txBody>
      <dsp:txXfrm>
        <a:off x="495630" y="2273816"/>
        <a:ext cx="1772444" cy="1082518"/>
      </dsp:txXfrm>
    </dsp:sp>
    <dsp:sp modelId="{9B884180-0A36-471A-A2C2-25107523BDF1}">
      <dsp:nvSpPr>
        <dsp:cNvPr id="0" name=""/>
        <dsp:cNvSpPr/>
      </dsp:nvSpPr>
      <dsp:spPr>
        <a:xfrm>
          <a:off x="2876692" y="802791"/>
          <a:ext cx="2299753" cy="11498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Specify</a:t>
          </a:r>
        </a:p>
      </dsp:txBody>
      <dsp:txXfrm>
        <a:off x="2910371" y="836470"/>
        <a:ext cx="2232395" cy="1082518"/>
      </dsp:txXfrm>
    </dsp:sp>
    <dsp:sp modelId="{FEBE13CB-6CE4-4C14-8616-CD3F8F6AB0DD}">
      <dsp:nvSpPr>
        <dsp:cNvPr id="0" name=""/>
        <dsp:cNvSpPr/>
      </dsp:nvSpPr>
      <dsp:spPr>
        <a:xfrm>
          <a:off x="3106667"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8386-3515-4978-9887-81EA0CA11DDF}">
      <dsp:nvSpPr>
        <dsp:cNvPr id="0" name=""/>
        <dsp:cNvSpPr/>
      </dsp:nvSpPr>
      <dsp:spPr>
        <a:xfrm>
          <a:off x="3336642"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Specify Imputation Methods</a:t>
          </a:r>
        </a:p>
      </dsp:txBody>
      <dsp:txXfrm>
        <a:off x="3370321" y="2273816"/>
        <a:ext cx="1772444" cy="1082518"/>
      </dsp:txXfrm>
    </dsp:sp>
    <dsp:sp modelId="{3CB84B2A-CAA1-4D73-B633-88AEE2E30195}">
      <dsp:nvSpPr>
        <dsp:cNvPr id="0" name=""/>
        <dsp:cNvSpPr/>
      </dsp:nvSpPr>
      <dsp:spPr>
        <a:xfrm>
          <a:off x="5751383" y="802791"/>
          <a:ext cx="2299753" cy="114987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Scale</a:t>
          </a:r>
        </a:p>
      </dsp:txBody>
      <dsp:txXfrm>
        <a:off x="5785062" y="836470"/>
        <a:ext cx="2232395" cy="1082518"/>
      </dsp:txXfrm>
    </dsp:sp>
    <dsp:sp modelId="{A393078D-984C-4D18-8422-723CA12500C5}">
      <dsp:nvSpPr>
        <dsp:cNvPr id="0" name=""/>
        <dsp:cNvSpPr/>
      </dsp:nvSpPr>
      <dsp:spPr>
        <a:xfrm>
          <a:off x="5981358"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2C0C3-4F79-447A-BF69-4C2469BB309A}">
      <dsp:nvSpPr>
        <dsp:cNvPr id="0" name=""/>
        <dsp:cNvSpPr/>
      </dsp:nvSpPr>
      <dsp:spPr>
        <a:xfrm>
          <a:off x="6211334"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Scale Numerical Features</a:t>
          </a:r>
        </a:p>
      </dsp:txBody>
      <dsp:txXfrm>
        <a:off x="6245013" y="2273816"/>
        <a:ext cx="1772444" cy="1082518"/>
      </dsp:txXfrm>
    </dsp:sp>
    <dsp:sp modelId="{9126FECB-C51A-408D-9448-F8906C416452}">
      <dsp:nvSpPr>
        <dsp:cNvPr id="0" name=""/>
        <dsp:cNvSpPr/>
      </dsp:nvSpPr>
      <dsp:spPr>
        <a:xfrm>
          <a:off x="8626074" y="802791"/>
          <a:ext cx="2299753" cy="11498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Transform</a:t>
          </a:r>
        </a:p>
      </dsp:txBody>
      <dsp:txXfrm>
        <a:off x="8659753" y="836470"/>
        <a:ext cx="2232395" cy="1082518"/>
      </dsp:txXfrm>
    </dsp:sp>
    <dsp:sp modelId="{3F50D94C-2C98-442A-AC34-7F04835E1110}">
      <dsp:nvSpPr>
        <dsp:cNvPr id="0" name=""/>
        <dsp:cNvSpPr/>
      </dsp:nvSpPr>
      <dsp:spPr>
        <a:xfrm>
          <a:off x="8856050"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72C8-51DE-47F1-86FB-6E1310B3C45B}">
      <dsp:nvSpPr>
        <dsp:cNvPr id="0" name=""/>
        <dsp:cNvSpPr/>
      </dsp:nvSpPr>
      <dsp:spPr>
        <a:xfrm>
          <a:off x="9086025"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Transform Categorical Features</a:t>
          </a:r>
        </a:p>
      </dsp:txBody>
      <dsp:txXfrm>
        <a:off x="9119704" y="2273816"/>
        <a:ext cx="1772444" cy="1082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4FB58-B11C-474B-9F18-2AC45EA24F4D}">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CDA92-B435-4DB9-B1FC-3ED9BF9AAF3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5524D-0004-4C23-BC17-0DCC2F33C87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100682" y="2684598"/>
        <a:ext cx="2370489" cy="720000"/>
      </dsp:txXfrm>
    </dsp:sp>
    <dsp:sp modelId="{450A9A55-33CC-4F5C-BEB7-D6DCA43AFE64}">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B7727-19CD-46C4-A3F0-C62A9DC9656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42F12-B02D-4984-8390-63355C1665C9}">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2886007" y="2684598"/>
        <a:ext cx="2370489" cy="720000"/>
      </dsp:txXfrm>
    </dsp:sp>
    <dsp:sp modelId="{86C8D36D-0774-41C2-B173-C6D48FC604FF}">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BE25-0467-4F8D-9559-BF21AC9DF2A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6093-9C19-447F-9291-9534904720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Gradient Boosting</a:t>
          </a:r>
        </a:p>
      </dsp:txBody>
      <dsp:txXfrm>
        <a:off x="5671332" y="2684598"/>
        <a:ext cx="2370489" cy="720000"/>
      </dsp:txXfrm>
    </dsp:sp>
    <dsp:sp modelId="{B7BD6665-740C-4CD1-93BE-D5FC3B3E764F}">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34073-306F-4D99-97E6-5973A7C113A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E3441-118B-4ADB-A0E1-E4B087015C7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8456657" y="2684598"/>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6A04B-3379-4CC3-9B9A-1471C86C5E2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F1DAF-AEE6-4AB3-A1A4-C1B61B3FAF1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927F4-8E81-41BB-ABCF-00CED8401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 Grid Built</a:t>
          </a:r>
        </a:p>
      </dsp:txBody>
      <dsp:txXfrm>
        <a:off x="93445" y="3018902"/>
        <a:ext cx="3206250" cy="720000"/>
      </dsp:txXfrm>
    </dsp:sp>
    <dsp:sp modelId="{DED037F3-DBB7-4EC2-B9CD-E7025AA885F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5963F-A7CC-453C-B1E0-D7E898AFAF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CAD14-1220-435F-9B6D-B849EDFA3C4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Parameters Determined and Specified</a:t>
          </a:r>
        </a:p>
      </dsp:txBody>
      <dsp:txXfrm>
        <a:off x="3860789" y="3018902"/>
        <a:ext cx="3206250" cy="720000"/>
      </dsp:txXfrm>
    </dsp:sp>
    <dsp:sp modelId="{ED66D0E4-2F94-45DC-ABC7-D866C05F6CA9}">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E2850-58B5-496D-A09E-A867D45B20C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F21F7-0276-4483-B8D5-8C0687977AF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Iterate Upon Results</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Modeling 2. Within the tuning phase we followed a similar process of defining a pipeline structure, this time incorporating a parameter grid for hyperparameter optimization. Once again, this setup was organized with flexibility to make adjustments easy to implement. Behind the scenes, the code selected the best model within the tuning process, but in this scenario the configurations did not outperform the standard algorithm. At this point we can benchmark the logistic regression model as the most ideal model candidate, however, additional tuning efforts were made, and we cannot make a conclusion until further improvements are officially ruled out or exceed the current model.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360017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17</a:t>
            </a:fld>
            <a:endParaRPr lang="en-US"/>
          </a:p>
        </p:txBody>
      </p:sp>
    </p:spTree>
    <p:extLst>
      <p:ext uri="{BB962C8B-B14F-4D97-AF65-F5344CB8AC3E}">
        <p14:creationId xmlns:p14="http://schemas.microsoft.com/office/powerpoint/2010/main" val="395308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EDA 1. Looking into the breakdown of violent and non-violent crimes, we began with a basic bar chart to help gain a general overview of the variable. The “arrests by type” chart showed most crimes do not result in arrests, non-violent crimes have the most volume, and violent crimes have the highest arrest rates. We then created a second chart to break down crime frequencies—non-violent crimes in blue and violent crimes in orange. This helped the group gain a deeper understanding of specific crimes that are most common, while reinforcing the previous finding that most arrests for crimes are non-violent.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EDA 2. Continuing with the </a:t>
            </a:r>
            <a:r>
              <a:rPr lang="en-US" sz="1200" kern="1200" dirty="0" err="1">
                <a:solidFill>
                  <a:schemeClr val="tx1"/>
                </a:solidFill>
                <a:effectLst/>
                <a:latin typeface="+mn-lt"/>
                <a:ea typeface="+mn-ea"/>
                <a:cs typeface="+mn-cs"/>
              </a:rPr>
              <a:t>eda</a:t>
            </a:r>
            <a:r>
              <a:rPr lang="en-US" sz="1200" kern="1200" dirty="0">
                <a:solidFill>
                  <a:schemeClr val="tx1"/>
                </a:solidFill>
                <a:effectLst/>
                <a:latin typeface="+mn-lt"/>
                <a:ea typeface="+mn-ea"/>
                <a:cs typeface="+mn-cs"/>
              </a:rPr>
              <a:t> process, we analyzed how crime and arrest counts vary by district. The two graphs displayed work together: the first provides a side-by-side comparison of crime and arrest counts, while the second breaks this down into arrest rates by district-- using red to indicate whether a district falls below the median arrest count. Notably, district 11 has the highest crime and arrest counts but this does not always mean high arrest rates, as shown by district 8 with a similar number of crimes. While these graphs were not directly used in the feature engineering process, they offer valuable context. Should the predictive model underperform, we can revisit district level dynamics to dissect and potentially treat certain districts as outliers, but for now we are ready to move into the modeling phase. </a:t>
            </a:r>
          </a:p>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Modeling 1. First, we defined features by dropping columns that lacked predictive value and established arrest as our target variable. Next, we defined the train test split using 25% of the data for training and ensuring our random state was set to 42 for reproducibility. From there we established a preprocessing pipeline to ensure data preservation and proper conversion into a machine-readable format. Similarly, we also established a model pipeline to highlight how the models naturally fit the data before tuning. With this structure, we let the data speak for itself and enable room for modifications should we decide to make changes.  Upon examination of the results, we see that logistic regression was the best model overall, however, none of these models were tuned, therefore, we cannot say with certainty this was the best model until tuning efforts are made.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41673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6181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Preprocessing Pipeline</a:t>
            </a:r>
          </a:p>
        </p:txBody>
      </p:sp>
      <p:graphicFrame>
        <p:nvGraphicFramePr>
          <p:cNvPr id="10" name="Content Placeholder 2">
            <a:extLst>
              <a:ext uri="{FF2B5EF4-FFF2-40B4-BE49-F238E27FC236}">
                <a16:creationId xmlns:a16="http://schemas.microsoft.com/office/drawing/2014/main" id="{ECD4640D-CDEA-8D5A-4D0C-2A1546F6E418}"/>
              </a:ext>
            </a:extLst>
          </p:cNvPr>
          <p:cNvGraphicFramePr/>
          <p:nvPr>
            <p:extLst>
              <p:ext uri="{D42A27DB-BD31-4B8C-83A1-F6EECF244321}">
                <p14:modId xmlns:p14="http://schemas.microsoft.com/office/powerpoint/2010/main" val="345808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9312714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Model Results</a:t>
            </a:r>
          </a:p>
        </p:txBody>
      </p:sp>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p:cNvPicPr>
          <p:nvPr/>
        </p:nvPicPr>
        <p:blipFill>
          <a:blip r:embed="rId3">
            <a:extLst>
              <a:ext uri="{28A0092B-C50C-407E-A947-70E740481C1C}">
                <a14:useLocalDpi xmlns:a14="http://schemas.microsoft.com/office/drawing/2010/main" val="0"/>
              </a:ext>
            </a:extLst>
          </a:blip>
          <a:stretch/>
        </p:blipFill>
        <p:spPr>
          <a:xfrm>
            <a:off x="680689" y="2445976"/>
            <a:ext cx="2490796" cy="2860546"/>
          </a:xfrm>
          <a:prstGeom prst="rect">
            <a:avLst/>
          </a:prstGeom>
        </p:spPr>
      </p:pic>
      <p:pic>
        <p:nvPicPr>
          <p:cNvPr id="14" name="Picture 13">
            <a:extLst>
              <a:ext uri="{FF2B5EF4-FFF2-40B4-BE49-F238E27FC236}">
                <a16:creationId xmlns:a16="http://schemas.microsoft.com/office/drawing/2014/main" id="{99942C47-C656-9F31-3BD0-7123DA99B9C3}"/>
              </a:ext>
            </a:extLst>
          </p:cNvPr>
          <p:cNvPicPr>
            <a:picLocks/>
          </p:cNvPicPr>
          <p:nvPr/>
        </p:nvPicPr>
        <p:blipFill>
          <a:blip r:embed="rId4">
            <a:extLst>
              <a:ext uri="{28A0092B-C50C-407E-A947-70E740481C1C}">
                <a14:useLocalDpi xmlns:a14="http://schemas.microsoft.com/office/drawing/2010/main" val="0"/>
              </a:ext>
            </a:extLst>
          </a:blip>
          <a:stretch/>
        </p:blipFill>
        <p:spPr>
          <a:xfrm>
            <a:off x="3459929" y="2469085"/>
            <a:ext cx="2494544" cy="2822926"/>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p:cNvPicPr>
          <p:nvPr/>
        </p:nvPicPr>
        <p:blipFill>
          <a:blip r:embed="rId5">
            <a:extLst>
              <a:ext uri="{28A0092B-C50C-407E-A947-70E740481C1C}">
                <a14:useLocalDpi xmlns:a14="http://schemas.microsoft.com/office/drawing/2010/main" val="0"/>
              </a:ext>
            </a:extLst>
          </a:blip>
          <a:stretch/>
        </p:blipFill>
        <p:spPr>
          <a:xfrm>
            <a:off x="6239169" y="2506762"/>
            <a:ext cx="2502912" cy="2761587"/>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p:cNvPicPr>
          <p:nvPr/>
        </p:nvPicPr>
        <p:blipFill>
          <a:blip r:embed="rId6">
            <a:extLst>
              <a:ext uri="{28A0092B-C50C-407E-A947-70E740481C1C}">
                <a14:useLocalDpi xmlns:a14="http://schemas.microsoft.com/office/drawing/2010/main" val="0"/>
              </a:ext>
            </a:extLst>
          </a:blip>
          <a:stretch/>
        </p:blipFill>
        <p:spPr>
          <a:xfrm>
            <a:off x="9015350" y="2485016"/>
            <a:ext cx="2502910" cy="2796989"/>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198FACE-AB78-6EE9-E35D-D76D89CCD992}"/>
              </a:ext>
            </a:extLst>
          </p:cNvPr>
          <p:cNvSpPr>
            <a:spLocks noGrp="1"/>
          </p:cNvSpPr>
          <p:nvPr>
            <p:ph type="title"/>
          </p:nvPr>
        </p:nvSpPr>
        <p:spPr>
          <a:xfrm>
            <a:off x="1136397" y="502021"/>
            <a:ext cx="4959603" cy="1642969"/>
          </a:xfrm>
        </p:spPr>
        <p:txBody>
          <a:bodyPr anchor="b">
            <a:normAutofit/>
          </a:bodyPr>
          <a:lstStyle/>
          <a:p>
            <a:r>
              <a:rPr lang="en-US" sz="4000" dirty="0"/>
              <a:t>Feature Importance Evaluation</a:t>
            </a:r>
          </a:p>
        </p:txBody>
      </p:sp>
      <p:sp>
        <p:nvSpPr>
          <p:cNvPr id="9" name="Content Placeholder 8">
            <a:extLst>
              <a:ext uri="{FF2B5EF4-FFF2-40B4-BE49-F238E27FC236}">
                <a16:creationId xmlns:a16="http://schemas.microsoft.com/office/drawing/2014/main" id="{2D5B1A4F-6AC0-5CDA-D54C-BC3B4684DAA9}"/>
              </a:ext>
            </a:extLst>
          </p:cNvPr>
          <p:cNvSpPr>
            <a:spLocks noGrp="1"/>
          </p:cNvSpPr>
          <p:nvPr>
            <p:ph idx="1"/>
          </p:nvPr>
        </p:nvSpPr>
        <p:spPr>
          <a:xfrm>
            <a:off x="1136397" y="2418408"/>
            <a:ext cx="4959603" cy="3522569"/>
          </a:xfrm>
        </p:spPr>
        <p:txBody>
          <a:bodyPr anchor="t">
            <a:normAutofit/>
          </a:bodyPr>
          <a:lstStyle/>
          <a:p>
            <a:r>
              <a:rPr lang="en-US" sz="2000" dirty="0"/>
              <a:t>Primary Type produced the largest influence on model prediction. </a:t>
            </a:r>
          </a:p>
          <a:p>
            <a:r>
              <a:rPr lang="en-US" sz="2000" dirty="0"/>
              <a:t>Primary Type also occupies 4 of the top 5 most important features. </a:t>
            </a:r>
          </a:p>
          <a:p>
            <a:r>
              <a:rPr lang="en-US" sz="2000" dirty="0"/>
              <a:t>Significant drop in importance after 5</a:t>
            </a:r>
            <a:r>
              <a:rPr lang="en-US" sz="2000" baseline="30000" dirty="0"/>
              <a:t>th</a:t>
            </a:r>
            <a:r>
              <a:rPr lang="en-US" sz="2000" dirty="0"/>
              <a:t> feature. </a:t>
            </a:r>
          </a:p>
          <a:p>
            <a:r>
              <a:rPr lang="en-US" sz="2000" dirty="0"/>
              <a:t>Description consistently has 2</a:t>
            </a:r>
            <a:r>
              <a:rPr lang="en-US" sz="2000" baseline="30000" dirty="0"/>
              <a:t>nd</a:t>
            </a:r>
            <a:r>
              <a:rPr lang="en-US" sz="2000" dirty="0"/>
              <a:t> largest impact on prediction. </a:t>
            </a:r>
          </a:p>
        </p:txBody>
      </p:sp>
      <p:pic>
        <p:nvPicPr>
          <p:cNvPr id="7" name="Picture 6" descr="A bar graph with text&#10;&#10;AI-generated content may be incorrect.">
            <a:extLst>
              <a:ext uri="{FF2B5EF4-FFF2-40B4-BE49-F238E27FC236}">
                <a16:creationId xmlns:a16="http://schemas.microsoft.com/office/drawing/2014/main" id="{5AE19CA1-D650-E132-77C9-BE267CC0A1B3}"/>
              </a:ext>
            </a:extLst>
          </p:cNvPr>
          <p:cNvPicPr>
            <a:picLocks noChangeAspect="1"/>
          </p:cNvPicPr>
          <p:nvPr/>
        </p:nvPicPr>
        <p:blipFill>
          <a:blip r:embed="rId2">
            <a:extLst>
              <a:ext uri="{28A0092B-C50C-407E-A947-70E740481C1C}">
                <a14:useLocalDpi xmlns:a14="http://schemas.microsoft.com/office/drawing/2010/main" val="0"/>
              </a:ext>
            </a:extLst>
          </a:blip>
          <a:srcRect b="11795"/>
          <a:stretch>
            <a:fillRect/>
          </a:stretch>
        </p:blipFill>
        <p:spPr>
          <a:xfrm>
            <a:off x="6096000" y="860612"/>
            <a:ext cx="5617465" cy="4797910"/>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8D4D01D0-E7C3-AFF4-FACB-482D80FECE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28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2897927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a:t>Modeling</a:t>
            </a:r>
          </a:p>
        </p:txBody>
      </p:sp>
      <p:sp>
        <p:nvSpPr>
          <p:cNvPr id="7" name="TextBox 6">
            <a:extLst>
              <a:ext uri="{FF2B5EF4-FFF2-40B4-BE49-F238E27FC236}">
                <a16:creationId xmlns:a16="http://schemas.microsoft.com/office/drawing/2014/main" id="{8C172B66-4507-7AF8-97E3-BF1AC997970E}"/>
              </a:ext>
            </a:extLst>
          </p:cNvPr>
          <p:cNvSpPr txBox="1"/>
          <p:nvPr/>
        </p:nvSpPr>
        <p:spPr>
          <a:xfrm>
            <a:off x="1136396" y="2277036"/>
            <a:ext cx="5814239" cy="3461155"/>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Tuning Phase Structure</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Design and implement parameter grid</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Allows flexible hyperparameter optimization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Model Selection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Best model automatically selected during tuning evaluation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Tuned configurations </a:t>
            </a:r>
            <a:r>
              <a:rPr kumimoji="0" lang="en-US" sz="1600" b="1" i="0" u="none" strike="noStrike" cap="none" spc="0" normalizeH="0" baseline="0" noProof="0">
                <a:ln>
                  <a:noFill/>
                </a:ln>
                <a:effectLst/>
                <a:uLnTx/>
                <a:uFillTx/>
              </a:rPr>
              <a:t>did not </a:t>
            </a:r>
            <a:r>
              <a:rPr kumimoji="0" lang="en-US" sz="1600" b="0" i="0" u="none" strike="noStrike" cap="none" spc="0" normalizeH="0" baseline="0" noProof="0">
                <a:ln>
                  <a:noFill/>
                </a:ln>
                <a:effectLst/>
                <a:uLnTx/>
                <a:uFillTx/>
              </a:rPr>
              <a:t>outperform standard algorithms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Key Insights</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Logistic Regression remains most promising model</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a:ln>
                  <a:noFill/>
                </a:ln>
                <a:effectLst/>
                <a:uLnTx/>
                <a:uFillTx/>
              </a:rPr>
              <a:t>Final Model selection pending additional tuning efforts</a:t>
            </a:r>
          </a:p>
        </p:txBody>
      </p:sp>
      <p:pic>
        <p:nvPicPr>
          <p:cNvPr id="6" name="Picture 5" descr="A screenshot of a computer&#10;&#10;AI-generated content may be incorrect.">
            <a:extLst>
              <a:ext uri="{FF2B5EF4-FFF2-40B4-BE49-F238E27FC236}">
                <a16:creationId xmlns:a16="http://schemas.microsoft.com/office/drawing/2014/main" id="{33F2F7B3-5654-1443-5C6C-4E13E63B4FC4}"/>
              </a:ext>
            </a:extLst>
          </p:cNvPr>
          <p:cNvPicPr>
            <a:picLocks/>
          </p:cNvPicPr>
          <p:nvPr/>
        </p:nvPicPr>
        <p:blipFill>
          <a:blip r:embed="rId3"/>
          <a:stretch>
            <a:fillRect/>
          </a:stretch>
        </p:blipFill>
        <p:spPr>
          <a:xfrm>
            <a:off x="7717919" y="799365"/>
            <a:ext cx="3636563" cy="221015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79815" y="3375824"/>
            <a:ext cx="3684058" cy="2243263"/>
          </a:xfrm>
          <a:prstGeom prst="rect">
            <a:avLst/>
          </a:prstGeom>
        </p:spPr>
      </p:pic>
      <p:sp>
        <p:nvSpPr>
          <p:cNvPr id="28" name="Rectangle 2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0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a:xfrm>
            <a:off x="1371599" y="2318197"/>
            <a:ext cx="9724031" cy="3683358"/>
          </a:xfrm>
        </p:spPr>
        <p:txBody>
          <a:bodyPr anchor="ctr">
            <a:normAutofit/>
          </a:bodyPr>
          <a:lstStyle/>
          <a:p>
            <a:r>
              <a:rPr lang="en-US" sz="2000"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1136397" y="502021"/>
            <a:ext cx="4959603" cy="1642969"/>
          </a:xfrm>
        </p:spPr>
        <p:txBody>
          <a:bodyPr anchor="b">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1136397" y="2418408"/>
            <a:ext cx="4959603" cy="3522569"/>
          </a:xfrm>
        </p:spPr>
        <p:txBody>
          <a:bodyPr anchor="t">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680896" y="489118"/>
            <a:ext cx="4864115" cy="5466007"/>
          </a:xfrm>
          <a:prstGeom prst="rect">
            <a:avLst/>
          </a:prstGeom>
        </p:spPr>
      </p:pic>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5" name="Rectangle 6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Frame the Problem</a:t>
            </a:r>
          </a:p>
        </p:txBody>
      </p:sp>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2"/>
          <a:srcRect l="3468" r="12521" b="1"/>
          <a:stretch>
            <a:fillRect/>
          </a:stretch>
        </p:blipFill>
        <p:spPr>
          <a:xfrm>
            <a:off x="1216889" y="2200459"/>
            <a:ext cx="3061813" cy="1521578"/>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4599296" y="2200459"/>
            <a:ext cx="3007003" cy="1494354"/>
          </a:xfrm>
          <a:prstGeom prst="rect">
            <a:avLst/>
          </a:prstGeom>
        </p:spPr>
      </p:pic>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4"/>
          <a:srcRect l="7077" r="11931" b="2"/>
          <a:stretch>
            <a:fillRect/>
          </a:stretch>
        </p:blipFill>
        <p:spPr>
          <a:xfrm>
            <a:off x="7913295" y="2200459"/>
            <a:ext cx="3061813" cy="1521575"/>
          </a:xfrm>
          <a:prstGeom prst="rect">
            <a:avLst/>
          </a:prstGeom>
        </p:spPr>
      </p:pic>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1371601" y="4786744"/>
            <a:ext cx="9448800" cy="1442631"/>
          </a:xfrm>
        </p:spPr>
        <p:txBody>
          <a:bodyPr>
            <a:normAutofit/>
          </a:bodyPr>
          <a:lstStyle/>
          <a:p>
            <a:r>
              <a:rPr lang="en-US" sz="1100"/>
              <a:t>Data can be utilized to answer various business objectives</a:t>
            </a:r>
          </a:p>
          <a:p>
            <a:pPr lvl="1"/>
            <a:r>
              <a:rPr lang="en-US" sz="1100"/>
              <a:t># of Crimes by Location</a:t>
            </a:r>
          </a:p>
          <a:p>
            <a:pPr lvl="1"/>
            <a:r>
              <a:rPr lang="en-US" sz="1100"/>
              <a:t># of Crimes by District</a:t>
            </a:r>
          </a:p>
          <a:p>
            <a:pPr lvl="1"/>
            <a:r>
              <a:rPr lang="en-US" sz="1100"/>
              <a:t># of Arrest by Beat</a:t>
            </a:r>
          </a:p>
          <a:p>
            <a:pPr marL="457200" lvl="1" indent="0">
              <a:buNone/>
            </a:pPr>
            <a:endParaRPr lang="en-US" sz="1100"/>
          </a:p>
          <a:p>
            <a:r>
              <a:rPr lang="en-US" sz="1100" b="1"/>
              <a:t>Main Objective of ML Model: </a:t>
            </a:r>
            <a:r>
              <a:rPr lang="en-US" sz="1100"/>
              <a:t>predict the likelihood of an arrest based on various factors, such as type, location, and time of day</a:t>
            </a:r>
          </a:p>
        </p:txBody>
      </p:sp>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8074084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1136396" y="2277036"/>
            <a:ext cx="5814239" cy="3461155"/>
          </a:xfrm>
        </p:spPr>
        <p:txBody>
          <a:bodyPr>
            <a:normAutofit/>
          </a:bodyPr>
          <a:lstStyle/>
          <a:p>
            <a:r>
              <a:rPr lang="en-US" sz="2000"/>
              <a:t>Arrests by Type</a:t>
            </a:r>
          </a:p>
          <a:p>
            <a:pPr lvl="1"/>
            <a:r>
              <a:rPr lang="en-US" sz="2000"/>
              <a:t>Most crimes do not result in arrests</a:t>
            </a:r>
          </a:p>
          <a:p>
            <a:pPr lvl="1"/>
            <a:r>
              <a:rPr lang="en-US" sz="2000"/>
              <a:t>Non-violent crimes retain highest frequency</a:t>
            </a:r>
          </a:p>
          <a:p>
            <a:pPr lvl="1"/>
            <a:r>
              <a:rPr lang="en-US" sz="2000"/>
              <a:t>Violent crimes show the highest arrest rate</a:t>
            </a:r>
          </a:p>
          <a:p>
            <a:r>
              <a:rPr lang="en-US" sz="2000"/>
              <a:t>Frequency of Crime </a:t>
            </a:r>
          </a:p>
          <a:p>
            <a:pPr lvl="1"/>
            <a:r>
              <a:rPr lang="en-US" sz="2000"/>
              <a:t>Theft is the most frequent crime</a:t>
            </a:r>
          </a:p>
          <a:p>
            <a:pPr lvl="1"/>
            <a:r>
              <a:rPr lang="en-US" sz="2000"/>
              <a:t>Battery is the most common violent crime (orange)</a:t>
            </a:r>
          </a:p>
        </p:txBody>
      </p:sp>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3"/>
          <a:stretch>
            <a:fillRect/>
          </a:stretch>
        </p:blipFill>
        <p:spPr>
          <a:xfrm>
            <a:off x="7679766" y="1134021"/>
            <a:ext cx="3712869" cy="1540840"/>
          </a:xfrm>
          <a:prstGeom prst="rect">
            <a:avLst/>
          </a:prstGeom>
        </p:spPr>
      </p:pic>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4"/>
          <a:stretch>
            <a:fillRect/>
          </a:stretch>
        </p:blipFill>
        <p:spPr>
          <a:xfrm>
            <a:off x="8000988" y="3375824"/>
            <a:ext cx="3041712" cy="2243263"/>
          </a:xfrm>
          <a:prstGeom prst="rect">
            <a:avLst/>
          </a:prstGeom>
        </p:spPr>
      </p:pic>
      <p:sp>
        <p:nvSpPr>
          <p:cNvPr id="10" name="Rectangle 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1136396" y="2277036"/>
            <a:ext cx="5814239" cy="3461155"/>
          </a:xfrm>
        </p:spPr>
        <p:txBody>
          <a:bodyPr>
            <a:normAutofit/>
          </a:bodyPr>
          <a:lstStyle/>
          <a:p>
            <a:r>
              <a:rPr lang="en-US" sz="1600"/>
              <a:t>Crime vs. Arrest Count</a:t>
            </a:r>
          </a:p>
          <a:p>
            <a:pPr lvl="1"/>
            <a:r>
              <a:rPr lang="en-US" sz="1600"/>
              <a:t>Districts 6, 8, 11 each have crime counts greater than or equal to 1500</a:t>
            </a:r>
          </a:p>
          <a:p>
            <a:pPr lvl="1"/>
            <a:r>
              <a:rPr lang="en-US" sz="1600"/>
              <a:t>Districts 20 and 31 have the lowest volume of crime</a:t>
            </a:r>
          </a:p>
          <a:p>
            <a:r>
              <a:rPr lang="en-US" sz="1600"/>
              <a:t>Arrest Rate by District</a:t>
            </a:r>
          </a:p>
          <a:p>
            <a:pPr lvl="1"/>
            <a:r>
              <a:rPr lang="en-US" sz="1600"/>
              <a:t>Green bars indicate a “safe” district based on the median measure of arrest count / crime count</a:t>
            </a:r>
          </a:p>
          <a:p>
            <a:r>
              <a:rPr lang="en-US" sz="1600"/>
              <a:t>Overview of District and Crime graphs</a:t>
            </a:r>
          </a:p>
          <a:p>
            <a:pPr lvl="1"/>
            <a:r>
              <a:rPr lang="en-US" sz="1600"/>
              <a:t>District 11 has the highest arrest and crime count</a:t>
            </a:r>
          </a:p>
          <a:p>
            <a:pPr lvl="1"/>
            <a:r>
              <a:rPr lang="en-US" sz="1600"/>
              <a:t>High crime does not always mean high arrest rates</a:t>
            </a:r>
          </a:p>
          <a:p>
            <a:pPr lvl="1"/>
            <a:r>
              <a:rPr lang="en-US" sz="160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79766" y="1124739"/>
            <a:ext cx="3712869" cy="1559404"/>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65410" y="3713112"/>
            <a:ext cx="3712869" cy="15686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Model Evaluation </a:t>
            </a:r>
          </a:p>
        </p:txBody>
      </p:sp>
    </p:spTree>
    <p:extLst>
      <p:ext uri="{BB962C8B-B14F-4D97-AF65-F5344CB8AC3E}">
        <p14:creationId xmlns:p14="http://schemas.microsoft.com/office/powerpoint/2010/main" val="16194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B86DCDE-58A9-8598-6F68-D19D7A0AEEA1}"/>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211</TotalTime>
  <Words>1682</Words>
  <Application>Microsoft Office PowerPoint</Application>
  <PresentationFormat>Widescreen</PresentationFormat>
  <Paragraphs>115</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 Evaluation </vt:lpstr>
      <vt:lpstr>Modeling Cycle</vt:lpstr>
      <vt:lpstr>Preprocessing Pipeline</vt:lpstr>
      <vt:lpstr>Model Selection</vt:lpstr>
      <vt:lpstr>Model Results</vt:lpstr>
      <vt:lpstr>Feature Importance Evaluation</vt:lpstr>
      <vt:lpstr>Specify Model Parameters</vt:lpstr>
      <vt:lpstr>Modeling</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Ryan McGiffin</cp:lastModifiedBy>
  <cp:revision>1</cp:revision>
  <dcterms:created xsi:type="dcterms:W3CDTF">2025-07-24T19:51:34Z</dcterms:created>
  <dcterms:modified xsi:type="dcterms:W3CDTF">2025-08-07T00:21:50Z</dcterms:modified>
</cp:coreProperties>
</file>