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74" r:id="rId2"/>
    <p:sldId id="261" r:id="rId3"/>
    <p:sldId id="275" r:id="rId4"/>
    <p:sldId id="276" r:id="rId5"/>
    <p:sldId id="277" r:id="rId6"/>
    <p:sldId id="264" r:id="rId7"/>
    <p:sldId id="266" r:id="rId8"/>
    <p:sldId id="278" r:id="rId9"/>
    <p:sldId id="279" r:id="rId10"/>
    <p:sldId id="265" r:id="rId11"/>
    <p:sldId id="269" r:id="rId12"/>
    <p:sldId id="270" r:id="rId13"/>
    <p:sldId id="267" r:id="rId14"/>
    <p:sldId id="268" r:id="rId15"/>
    <p:sldId id="271" r:id="rId16"/>
    <p:sldId id="272" r:id="rId17"/>
    <p:sldId id="273" r:id="rId18"/>
    <p:sldId id="263" r:id="rId19"/>
    <p:sldId id="25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9A2BD2-AE1B-462B-BE46-830C96092FD4}" v="965" dt="2025-08-06T23:39:14.5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159" autoAdjust="0"/>
  </p:normalViewPr>
  <p:slideViewPr>
    <p:cSldViewPr snapToGrid="0">
      <p:cViewPr varScale="1">
        <p:scale>
          <a:sx n="71" d="100"/>
          <a:sy n="71" d="100"/>
        </p:scale>
        <p:origin x="1138"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McGiffin" userId="3ac51aac0b883ba7" providerId="LiveId" clId="{C59A2BD2-AE1B-462B-BE46-830C96092FD4}"/>
    <pc:docChg chg="undo custSel addSld delSld modSld sldOrd modMainMaster">
      <pc:chgData name="Ryan McGiffin" userId="3ac51aac0b883ba7" providerId="LiveId" clId="{C59A2BD2-AE1B-462B-BE46-830C96092FD4}" dt="2025-08-06T23:40:02.544" v="5657" actId="47"/>
      <pc:docMkLst>
        <pc:docMk/>
      </pc:docMkLst>
      <pc:sldChg chg="addSp delSp del delDesignElem">
        <pc:chgData name="Ryan McGiffin" userId="3ac51aac0b883ba7" providerId="LiveId" clId="{C59A2BD2-AE1B-462B-BE46-830C96092FD4}" dt="2025-08-06T23:38:24.155" v="5651" actId="47"/>
        <pc:sldMkLst>
          <pc:docMk/>
          <pc:sldMk cId="1089398144" sldId="256"/>
        </pc:sldMkLst>
        <pc:spChg chg="add del">
          <ac:chgData name="Ryan McGiffin" userId="3ac51aac0b883ba7" providerId="LiveId" clId="{C59A2BD2-AE1B-462B-BE46-830C96092FD4}" dt="2025-08-06T21:10:02.333" v="2408"/>
          <ac:spMkLst>
            <pc:docMk/>
            <pc:sldMk cId="1089398144" sldId="256"/>
            <ac:spMk id="6" creationId="{6F5A5072-7B47-4D32-B52A-4EBBF590B8A5}"/>
          </ac:spMkLst>
        </pc:spChg>
        <pc:spChg chg="add del">
          <ac:chgData name="Ryan McGiffin" userId="3ac51aac0b883ba7" providerId="LiveId" clId="{C59A2BD2-AE1B-462B-BE46-830C96092FD4}" dt="2025-08-06T21:10:02.333" v="2408"/>
          <ac:spMkLst>
            <pc:docMk/>
            <pc:sldMk cId="1089398144" sldId="256"/>
            <ac:spMk id="7" creationId="{9715DAF0-AE1B-46C9-8A6B-DB2AA05AB91D}"/>
          </ac:spMkLst>
        </pc:spChg>
        <pc:spChg chg="add del">
          <ac:chgData name="Ryan McGiffin" userId="3ac51aac0b883ba7" providerId="LiveId" clId="{C59A2BD2-AE1B-462B-BE46-830C96092FD4}" dt="2025-08-06T21:10:02.333" v="2408"/>
          <ac:spMkLst>
            <pc:docMk/>
            <pc:sldMk cId="1089398144" sldId="256"/>
            <ac:spMk id="33" creationId="{6016219D-510E-4184-9090-6D5578A87BD1}"/>
          </ac:spMkLst>
        </pc:spChg>
        <pc:spChg chg="add del">
          <ac:chgData name="Ryan McGiffin" userId="3ac51aac0b883ba7" providerId="LiveId" clId="{C59A2BD2-AE1B-462B-BE46-830C96092FD4}" dt="2025-08-06T21:10:02.333" v="2408"/>
          <ac:spMkLst>
            <pc:docMk/>
            <pc:sldMk cId="1089398144" sldId="256"/>
            <ac:spMk id="35" creationId="{AFF4A713-7B75-4B21-90D7-5AB19547C728}"/>
          </ac:spMkLst>
        </pc:spChg>
        <pc:spChg chg="add del">
          <ac:chgData name="Ryan McGiffin" userId="3ac51aac0b883ba7" providerId="LiveId" clId="{C59A2BD2-AE1B-462B-BE46-830C96092FD4}" dt="2025-08-06T21:10:02.333" v="2408"/>
          <ac:spMkLst>
            <pc:docMk/>
            <pc:sldMk cId="1089398144" sldId="256"/>
            <ac:spMk id="37" creationId="{DC631C0B-6DA6-4E57-8231-CE32B3434A7E}"/>
          </ac:spMkLst>
        </pc:spChg>
        <pc:spChg chg="add del">
          <ac:chgData name="Ryan McGiffin" userId="3ac51aac0b883ba7" providerId="LiveId" clId="{C59A2BD2-AE1B-462B-BE46-830C96092FD4}" dt="2025-08-06T21:10:02.333" v="2408"/>
          <ac:spMkLst>
            <pc:docMk/>
            <pc:sldMk cId="1089398144" sldId="256"/>
            <ac:spMk id="39" creationId="{C29501E6-A978-4A61-9689-9085AF97A53A}"/>
          </ac:spMkLst>
        </pc:spChg>
      </pc:sldChg>
      <pc:sldChg chg="modSp">
        <pc:chgData name="Ryan McGiffin" userId="3ac51aac0b883ba7" providerId="LiveId" clId="{C59A2BD2-AE1B-462B-BE46-830C96092FD4}" dt="2025-08-06T21:10:16.782" v="2412"/>
        <pc:sldMkLst>
          <pc:docMk/>
          <pc:sldMk cId="1110763002" sldId="257"/>
        </pc:sldMkLst>
        <pc:spChg chg="mod">
          <ac:chgData name="Ryan McGiffin" userId="3ac51aac0b883ba7" providerId="LiveId" clId="{C59A2BD2-AE1B-462B-BE46-830C96092FD4}" dt="2025-08-06T21:10:16.782" v="2412"/>
          <ac:spMkLst>
            <pc:docMk/>
            <pc:sldMk cId="1110763002" sldId="257"/>
            <ac:spMk id="2" creationId="{D2BBFBE7-C567-7B62-52C7-009EA7D63C23}"/>
          </ac:spMkLst>
        </pc:spChg>
        <pc:spChg chg="mod">
          <ac:chgData name="Ryan McGiffin" userId="3ac51aac0b883ba7" providerId="LiveId" clId="{C59A2BD2-AE1B-462B-BE46-830C96092FD4}" dt="2025-08-06T21:10:16.782" v="2412"/>
          <ac:spMkLst>
            <pc:docMk/>
            <pc:sldMk cId="1110763002" sldId="257"/>
            <ac:spMk id="3" creationId="{BE44B921-5260-C21D-87DA-0AEE33F067AF}"/>
          </ac:spMkLst>
        </pc:spChg>
      </pc:sldChg>
      <pc:sldChg chg="addSp delSp modSp del mod delDesignElem">
        <pc:chgData name="Ryan McGiffin" userId="3ac51aac0b883ba7" providerId="LiveId" clId="{C59A2BD2-AE1B-462B-BE46-830C96092FD4}" dt="2025-08-06T23:38:54.788" v="5653" actId="47"/>
        <pc:sldMkLst>
          <pc:docMk/>
          <pc:sldMk cId="3260822621" sldId="258"/>
        </pc:sldMkLst>
        <pc:spChg chg="add del">
          <ac:chgData name="Ryan McGiffin" userId="3ac51aac0b883ba7" providerId="LiveId" clId="{C59A2BD2-AE1B-462B-BE46-830C96092FD4}" dt="2025-08-06T21:10:02.333" v="2408"/>
          <ac:spMkLst>
            <pc:docMk/>
            <pc:sldMk cId="3260822621" sldId="258"/>
            <ac:spMk id="55" creationId="{53B475F8-50AE-46A0-9943-B2B63183D50C}"/>
          </ac:spMkLst>
        </pc:spChg>
        <pc:spChg chg="add del">
          <ac:chgData name="Ryan McGiffin" userId="3ac51aac0b883ba7" providerId="LiveId" clId="{C59A2BD2-AE1B-462B-BE46-830C96092FD4}" dt="2025-08-06T21:10:02.333" v="2408"/>
          <ac:spMkLst>
            <pc:docMk/>
            <pc:sldMk cId="3260822621" sldId="258"/>
            <ac:spMk id="56" creationId="{75F6FDB4-2351-48C2-A863-2364A02343C0}"/>
          </ac:spMkLst>
        </pc:spChg>
        <pc:spChg chg="mod">
          <ac:chgData name="Ryan McGiffin" userId="3ac51aac0b883ba7" providerId="LiveId" clId="{C59A2BD2-AE1B-462B-BE46-830C96092FD4}" dt="2025-08-06T19:51:15.814" v="155"/>
          <ac:spMkLst>
            <pc:docMk/>
            <pc:sldMk cId="3260822621" sldId="258"/>
            <ac:spMk id="57" creationId="{9A31A276-449B-0BAD-8C87-501E6946D240}"/>
          </ac:spMkLst>
        </pc:spChg>
      </pc:sldChg>
      <pc:sldChg chg="addSp delSp del delDesignElem">
        <pc:chgData name="Ryan McGiffin" userId="3ac51aac0b883ba7" providerId="LiveId" clId="{C59A2BD2-AE1B-462B-BE46-830C96092FD4}" dt="2025-08-06T23:40:02.544" v="5657" actId="47"/>
        <pc:sldMkLst>
          <pc:docMk/>
          <pc:sldMk cId="71939880" sldId="259"/>
        </pc:sldMkLst>
        <pc:spChg chg="add del">
          <ac:chgData name="Ryan McGiffin" userId="3ac51aac0b883ba7" providerId="LiveId" clId="{C59A2BD2-AE1B-462B-BE46-830C96092FD4}" dt="2025-08-06T21:10:02.333" v="2408"/>
          <ac:spMkLst>
            <pc:docMk/>
            <pc:sldMk cId="71939880" sldId="259"/>
            <ac:spMk id="18" creationId="{2E442304-DDBD-4F7B-8017-36BCC863FB40}"/>
          </ac:spMkLst>
        </pc:spChg>
        <pc:spChg chg="add del">
          <ac:chgData name="Ryan McGiffin" userId="3ac51aac0b883ba7" providerId="LiveId" clId="{C59A2BD2-AE1B-462B-BE46-830C96092FD4}" dt="2025-08-06T21:10:02.333" v="2408"/>
          <ac:spMkLst>
            <pc:docMk/>
            <pc:sldMk cId="71939880" sldId="259"/>
            <ac:spMk id="19" creationId="{5E107275-3853-46FD-A241-DE4355A42675}"/>
          </ac:spMkLst>
        </pc:spChg>
      </pc:sldChg>
      <pc:sldChg chg="addSp delSp modSp del mod delDesignElem">
        <pc:chgData name="Ryan McGiffin" userId="3ac51aac0b883ba7" providerId="LiveId" clId="{C59A2BD2-AE1B-462B-BE46-830C96092FD4}" dt="2025-08-06T23:39:28.679" v="5655" actId="47"/>
        <pc:sldMkLst>
          <pc:docMk/>
          <pc:sldMk cId="3104374520" sldId="260"/>
        </pc:sldMkLst>
        <pc:spChg chg="mod">
          <ac:chgData name="Ryan McGiffin" userId="3ac51aac0b883ba7" providerId="LiveId" clId="{C59A2BD2-AE1B-462B-BE46-830C96092FD4}" dt="2025-08-06T21:10:16.782" v="2412"/>
          <ac:spMkLst>
            <pc:docMk/>
            <pc:sldMk cId="3104374520" sldId="260"/>
            <ac:spMk id="2" creationId="{2E386831-7B9C-7F88-D3EA-211D39995D7B}"/>
          </ac:spMkLst>
        </pc:spChg>
        <pc:spChg chg="add del">
          <ac:chgData name="Ryan McGiffin" userId="3ac51aac0b883ba7" providerId="LiveId" clId="{C59A2BD2-AE1B-462B-BE46-830C96092FD4}" dt="2025-08-06T19:51:13.857" v="151" actId="26606"/>
          <ac:spMkLst>
            <pc:docMk/>
            <pc:sldMk cId="3104374520" sldId="260"/>
            <ac:spMk id="11" creationId="{C0763A76-9F1C-4FC5-82B7-DD475DA461B2}"/>
          </ac:spMkLst>
        </pc:spChg>
        <pc:spChg chg="add del">
          <ac:chgData name="Ryan McGiffin" userId="3ac51aac0b883ba7" providerId="LiveId" clId="{C59A2BD2-AE1B-462B-BE46-830C96092FD4}" dt="2025-08-06T19:51:13.857" v="151" actId="26606"/>
          <ac:spMkLst>
            <pc:docMk/>
            <pc:sldMk cId="3104374520" sldId="260"/>
            <ac:spMk id="13" creationId="{E81BF4F6-F2CF-4984-9D14-D6966D92F99F}"/>
          </ac:spMkLst>
        </pc:spChg>
        <pc:spChg chg="add del">
          <ac:chgData name="Ryan McGiffin" userId="3ac51aac0b883ba7" providerId="LiveId" clId="{C59A2BD2-AE1B-462B-BE46-830C96092FD4}" dt="2025-08-06T21:10:02.333" v="2408"/>
          <ac:spMkLst>
            <pc:docMk/>
            <pc:sldMk cId="3104374520" sldId="260"/>
            <ac:spMk id="20" creationId="{257363FD-7E77-4145-9483-331A807ADF0E}"/>
          </ac:spMkLst>
        </pc:spChg>
        <pc:graphicFrameChg chg="mod modGraphic">
          <ac:chgData name="Ryan McGiffin" userId="3ac51aac0b883ba7" providerId="LiveId" clId="{C59A2BD2-AE1B-462B-BE46-830C96092FD4}" dt="2025-08-06T19:51:17.316" v="157"/>
          <ac:graphicFrameMkLst>
            <pc:docMk/>
            <pc:sldMk cId="3104374520" sldId="260"/>
            <ac:graphicFrameMk id="5" creationId="{ACAD0F66-C81F-B772-7222-1CFF22A256C0}"/>
          </ac:graphicFrameMkLst>
        </pc:graphicFrameChg>
        <pc:picChg chg="mod ord">
          <ac:chgData name="Ryan McGiffin" userId="3ac51aac0b883ba7" providerId="LiveId" clId="{C59A2BD2-AE1B-462B-BE46-830C96092FD4}" dt="2025-08-06T19:51:13.857" v="151" actId="26606"/>
          <ac:picMkLst>
            <pc:docMk/>
            <pc:sldMk cId="3104374520" sldId="260"/>
            <ac:picMk id="6" creationId="{72E9F2BE-CAAA-B010-6373-B2A0CA491E2D}"/>
          </ac:picMkLst>
        </pc:picChg>
      </pc:sldChg>
      <pc:sldChg chg="addSp delSp delDesignElem">
        <pc:chgData name="Ryan McGiffin" userId="3ac51aac0b883ba7" providerId="LiveId" clId="{C59A2BD2-AE1B-462B-BE46-830C96092FD4}" dt="2025-08-06T21:10:02.333" v="2408"/>
        <pc:sldMkLst>
          <pc:docMk/>
          <pc:sldMk cId="2122756396" sldId="261"/>
        </pc:sldMkLst>
        <pc:spChg chg="add del">
          <ac:chgData name="Ryan McGiffin" userId="3ac51aac0b883ba7" providerId="LiveId" clId="{C59A2BD2-AE1B-462B-BE46-830C96092FD4}" dt="2025-08-06T21:10:02.333" v="2408"/>
          <ac:spMkLst>
            <pc:docMk/>
            <pc:sldMk cId="2122756396" sldId="261"/>
            <ac:spMk id="67" creationId="{C0763A76-9F1C-4FC5-82B7-DD475DA461B2}"/>
          </ac:spMkLst>
        </pc:spChg>
        <pc:spChg chg="add del">
          <ac:chgData name="Ryan McGiffin" userId="3ac51aac0b883ba7" providerId="LiveId" clId="{C59A2BD2-AE1B-462B-BE46-830C96092FD4}" dt="2025-08-06T21:10:02.333" v="2408"/>
          <ac:spMkLst>
            <pc:docMk/>
            <pc:sldMk cId="2122756396" sldId="261"/>
            <ac:spMk id="68" creationId="{E81BF4F6-F2CF-4984-9D14-D6966D92F99F}"/>
          </ac:spMkLst>
        </pc:spChg>
      </pc:sldChg>
      <pc:sldChg chg="modSp del mod ord">
        <pc:chgData name="Ryan McGiffin" userId="3ac51aac0b883ba7" providerId="LiveId" clId="{C59A2BD2-AE1B-462B-BE46-830C96092FD4}" dt="2025-08-06T23:39:30.173" v="5656" actId="47"/>
        <pc:sldMkLst>
          <pc:docMk/>
          <pc:sldMk cId="2523784728" sldId="262"/>
        </pc:sldMkLst>
        <pc:spChg chg="mod">
          <ac:chgData name="Ryan McGiffin" userId="3ac51aac0b883ba7" providerId="LiveId" clId="{C59A2BD2-AE1B-462B-BE46-830C96092FD4}" dt="2025-08-06T21:10:16.782" v="2412"/>
          <ac:spMkLst>
            <pc:docMk/>
            <pc:sldMk cId="2523784728" sldId="262"/>
            <ac:spMk id="2" creationId="{E9858037-F0BD-55DA-5F43-31803B992F94}"/>
          </ac:spMkLst>
        </pc:spChg>
        <pc:spChg chg="mod">
          <ac:chgData name="Ryan McGiffin" userId="3ac51aac0b883ba7" providerId="LiveId" clId="{C59A2BD2-AE1B-462B-BE46-830C96092FD4}" dt="2025-08-06T21:10:16.782" v="2412"/>
          <ac:spMkLst>
            <pc:docMk/>
            <pc:sldMk cId="2523784728" sldId="262"/>
            <ac:spMk id="3" creationId="{88CB4EFC-24F4-D72D-D81D-439865D29679}"/>
          </ac:spMkLst>
        </pc:spChg>
      </pc:sldChg>
      <pc:sldChg chg="modSp">
        <pc:chgData name="Ryan McGiffin" userId="3ac51aac0b883ba7" providerId="LiveId" clId="{C59A2BD2-AE1B-462B-BE46-830C96092FD4}" dt="2025-08-06T21:10:16.782" v="2412"/>
        <pc:sldMkLst>
          <pc:docMk/>
          <pc:sldMk cId="2299068576" sldId="263"/>
        </pc:sldMkLst>
        <pc:spChg chg="mod">
          <ac:chgData name="Ryan McGiffin" userId="3ac51aac0b883ba7" providerId="LiveId" clId="{C59A2BD2-AE1B-462B-BE46-830C96092FD4}" dt="2025-08-06T21:10:16.782" v="2412"/>
          <ac:spMkLst>
            <pc:docMk/>
            <pc:sldMk cId="2299068576" sldId="263"/>
            <ac:spMk id="2" creationId="{66E90C1F-057A-D65B-AF60-5D8875CC745A}"/>
          </ac:spMkLst>
        </pc:spChg>
        <pc:spChg chg="mod">
          <ac:chgData name="Ryan McGiffin" userId="3ac51aac0b883ba7" providerId="LiveId" clId="{C59A2BD2-AE1B-462B-BE46-830C96092FD4}" dt="2025-08-06T21:10:16.782" v="2412"/>
          <ac:spMkLst>
            <pc:docMk/>
            <pc:sldMk cId="2299068576" sldId="263"/>
            <ac:spMk id="3" creationId="{851DEC0B-BE60-15EF-AEB3-2AFB7AE5447E}"/>
          </ac:spMkLst>
        </pc:spChg>
      </pc:sldChg>
      <pc:sldChg chg="modSp new del mod">
        <pc:chgData name="Ryan McGiffin" userId="3ac51aac0b883ba7" providerId="LiveId" clId="{C59A2BD2-AE1B-462B-BE46-830C96092FD4}" dt="2025-08-06T20:54:15.326" v="919" actId="47"/>
        <pc:sldMkLst>
          <pc:docMk/>
          <pc:sldMk cId="367632116" sldId="264"/>
        </pc:sldMkLst>
        <pc:spChg chg="mod">
          <ac:chgData name="Ryan McGiffin" userId="3ac51aac0b883ba7" providerId="LiveId" clId="{C59A2BD2-AE1B-462B-BE46-830C96092FD4}" dt="2025-08-06T20:52:46.587" v="803" actId="20577"/>
          <ac:spMkLst>
            <pc:docMk/>
            <pc:sldMk cId="367632116" sldId="264"/>
            <ac:spMk id="2" creationId="{50735EB6-09F4-D9FF-7DDF-22A86C1D94C9}"/>
          </ac:spMkLst>
        </pc:spChg>
        <pc:spChg chg="mod">
          <ac:chgData name="Ryan McGiffin" userId="3ac51aac0b883ba7" providerId="LiveId" clId="{C59A2BD2-AE1B-462B-BE46-830C96092FD4}" dt="2025-08-06T20:06:51.887" v="785" actId="20577"/>
          <ac:spMkLst>
            <pc:docMk/>
            <pc:sldMk cId="367632116" sldId="264"/>
            <ac:spMk id="3" creationId="{2A97856E-7917-4909-B158-10B8F8FF0A8D}"/>
          </ac:spMkLst>
        </pc:spChg>
      </pc:sldChg>
      <pc:sldChg chg="add">
        <pc:chgData name="Ryan McGiffin" userId="3ac51aac0b883ba7" providerId="LiveId" clId="{C59A2BD2-AE1B-462B-BE46-830C96092FD4}" dt="2025-08-06T23:39:14.536" v="5654"/>
        <pc:sldMkLst>
          <pc:docMk/>
          <pc:sldMk cId="889652246" sldId="264"/>
        </pc:sldMkLst>
      </pc:sldChg>
      <pc:sldChg chg="addSp delSp modSp new mod setBg modClrScheme chgLayout">
        <pc:chgData name="Ryan McGiffin" userId="3ac51aac0b883ba7" providerId="LiveId" clId="{C59A2BD2-AE1B-462B-BE46-830C96092FD4}" dt="2025-08-06T21:10:16.782" v="2412"/>
        <pc:sldMkLst>
          <pc:docMk/>
          <pc:sldMk cId="1619498896" sldId="265"/>
        </pc:sldMkLst>
        <pc:spChg chg="mod ord">
          <ac:chgData name="Ryan McGiffin" userId="3ac51aac0b883ba7" providerId="LiveId" clId="{C59A2BD2-AE1B-462B-BE46-830C96092FD4}" dt="2025-08-06T21:10:16.782" v="2412"/>
          <ac:spMkLst>
            <pc:docMk/>
            <pc:sldMk cId="1619498896" sldId="265"/>
            <ac:spMk id="2" creationId="{9C0BD8BE-D4DF-0304-16F4-8934A8533A5A}"/>
          </ac:spMkLst>
        </pc:spChg>
        <pc:spChg chg="del mod ord">
          <ac:chgData name="Ryan McGiffin" userId="3ac51aac0b883ba7" providerId="LiveId" clId="{C59A2BD2-AE1B-462B-BE46-830C96092FD4}" dt="2025-08-06T19:52:29.795" v="169" actId="700"/>
          <ac:spMkLst>
            <pc:docMk/>
            <pc:sldMk cId="1619498896" sldId="265"/>
            <ac:spMk id="3" creationId="{A809C0D1-1E22-0BCA-FED1-2127D6163583}"/>
          </ac:spMkLst>
        </pc:spChg>
        <pc:spChg chg="add del mod ord">
          <ac:chgData name="Ryan McGiffin" userId="3ac51aac0b883ba7" providerId="LiveId" clId="{C59A2BD2-AE1B-462B-BE46-830C96092FD4}" dt="2025-08-06T19:52:38.238" v="170" actId="478"/>
          <ac:spMkLst>
            <pc:docMk/>
            <pc:sldMk cId="1619498896" sldId="265"/>
            <ac:spMk id="4" creationId="{E9B0D85D-1251-D83E-5BCB-9A61AB7DAD46}"/>
          </ac:spMkLst>
        </pc:spChg>
        <pc:spChg chg="add del">
          <ac:chgData name="Ryan McGiffin" userId="3ac51aac0b883ba7" providerId="LiveId" clId="{C59A2BD2-AE1B-462B-BE46-830C96092FD4}" dt="2025-08-06T19:52:48.255" v="172" actId="26606"/>
          <ac:spMkLst>
            <pc:docMk/>
            <pc:sldMk cId="1619498896" sldId="265"/>
            <ac:spMk id="7" creationId="{3677BAFB-3BD3-41BB-9107-FAE224AE21C4}"/>
          </ac:spMkLst>
        </pc:spChg>
        <pc:spChg chg="add del">
          <ac:chgData name="Ryan McGiffin" userId="3ac51aac0b883ba7" providerId="LiveId" clId="{C59A2BD2-AE1B-462B-BE46-830C96092FD4}" dt="2025-08-06T19:52:48.255" v="172" actId="26606"/>
          <ac:spMkLst>
            <pc:docMk/>
            <pc:sldMk cId="1619498896" sldId="265"/>
            <ac:spMk id="9" creationId="{E6823A9B-C188-42D4-847C-3AD928DB145C}"/>
          </ac:spMkLst>
        </pc:spChg>
        <pc:spChg chg="add del">
          <ac:chgData name="Ryan McGiffin" userId="3ac51aac0b883ba7" providerId="LiveId" clId="{C59A2BD2-AE1B-462B-BE46-830C96092FD4}" dt="2025-08-06T19:52:48.255" v="172" actId="26606"/>
          <ac:spMkLst>
            <pc:docMk/>
            <pc:sldMk cId="1619498896" sldId="265"/>
            <ac:spMk id="11" creationId="{34B557F3-1A0C-4749-A6DB-EAC082DF390B}"/>
          </ac:spMkLst>
        </pc:spChg>
        <pc:spChg chg="add del">
          <ac:chgData name="Ryan McGiffin" userId="3ac51aac0b883ba7" providerId="LiveId" clId="{C59A2BD2-AE1B-462B-BE46-830C96092FD4}" dt="2025-08-06T19:52:48.255" v="172" actId="26606"/>
          <ac:spMkLst>
            <pc:docMk/>
            <pc:sldMk cId="1619498896" sldId="265"/>
            <ac:spMk id="13" creationId="{55D55AA6-3751-494F-868A-DCEDC5CE82BF}"/>
          </ac:spMkLst>
        </pc:spChg>
        <pc:spChg chg="add del">
          <ac:chgData name="Ryan McGiffin" userId="3ac51aac0b883ba7" providerId="LiveId" clId="{C59A2BD2-AE1B-462B-BE46-830C96092FD4}" dt="2025-08-06T19:52:48.255" v="172" actId="26606"/>
          <ac:spMkLst>
            <pc:docMk/>
            <pc:sldMk cId="1619498896" sldId="265"/>
            <ac:spMk id="15" creationId="{4D4C00DC-4DC6-4CD2-9E31-F17E6CEBC5A6}"/>
          </ac:spMkLst>
        </pc:spChg>
        <pc:spChg chg="add del">
          <ac:chgData name="Ryan McGiffin" userId="3ac51aac0b883ba7" providerId="LiveId" clId="{C59A2BD2-AE1B-462B-BE46-830C96092FD4}" dt="2025-08-06T19:52:48.255" v="172" actId="26606"/>
          <ac:spMkLst>
            <pc:docMk/>
            <pc:sldMk cId="1619498896" sldId="265"/>
            <ac:spMk id="17" creationId="{D82AB1B2-7970-42CF-8BF5-567C69E9FFFB}"/>
          </ac:spMkLst>
        </pc:spChg>
        <pc:spChg chg="add del">
          <ac:chgData name="Ryan McGiffin" userId="3ac51aac0b883ba7" providerId="LiveId" clId="{C59A2BD2-AE1B-462B-BE46-830C96092FD4}" dt="2025-08-06T19:52:48.255" v="172" actId="26606"/>
          <ac:spMkLst>
            <pc:docMk/>
            <pc:sldMk cId="1619498896" sldId="265"/>
            <ac:spMk id="23" creationId="{C10FB9CA-E7FA-462C-B537-F1224ED1ACF4}"/>
          </ac:spMkLst>
        </pc:spChg>
        <pc:spChg chg="add del">
          <ac:chgData name="Ryan McGiffin" userId="3ac51aac0b883ba7" providerId="LiveId" clId="{C59A2BD2-AE1B-462B-BE46-830C96092FD4}" dt="2025-08-06T19:52:48.255" v="172" actId="26606"/>
          <ac:spMkLst>
            <pc:docMk/>
            <pc:sldMk cId="1619498896" sldId="265"/>
            <ac:spMk id="25" creationId="{D8469AE7-A75B-4F37-850B-EF5974ABED2C}"/>
          </ac:spMkLst>
        </pc:spChg>
        <pc:grpChg chg="add del">
          <ac:chgData name="Ryan McGiffin" userId="3ac51aac0b883ba7" providerId="LiveId" clId="{C59A2BD2-AE1B-462B-BE46-830C96092FD4}" dt="2025-08-06T19:52:48.255" v="172" actId="26606"/>
          <ac:grpSpMkLst>
            <pc:docMk/>
            <pc:sldMk cId="1619498896" sldId="265"/>
            <ac:grpSpMk id="27" creationId="{63301095-70B2-49AA-8DA9-A35629AD621C}"/>
          </ac:grpSpMkLst>
        </pc:grpChg>
      </pc:sldChg>
      <pc:sldChg chg="modSp add del mod ord">
        <pc:chgData name="Ryan McGiffin" userId="3ac51aac0b883ba7" providerId="LiveId" clId="{C59A2BD2-AE1B-462B-BE46-830C96092FD4}" dt="2025-08-06T20:54:13.887" v="918" actId="47"/>
        <pc:sldMkLst>
          <pc:docMk/>
          <pc:sldMk cId="72320654" sldId="266"/>
        </pc:sldMkLst>
        <pc:spChg chg="mod">
          <ac:chgData name="Ryan McGiffin" userId="3ac51aac0b883ba7" providerId="LiveId" clId="{C59A2BD2-AE1B-462B-BE46-830C96092FD4}" dt="2025-08-06T20:52:54.127" v="818" actId="20577"/>
          <ac:spMkLst>
            <pc:docMk/>
            <pc:sldMk cId="72320654" sldId="266"/>
            <ac:spMk id="2" creationId="{F9F0F0BC-214F-D660-72A9-F2AA1CF5F7BC}"/>
          </ac:spMkLst>
        </pc:spChg>
      </pc:sldChg>
      <pc:sldChg chg="add">
        <pc:chgData name="Ryan McGiffin" userId="3ac51aac0b883ba7" providerId="LiveId" clId="{C59A2BD2-AE1B-462B-BE46-830C96092FD4}" dt="2025-08-06T23:39:14.536" v="5654"/>
        <pc:sldMkLst>
          <pc:docMk/>
          <pc:sldMk cId="2581187831" sldId="266"/>
        </pc:sldMkLst>
      </pc:sldChg>
      <pc:sldChg chg="delSp modSp add mod setBg delDesignElem modNotesTx">
        <pc:chgData name="Ryan McGiffin" userId="3ac51aac0b883ba7" providerId="LiveId" clId="{C59A2BD2-AE1B-462B-BE46-830C96092FD4}" dt="2025-08-06T21:09:26.260" v="2388" actId="20577"/>
        <pc:sldMkLst>
          <pc:docMk/>
          <pc:sldMk cId="1304537271" sldId="267"/>
        </pc:sldMkLst>
        <pc:spChg chg="mod">
          <ac:chgData name="Ryan McGiffin" userId="3ac51aac0b883ba7" providerId="LiveId" clId="{C59A2BD2-AE1B-462B-BE46-830C96092FD4}" dt="2025-08-06T21:09:26.260" v="2388" actId="20577"/>
          <ac:spMkLst>
            <pc:docMk/>
            <pc:sldMk cId="1304537271" sldId="267"/>
            <ac:spMk id="2" creationId="{BE7AB4DE-F46F-86B1-581A-3EEC0B4A5A71}"/>
          </ac:spMkLst>
        </pc:spChg>
        <pc:spChg chg="del">
          <ac:chgData name="Ryan McGiffin" userId="3ac51aac0b883ba7" providerId="LiveId" clId="{C59A2BD2-AE1B-462B-BE46-830C96092FD4}" dt="2025-08-06T20:53:09.960" v="820"/>
          <ac:spMkLst>
            <pc:docMk/>
            <pc:sldMk cId="1304537271" sldId="267"/>
            <ac:spMk id="18" creationId="{12F103E5-8A94-157E-D6D2-DC1640D0E652}"/>
          </ac:spMkLst>
        </pc:spChg>
        <pc:spChg chg="del">
          <ac:chgData name="Ryan McGiffin" userId="3ac51aac0b883ba7" providerId="LiveId" clId="{C59A2BD2-AE1B-462B-BE46-830C96092FD4}" dt="2025-08-06T20:53:09.960" v="820"/>
          <ac:spMkLst>
            <pc:docMk/>
            <pc:sldMk cId="1304537271" sldId="267"/>
            <ac:spMk id="19" creationId="{AD87FF19-62C6-77E2-E615-F83706A1AC57}"/>
          </ac:spMkLst>
        </pc:spChg>
        <pc:graphicFrameChg chg="mod">
          <ac:chgData name="Ryan McGiffin" userId="3ac51aac0b883ba7" providerId="LiveId" clId="{C59A2BD2-AE1B-462B-BE46-830C96092FD4}" dt="2025-08-06T20:54:00.320" v="917" actId="20577"/>
          <ac:graphicFrameMkLst>
            <pc:docMk/>
            <pc:sldMk cId="1304537271" sldId="267"/>
            <ac:graphicFrameMk id="5" creationId="{5915F042-2237-F334-E87E-CEECBB1C6DD4}"/>
          </ac:graphicFrameMkLst>
        </pc:graphicFrameChg>
      </pc:sldChg>
      <pc:sldChg chg="delSp modSp add mod setBg delDesignElem modNotesTx">
        <pc:chgData name="Ryan McGiffin" userId="3ac51aac0b883ba7" providerId="LiveId" clId="{C59A2BD2-AE1B-462B-BE46-830C96092FD4}" dt="2025-08-06T21:36:28.968" v="4736" actId="20577"/>
        <pc:sldMkLst>
          <pc:docMk/>
          <pc:sldMk cId="3842443157" sldId="268"/>
        </pc:sldMkLst>
        <pc:spChg chg="mod">
          <ac:chgData name="Ryan McGiffin" userId="3ac51aac0b883ba7" providerId="LiveId" clId="{C59A2BD2-AE1B-462B-BE46-830C96092FD4}" dt="2025-08-06T21:20:32.415" v="3471" actId="20577"/>
          <ac:spMkLst>
            <pc:docMk/>
            <pc:sldMk cId="3842443157" sldId="268"/>
            <ac:spMk id="2" creationId="{1BF35AE1-BC21-FE0E-0B80-633DD83BCBA7}"/>
          </ac:spMkLst>
        </pc:spChg>
        <pc:spChg chg="del">
          <ac:chgData name="Ryan McGiffin" userId="3ac51aac0b883ba7" providerId="LiveId" clId="{C59A2BD2-AE1B-462B-BE46-830C96092FD4}" dt="2025-08-06T21:08:10.362" v="2372"/>
          <ac:spMkLst>
            <pc:docMk/>
            <pc:sldMk cId="3842443157" sldId="268"/>
            <ac:spMk id="18" creationId="{FF92BF73-8B1D-2A88-2AC7-15E1449750B3}"/>
          </ac:spMkLst>
        </pc:spChg>
        <pc:spChg chg="del">
          <ac:chgData name="Ryan McGiffin" userId="3ac51aac0b883ba7" providerId="LiveId" clId="{C59A2BD2-AE1B-462B-BE46-830C96092FD4}" dt="2025-08-06T21:08:10.362" v="2372"/>
          <ac:spMkLst>
            <pc:docMk/>
            <pc:sldMk cId="3842443157" sldId="268"/>
            <ac:spMk id="19" creationId="{3C0C5B10-EE30-7E33-B1E6-C960983E47A7}"/>
          </ac:spMkLst>
        </pc:spChg>
        <pc:graphicFrameChg chg="mod">
          <ac:chgData name="Ryan McGiffin" userId="3ac51aac0b883ba7" providerId="LiveId" clId="{C59A2BD2-AE1B-462B-BE46-830C96092FD4}" dt="2025-08-06T21:22:54.535" v="3684" actId="20577"/>
          <ac:graphicFrameMkLst>
            <pc:docMk/>
            <pc:sldMk cId="3842443157" sldId="268"/>
            <ac:graphicFrameMk id="5" creationId="{27D4F19C-F603-9EC6-D1BC-21883BA194E9}"/>
          </ac:graphicFrameMkLst>
        </pc:graphicFrameChg>
      </pc:sldChg>
      <pc:sldChg chg="addSp delSp modSp add del setBg delDesignElem">
        <pc:chgData name="Ryan McGiffin" userId="3ac51aac0b883ba7" providerId="LiveId" clId="{C59A2BD2-AE1B-462B-BE46-830C96092FD4}" dt="2025-08-06T21:09:51.298" v="2400"/>
        <pc:sldMkLst>
          <pc:docMk/>
          <pc:sldMk cId="3204990473" sldId="269"/>
        </pc:sldMkLst>
        <pc:spChg chg="mod">
          <ac:chgData name="Ryan McGiffin" userId="3ac51aac0b883ba7" providerId="LiveId" clId="{C59A2BD2-AE1B-462B-BE46-830C96092FD4}" dt="2025-08-06T21:09:47.450" v="2399"/>
          <ac:spMkLst>
            <pc:docMk/>
            <pc:sldMk cId="3204990473" sldId="269"/>
            <ac:spMk id="2" creationId="{2C60554B-6914-A119-12E1-E471314CDC2B}"/>
          </ac:spMkLst>
        </pc:spChg>
        <pc:spChg chg="add del">
          <ac:chgData name="Ryan McGiffin" userId="3ac51aac0b883ba7" providerId="LiveId" clId="{C59A2BD2-AE1B-462B-BE46-830C96092FD4}" dt="2025-08-06T21:09:51.298" v="2400"/>
          <ac:spMkLst>
            <pc:docMk/>
            <pc:sldMk cId="3204990473" sldId="269"/>
            <ac:spMk id="20" creationId="{98AD0E44-61FF-EAE7-7CB7-27F12E44D5CE}"/>
          </ac:spMkLst>
        </pc:spChg>
      </pc:sldChg>
      <pc:sldChg chg="addSp delSp modSp add mod setBg delDesignElem modNotesTx">
        <pc:chgData name="Ryan McGiffin" userId="3ac51aac0b883ba7" providerId="LiveId" clId="{C59A2BD2-AE1B-462B-BE46-830C96092FD4}" dt="2025-08-06T23:34:16.359" v="5643" actId="167"/>
        <pc:sldMkLst>
          <pc:docMk/>
          <pc:sldMk cId="3983789575" sldId="269"/>
        </pc:sldMkLst>
        <pc:spChg chg="mod">
          <ac:chgData name="Ryan McGiffin" userId="3ac51aac0b883ba7" providerId="LiveId" clId="{C59A2BD2-AE1B-462B-BE46-830C96092FD4}" dt="2025-08-06T21:10:46.732" v="2429" actId="20577"/>
          <ac:spMkLst>
            <pc:docMk/>
            <pc:sldMk cId="3983789575" sldId="269"/>
            <ac:spMk id="2" creationId="{9BD21DE1-7C79-EFF9-BA63-3CF2BBDAF132}"/>
          </ac:spMkLst>
        </pc:spChg>
        <pc:spChg chg="del">
          <ac:chgData name="Ryan McGiffin" userId="3ac51aac0b883ba7" providerId="LiveId" clId="{C59A2BD2-AE1B-462B-BE46-830C96092FD4}" dt="2025-08-06T21:09:58.942" v="2402"/>
          <ac:spMkLst>
            <pc:docMk/>
            <pc:sldMk cId="3983789575" sldId="269"/>
            <ac:spMk id="20" creationId="{17A009C0-0CE9-B3E9-31BA-59BBB45DE8BD}"/>
          </ac:spMkLst>
        </pc:spChg>
        <pc:graphicFrameChg chg="mod">
          <ac:chgData name="Ryan McGiffin" userId="3ac51aac0b883ba7" providerId="LiveId" clId="{C59A2BD2-AE1B-462B-BE46-830C96092FD4}" dt="2025-08-06T21:13:06.962" v="2604" actId="20577"/>
          <ac:graphicFrameMkLst>
            <pc:docMk/>
            <pc:sldMk cId="3983789575" sldId="269"/>
            <ac:graphicFrameMk id="5" creationId="{60FC68B3-ADE4-E279-80AA-305BF4C8BF12}"/>
          </ac:graphicFrameMkLst>
        </pc:graphicFrameChg>
        <pc:picChg chg="add mod ord">
          <ac:chgData name="Ryan McGiffin" userId="3ac51aac0b883ba7" providerId="LiveId" clId="{C59A2BD2-AE1B-462B-BE46-830C96092FD4}" dt="2025-08-06T23:34:16.359" v="5643" actId="167"/>
          <ac:picMkLst>
            <pc:docMk/>
            <pc:sldMk cId="3983789575" sldId="269"/>
            <ac:picMk id="3" creationId="{3536C2C4-4D89-DBD5-0E52-BCA2C6B6B613}"/>
          </ac:picMkLst>
        </pc:picChg>
        <pc:picChg chg="del">
          <ac:chgData name="Ryan McGiffin" userId="3ac51aac0b883ba7" providerId="LiveId" clId="{C59A2BD2-AE1B-462B-BE46-830C96092FD4}" dt="2025-08-06T21:10:27.236" v="2413" actId="478"/>
          <ac:picMkLst>
            <pc:docMk/>
            <pc:sldMk cId="3983789575" sldId="269"/>
            <ac:picMk id="6" creationId="{0EC590F5-830B-1F0C-2D33-8A7A5B9E4737}"/>
          </ac:picMkLst>
        </pc:picChg>
      </pc:sldChg>
      <pc:sldChg chg="modSp add mod modNotesTx">
        <pc:chgData name="Ryan McGiffin" userId="3ac51aac0b883ba7" providerId="LiveId" clId="{C59A2BD2-AE1B-462B-BE46-830C96092FD4}" dt="2025-08-06T21:20:13.347" v="3447" actId="20577"/>
        <pc:sldMkLst>
          <pc:docMk/>
          <pc:sldMk cId="1181019842" sldId="270"/>
        </pc:sldMkLst>
        <pc:spChg chg="mod">
          <ac:chgData name="Ryan McGiffin" userId="3ac51aac0b883ba7" providerId="LiveId" clId="{C59A2BD2-AE1B-462B-BE46-830C96092FD4}" dt="2025-08-06T21:13:41.419" v="2627" actId="20577"/>
          <ac:spMkLst>
            <pc:docMk/>
            <pc:sldMk cId="1181019842" sldId="270"/>
            <ac:spMk id="2" creationId="{27847107-D822-6C21-C208-AC45390C4437}"/>
          </ac:spMkLst>
        </pc:spChg>
        <pc:graphicFrameChg chg="mod">
          <ac:chgData name="Ryan McGiffin" userId="3ac51aac0b883ba7" providerId="LiveId" clId="{C59A2BD2-AE1B-462B-BE46-830C96092FD4}" dt="2025-08-06T21:15:08.401" v="2743" actId="20577"/>
          <ac:graphicFrameMkLst>
            <pc:docMk/>
            <pc:sldMk cId="1181019842" sldId="270"/>
            <ac:graphicFrameMk id="5" creationId="{C4D6CEDE-F9A5-75AC-1298-7E85E73F87B6}"/>
          </ac:graphicFrameMkLst>
        </pc:graphicFrameChg>
      </pc:sldChg>
      <pc:sldChg chg="modSp add mod modNotesTx">
        <pc:chgData name="Ryan McGiffin" userId="3ac51aac0b883ba7" providerId="LiveId" clId="{C59A2BD2-AE1B-462B-BE46-830C96092FD4}" dt="2025-08-06T21:39:56.052" v="5438" actId="20577"/>
        <pc:sldMkLst>
          <pc:docMk/>
          <pc:sldMk cId="2200352573" sldId="271"/>
        </pc:sldMkLst>
        <pc:spChg chg="mod">
          <ac:chgData name="Ryan McGiffin" userId="3ac51aac0b883ba7" providerId="LiveId" clId="{C59A2BD2-AE1B-462B-BE46-830C96092FD4}" dt="2025-08-06T21:24:21.157" v="3709" actId="20577"/>
          <ac:spMkLst>
            <pc:docMk/>
            <pc:sldMk cId="2200352573" sldId="271"/>
            <ac:spMk id="2" creationId="{8DFBC06E-3653-EE72-92E8-216AB4738CE7}"/>
          </ac:spMkLst>
        </pc:spChg>
        <pc:graphicFrameChg chg="mod">
          <ac:chgData name="Ryan McGiffin" userId="3ac51aac0b883ba7" providerId="LiveId" clId="{C59A2BD2-AE1B-462B-BE46-830C96092FD4}" dt="2025-08-06T21:26:03.208" v="3805" actId="20577"/>
          <ac:graphicFrameMkLst>
            <pc:docMk/>
            <pc:sldMk cId="2200352573" sldId="271"/>
            <ac:graphicFrameMk id="5" creationId="{2F7A0CB6-B5B3-F6BE-0B5E-1F032F3C25F9}"/>
          </ac:graphicFrameMkLst>
        </pc:graphicFrameChg>
      </pc:sldChg>
      <pc:sldChg chg="addSp delSp modSp add mod modNotesTx">
        <pc:chgData name="Ryan McGiffin" userId="3ac51aac0b883ba7" providerId="LiveId" clId="{C59A2BD2-AE1B-462B-BE46-830C96092FD4}" dt="2025-08-06T21:41:37.275" v="5641" actId="20577"/>
        <pc:sldMkLst>
          <pc:docMk/>
          <pc:sldMk cId="1005369944" sldId="272"/>
        </pc:sldMkLst>
        <pc:spChg chg="mod">
          <ac:chgData name="Ryan McGiffin" userId="3ac51aac0b883ba7" providerId="LiveId" clId="{C59A2BD2-AE1B-462B-BE46-830C96092FD4}" dt="2025-08-06T21:26:16.724" v="3818" actId="20577"/>
          <ac:spMkLst>
            <pc:docMk/>
            <pc:sldMk cId="1005369944" sldId="272"/>
            <ac:spMk id="2" creationId="{049C35B4-7427-D878-DB3D-329E3DA6E101}"/>
          </ac:spMkLst>
        </pc:spChg>
        <pc:spChg chg="add del">
          <ac:chgData name="Ryan McGiffin" userId="3ac51aac0b883ba7" providerId="LiveId" clId="{C59A2BD2-AE1B-462B-BE46-830C96092FD4}" dt="2025-08-06T21:30:34.469" v="4001" actId="22"/>
          <ac:spMkLst>
            <pc:docMk/>
            <pc:sldMk cId="1005369944" sldId="272"/>
            <ac:spMk id="4" creationId="{B50E12EA-558E-EF92-FD06-776359617E3C}"/>
          </ac:spMkLst>
        </pc:spChg>
        <pc:graphicFrameChg chg="mod">
          <ac:chgData name="Ryan McGiffin" userId="3ac51aac0b883ba7" providerId="LiveId" clId="{C59A2BD2-AE1B-462B-BE46-830C96092FD4}" dt="2025-08-06T21:29:52.569" v="3999" actId="20577"/>
          <ac:graphicFrameMkLst>
            <pc:docMk/>
            <pc:sldMk cId="1005369944" sldId="272"/>
            <ac:graphicFrameMk id="5" creationId="{CF4C1D3C-29AC-AED7-6488-7B80DFCCD8D1}"/>
          </ac:graphicFrameMkLst>
        </pc:graphicFrameChg>
      </pc:sldChg>
      <pc:sldChg chg="modSp add mod">
        <pc:chgData name="Ryan McGiffin" userId="3ac51aac0b883ba7" providerId="LiveId" clId="{C59A2BD2-AE1B-462B-BE46-830C96092FD4}" dt="2025-08-06T21:33:06.829" v="4101" actId="20577"/>
        <pc:sldMkLst>
          <pc:docMk/>
          <pc:sldMk cId="2387207389" sldId="273"/>
        </pc:sldMkLst>
        <pc:spChg chg="mod">
          <ac:chgData name="Ryan McGiffin" userId="3ac51aac0b883ba7" providerId="LiveId" clId="{C59A2BD2-AE1B-462B-BE46-830C96092FD4}" dt="2025-08-06T21:30:45.022" v="4022" actId="20577"/>
          <ac:spMkLst>
            <pc:docMk/>
            <pc:sldMk cId="2387207389" sldId="273"/>
            <ac:spMk id="2" creationId="{AE9DD956-6E44-FC43-4BCD-061DEF36E4A7}"/>
          </ac:spMkLst>
        </pc:spChg>
        <pc:graphicFrameChg chg="mod">
          <ac:chgData name="Ryan McGiffin" userId="3ac51aac0b883ba7" providerId="LiveId" clId="{C59A2BD2-AE1B-462B-BE46-830C96092FD4}" dt="2025-08-06T21:33:06.829" v="4101" actId="20577"/>
          <ac:graphicFrameMkLst>
            <pc:docMk/>
            <pc:sldMk cId="2387207389" sldId="273"/>
            <ac:graphicFrameMk id="5" creationId="{A1667347-E4FA-0F9D-1A61-9DBF1833C1F5}"/>
          </ac:graphicFrameMkLst>
        </pc:graphicFrameChg>
      </pc:sldChg>
      <pc:sldChg chg="addSp delSp add del setBg delDesignElem">
        <pc:chgData name="Ryan McGiffin" userId="3ac51aac0b883ba7" providerId="LiveId" clId="{C59A2BD2-AE1B-462B-BE46-830C96092FD4}" dt="2025-08-06T23:38:02.079" v="5646"/>
        <pc:sldMkLst>
          <pc:docMk/>
          <pc:sldMk cId="178320962" sldId="274"/>
        </pc:sldMkLst>
        <pc:spChg chg="add del">
          <ac:chgData name="Ryan McGiffin" userId="3ac51aac0b883ba7" providerId="LiveId" clId="{C59A2BD2-AE1B-462B-BE46-830C96092FD4}" dt="2025-08-06T23:38:02.079" v="5646"/>
          <ac:spMkLst>
            <pc:docMk/>
            <pc:sldMk cId="178320962" sldId="274"/>
            <ac:spMk id="6" creationId="{6F5A5072-7B47-4D32-B52A-4EBBF590B8A5}"/>
          </ac:spMkLst>
        </pc:spChg>
        <pc:spChg chg="add del">
          <ac:chgData name="Ryan McGiffin" userId="3ac51aac0b883ba7" providerId="LiveId" clId="{C59A2BD2-AE1B-462B-BE46-830C96092FD4}" dt="2025-08-06T23:38:02.079" v="5646"/>
          <ac:spMkLst>
            <pc:docMk/>
            <pc:sldMk cId="178320962" sldId="274"/>
            <ac:spMk id="7" creationId="{9715DAF0-AE1B-46C9-8A6B-DB2AA05AB91D}"/>
          </ac:spMkLst>
        </pc:spChg>
        <pc:spChg chg="add del">
          <ac:chgData name="Ryan McGiffin" userId="3ac51aac0b883ba7" providerId="LiveId" clId="{C59A2BD2-AE1B-462B-BE46-830C96092FD4}" dt="2025-08-06T23:38:02.079" v="5646"/>
          <ac:spMkLst>
            <pc:docMk/>
            <pc:sldMk cId="178320962" sldId="274"/>
            <ac:spMk id="33" creationId="{6016219D-510E-4184-9090-6D5578A87BD1}"/>
          </ac:spMkLst>
        </pc:spChg>
        <pc:spChg chg="add del">
          <ac:chgData name="Ryan McGiffin" userId="3ac51aac0b883ba7" providerId="LiveId" clId="{C59A2BD2-AE1B-462B-BE46-830C96092FD4}" dt="2025-08-06T23:38:02.079" v="5646"/>
          <ac:spMkLst>
            <pc:docMk/>
            <pc:sldMk cId="178320962" sldId="274"/>
            <ac:spMk id="35" creationId="{AFF4A713-7B75-4B21-90D7-5AB19547C728}"/>
          </ac:spMkLst>
        </pc:spChg>
        <pc:spChg chg="add del">
          <ac:chgData name="Ryan McGiffin" userId="3ac51aac0b883ba7" providerId="LiveId" clId="{C59A2BD2-AE1B-462B-BE46-830C96092FD4}" dt="2025-08-06T23:38:02.079" v="5646"/>
          <ac:spMkLst>
            <pc:docMk/>
            <pc:sldMk cId="178320962" sldId="274"/>
            <ac:spMk id="37" creationId="{DC631C0B-6DA6-4E57-8231-CE32B3434A7E}"/>
          </ac:spMkLst>
        </pc:spChg>
        <pc:spChg chg="add del">
          <ac:chgData name="Ryan McGiffin" userId="3ac51aac0b883ba7" providerId="LiveId" clId="{C59A2BD2-AE1B-462B-BE46-830C96092FD4}" dt="2025-08-06T23:38:02.079" v="5646"/>
          <ac:spMkLst>
            <pc:docMk/>
            <pc:sldMk cId="178320962" sldId="274"/>
            <ac:spMk id="39" creationId="{C29501E6-A978-4A61-9689-9085AF97A53A}"/>
          </ac:spMkLst>
        </pc:spChg>
      </pc:sldChg>
      <pc:sldChg chg="add">
        <pc:chgData name="Ryan McGiffin" userId="3ac51aac0b883ba7" providerId="LiveId" clId="{C59A2BD2-AE1B-462B-BE46-830C96092FD4}" dt="2025-08-06T23:38:21.488" v="5650"/>
        <pc:sldMkLst>
          <pc:docMk/>
          <pc:sldMk cId="639062714" sldId="274"/>
        </pc:sldMkLst>
      </pc:sldChg>
      <pc:sldChg chg="addSp delSp add del setBg delDesignElem">
        <pc:chgData name="Ryan McGiffin" userId="3ac51aac0b883ba7" providerId="LiveId" clId="{C59A2BD2-AE1B-462B-BE46-830C96092FD4}" dt="2025-08-06T23:38:19.319" v="5649"/>
        <pc:sldMkLst>
          <pc:docMk/>
          <pc:sldMk cId="2371614748" sldId="274"/>
        </pc:sldMkLst>
        <pc:spChg chg="add del">
          <ac:chgData name="Ryan McGiffin" userId="3ac51aac0b883ba7" providerId="LiveId" clId="{C59A2BD2-AE1B-462B-BE46-830C96092FD4}" dt="2025-08-06T23:38:19.319" v="5649"/>
          <ac:spMkLst>
            <pc:docMk/>
            <pc:sldMk cId="2371614748" sldId="274"/>
            <ac:spMk id="6" creationId="{6F5A5072-7B47-4D32-B52A-4EBBF590B8A5}"/>
          </ac:spMkLst>
        </pc:spChg>
        <pc:spChg chg="add del">
          <ac:chgData name="Ryan McGiffin" userId="3ac51aac0b883ba7" providerId="LiveId" clId="{C59A2BD2-AE1B-462B-BE46-830C96092FD4}" dt="2025-08-06T23:38:19.319" v="5649"/>
          <ac:spMkLst>
            <pc:docMk/>
            <pc:sldMk cId="2371614748" sldId="274"/>
            <ac:spMk id="7" creationId="{9715DAF0-AE1B-46C9-8A6B-DB2AA05AB91D}"/>
          </ac:spMkLst>
        </pc:spChg>
        <pc:spChg chg="add del">
          <ac:chgData name="Ryan McGiffin" userId="3ac51aac0b883ba7" providerId="LiveId" clId="{C59A2BD2-AE1B-462B-BE46-830C96092FD4}" dt="2025-08-06T23:38:19.319" v="5649"/>
          <ac:spMkLst>
            <pc:docMk/>
            <pc:sldMk cId="2371614748" sldId="274"/>
            <ac:spMk id="33" creationId="{6016219D-510E-4184-9090-6D5578A87BD1}"/>
          </ac:spMkLst>
        </pc:spChg>
        <pc:spChg chg="add del">
          <ac:chgData name="Ryan McGiffin" userId="3ac51aac0b883ba7" providerId="LiveId" clId="{C59A2BD2-AE1B-462B-BE46-830C96092FD4}" dt="2025-08-06T23:38:19.319" v="5649"/>
          <ac:spMkLst>
            <pc:docMk/>
            <pc:sldMk cId="2371614748" sldId="274"/>
            <ac:spMk id="35" creationId="{AFF4A713-7B75-4B21-90D7-5AB19547C728}"/>
          </ac:spMkLst>
        </pc:spChg>
        <pc:spChg chg="add del">
          <ac:chgData name="Ryan McGiffin" userId="3ac51aac0b883ba7" providerId="LiveId" clId="{C59A2BD2-AE1B-462B-BE46-830C96092FD4}" dt="2025-08-06T23:38:19.319" v="5649"/>
          <ac:spMkLst>
            <pc:docMk/>
            <pc:sldMk cId="2371614748" sldId="274"/>
            <ac:spMk id="37" creationId="{DC631C0B-6DA6-4E57-8231-CE32B3434A7E}"/>
          </ac:spMkLst>
        </pc:spChg>
        <pc:spChg chg="add del">
          <ac:chgData name="Ryan McGiffin" userId="3ac51aac0b883ba7" providerId="LiveId" clId="{C59A2BD2-AE1B-462B-BE46-830C96092FD4}" dt="2025-08-06T23:38:19.319" v="5649"/>
          <ac:spMkLst>
            <pc:docMk/>
            <pc:sldMk cId="2371614748" sldId="274"/>
            <ac:spMk id="39" creationId="{C29501E6-A978-4A61-9689-9085AF97A53A}"/>
          </ac:spMkLst>
        </pc:spChg>
      </pc:sldChg>
      <pc:sldChg chg="add">
        <pc:chgData name="Ryan McGiffin" userId="3ac51aac0b883ba7" providerId="LiveId" clId="{C59A2BD2-AE1B-462B-BE46-830C96092FD4}" dt="2025-08-06T23:38:51.503" v="5652"/>
        <pc:sldMkLst>
          <pc:docMk/>
          <pc:sldMk cId="3107027773" sldId="275"/>
        </pc:sldMkLst>
      </pc:sldChg>
      <pc:sldChg chg="add">
        <pc:chgData name="Ryan McGiffin" userId="3ac51aac0b883ba7" providerId="LiveId" clId="{C59A2BD2-AE1B-462B-BE46-830C96092FD4}" dt="2025-08-06T23:39:14.536" v="5654"/>
        <pc:sldMkLst>
          <pc:docMk/>
          <pc:sldMk cId="3494989357" sldId="276"/>
        </pc:sldMkLst>
      </pc:sldChg>
      <pc:sldChg chg="add">
        <pc:chgData name="Ryan McGiffin" userId="3ac51aac0b883ba7" providerId="LiveId" clId="{C59A2BD2-AE1B-462B-BE46-830C96092FD4}" dt="2025-08-06T23:39:14.536" v="5654"/>
        <pc:sldMkLst>
          <pc:docMk/>
          <pc:sldMk cId="2439768364" sldId="277"/>
        </pc:sldMkLst>
      </pc:sldChg>
      <pc:sldChg chg="add">
        <pc:chgData name="Ryan McGiffin" userId="3ac51aac0b883ba7" providerId="LiveId" clId="{C59A2BD2-AE1B-462B-BE46-830C96092FD4}" dt="2025-08-06T23:39:14.536" v="5654"/>
        <pc:sldMkLst>
          <pc:docMk/>
          <pc:sldMk cId="1094086766" sldId="278"/>
        </pc:sldMkLst>
      </pc:sldChg>
      <pc:sldChg chg="add">
        <pc:chgData name="Ryan McGiffin" userId="3ac51aac0b883ba7" providerId="LiveId" clId="{C59A2BD2-AE1B-462B-BE46-830C96092FD4}" dt="2025-08-06T23:39:14.536" v="5654"/>
        <pc:sldMkLst>
          <pc:docMk/>
          <pc:sldMk cId="1224087674" sldId="279"/>
        </pc:sldMkLst>
      </pc:sldChg>
      <pc:sldMasterChg chg="modSldLayout">
        <pc:chgData name="Ryan McGiffin" userId="3ac51aac0b883ba7" providerId="LiveId" clId="{C59A2BD2-AE1B-462B-BE46-830C96092FD4}" dt="2025-08-06T19:51:15.814" v="155"/>
        <pc:sldMasterMkLst>
          <pc:docMk/>
          <pc:sldMasterMk cId="3691748288" sldId="2147483672"/>
        </pc:sldMasterMkLst>
        <pc:sldLayoutChg chg="addSp delSp">
          <pc:chgData name="Ryan McGiffin" userId="3ac51aac0b883ba7" providerId="LiveId" clId="{C59A2BD2-AE1B-462B-BE46-830C96092FD4}" dt="2025-08-06T19:51:15.814" v="155"/>
          <pc:sldLayoutMkLst>
            <pc:docMk/>
            <pc:sldMasterMk cId="3691748288" sldId="2147483672"/>
            <pc:sldLayoutMk cId="3793807681" sldId="2147483690"/>
          </pc:sldLayoutMkLst>
          <pc:cxnChg chg="add del">
            <ac:chgData name="Ryan McGiffin" userId="3ac51aac0b883ba7" providerId="LiveId" clId="{C59A2BD2-AE1B-462B-BE46-830C96092FD4}" dt="2025-08-06T19:51:15.814" v="155"/>
            <ac:cxnSpMkLst>
              <pc:docMk/>
              <pc:sldMasterMk cId="3691748288" sldId="2147483672"/>
              <pc:sldLayoutMk cId="3793807681" sldId="2147483690"/>
              <ac:cxnSpMk id="33" creationId="{00000000-0000-0000-0000-000000000000}"/>
            </ac:cxnSpMkLst>
          </pc:cxnChg>
        </pc:sldLayoutChg>
      </pc:sldMasterChg>
    </pc:docChg>
  </pc:docChgLst>
  <pc:docChgLst>
    <pc:chgData name="Taylor Kocher" userId="34fafd0f8ab602e7" providerId="LiveId" clId="{40398309-EE30-411F-BAE6-1D221D1CA75A}"/>
    <pc:docChg chg="undo redo custSel modSld">
      <pc:chgData name="Taylor Kocher" userId="34fafd0f8ab602e7" providerId="LiveId" clId="{40398309-EE30-411F-BAE6-1D221D1CA75A}" dt="2025-07-31T00:07:46.295" v="945" actId="404"/>
      <pc:docMkLst>
        <pc:docMk/>
      </pc:docMkLst>
      <pc:sldChg chg="addSp delSp modSp mod modMedia setBg addAnim delAnim">
        <pc:chgData name="Taylor Kocher" userId="34fafd0f8ab602e7" providerId="LiveId" clId="{40398309-EE30-411F-BAE6-1D221D1CA75A}" dt="2025-07-30T23:45:28.897" v="131"/>
        <pc:sldMkLst>
          <pc:docMk/>
          <pc:sldMk cId="1089398144" sldId="256"/>
        </pc:sldMkLst>
      </pc:sldChg>
      <pc:sldChg chg="addSp delSp modSp mod setBg">
        <pc:chgData name="Taylor Kocher" userId="34fafd0f8ab602e7" providerId="LiveId" clId="{40398309-EE30-411F-BAE6-1D221D1CA75A}" dt="2025-07-31T00:07:46.295" v="945" actId="404"/>
        <pc:sldMkLst>
          <pc:docMk/>
          <pc:sldMk cId="3260822621" sldId="258"/>
        </pc:sldMkLst>
        <pc:spChg chg="mod">
          <ac:chgData name="Taylor Kocher" userId="34fafd0f8ab602e7" providerId="LiveId" clId="{40398309-EE30-411F-BAE6-1D221D1CA75A}" dt="2025-07-31T00:07:46.295" v="945" actId="404"/>
          <ac:spMkLst>
            <pc:docMk/>
            <pc:sldMk cId="3260822621" sldId="258"/>
            <ac:spMk id="2" creationId="{79ECB100-D254-4CEB-DE77-351FDC07C86A}"/>
          </ac:spMkLst>
        </pc:spChg>
        <pc:spChg chg="add mod">
          <ac:chgData name="Taylor Kocher" userId="34fafd0f8ab602e7" providerId="LiveId" clId="{40398309-EE30-411F-BAE6-1D221D1CA75A}" dt="2025-07-31T00:07:27.764" v="944" actId="20577"/>
          <ac:spMkLst>
            <pc:docMk/>
            <pc:sldMk cId="3260822621" sldId="258"/>
            <ac:spMk id="57" creationId="{9A31A276-449B-0BAD-8C87-501E6946D240}"/>
          </ac:spMkLst>
        </pc:spChg>
        <pc:picChg chg="add mod ord">
          <ac:chgData name="Taylor Kocher" userId="34fafd0f8ab602e7" providerId="LiveId" clId="{40398309-EE30-411F-BAE6-1D221D1CA75A}" dt="2025-07-31T00:06:25.651" v="861" actId="26606"/>
          <ac:picMkLst>
            <pc:docMk/>
            <pc:sldMk cId="3260822621" sldId="258"/>
            <ac:picMk id="4" creationId="{176E61FD-016E-9EB0-5920-0B5B8F123E51}"/>
          </ac:picMkLst>
        </pc:picChg>
        <pc:picChg chg="add mod ord">
          <ac:chgData name="Taylor Kocher" userId="34fafd0f8ab602e7" providerId="LiveId" clId="{40398309-EE30-411F-BAE6-1D221D1CA75A}" dt="2025-07-31T00:06:25.658" v="862" actId="26606"/>
          <ac:picMkLst>
            <pc:docMk/>
            <pc:sldMk cId="3260822621" sldId="258"/>
            <ac:picMk id="5" creationId="{55AF7821-601F-DD90-53EA-630FC9AF5086}"/>
          </ac:picMkLst>
        </pc:picChg>
        <pc:picChg chg="add mod">
          <ac:chgData name="Taylor Kocher" userId="34fafd0f8ab602e7" providerId="LiveId" clId="{40398309-EE30-411F-BAE6-1D221D1CA75A}" dt="2025-07-31T00:06:25.658" v="862" actId="26606"/>
          <ac:picMkLst>
            <pc:docMk/>
            <pc:sldMk cId="3260822621" sldId="258"/>
            <ac:picMk id="6" creationId="{02FEFF3C-30B1-D980-410B-42CC35118C62}"/>
          </ac:picMkLst>
        </pc:picChg>
      </pc:sldChg>
      <pc:sldChg chg="addSp delSp modSp mod setBg modNotesTx">
        <pc:chgData name="Taylor Kocher" userId="34fafd0f8ab602e7" providerId="LiveId" clId="{40398309-EE30-411F-BAE6-1D221D1CA75A}" dt="2025-07-31T00:04:52.744" v="844" actId="404"/>
        <pc:sldMkLst>
          <pc:docMk/>
          <pc:sldMk cId="71939880" sldId="259"/>
        </pc:sldMkLst>
        <pc:spChg chg="mod">
          <ac:chgData name="Taylor Kocher" userId="34fafd0f8ab602e7" providerId="LiveId" clId="{40398309-EE30-411F-BAE6-1D221D1CA75A}" dt="2025-07-31T00:04:52.744" v="844" actId="404"/>
          <ac:spMkLst>
            <pc:docMk/>
            <pc:sldMk cId="71939880" sldId="259"/>
            <ac:spMk id="2" creationId="{96F4AD10-A900-B1F1-49B2-C16CB5E9A436}"/>
          </ac:spMkLst>
        </pc:spChg>
        <pc:graphicFrameChg chg="add mod modGraphic">
          <ac:chgData name="Taylor Kocher" userId="34fafd0f8ab602e7" providerId="LiveId" clId="{40398309-EE30-411F-BAE6-1D221D1CA75A}" dt="2025-07-30T23:56:49.597" v="359" actId="26606"/>
          <ac:graphicFrameMkLst>
            <pc:docMk/>
            <pc:sldMk cId="71939880" sldId="259"/>
            <ac:graphicFrameMk id="5" creationId="{5FFE5B26-3B13-0EFB-C4D8-D8DFCA1E5598}"/>
          </ac:graphicFrameMkLst>
        </pc:graphicFrameChg>
      </pc:sldChg>
      <pc:sldChg chg="addSp delSp modSp mod setBg">
        <pc:chgData name="Taylor Kocher" userId="34fafd0f8ab602e7" providerId="LiveId" clId="{40398309-EE30-411F-BAE6-1D221D1CA75A}" dt="2025-07-31T00:00:24.458" v="628" actId="26606"/>
        <pc:sldMkLst>
          <pc:docMk/>
          <pc:sldMk cId="3104374520" sldId="260"/>
        </pc:sldMkLst>
        <pc:spChg chg="mod">
          <ac:chgData name="Taylor Kocher" userId="34fafd0f8ab602e7" providerId="LiveId" clId="{40398309-EE30-411F-BAE6-1D221D1CA75A}" dt="2025-07-31T00:00:24.434" v="627" actId="26606"/>
          <ac:spMkLst>
            <pc:docMk/>
            <pc:sldMk cId="3104374520" sldId="260"/>
            <ac:spMk id="2" creationId="{2E386831-7B9C-7F88-D3EA-211D39995D7B}"/>
          </ac:spMkLst>
        </pc:spChg>
        <pc:graphicFrameChg chg="add mod modGraphic">
          <ac:chgData name="Taylor Kocher" userId="34fafd0f8ab602e7" providerId="LiveId" clId="{40398309-EE30-411F-BAE6-1D221D1CA75A}" dt="2025-07-31T00:00:24.458" v="628" actId="26606"/>
          <ac:graphicFrameMkLst>
            <pc:docMk/>
            <pc:sldMk cId="3104374520" sldId="260"/>
            <ac:graphicFrameMk id="5" creationId="{ACAD0F66-C81F-B772-7222-1CFF22A256C0}"/>
          </ac:graphicFrameMkLst>
        </pc:graphicFrameChg>
        <pc:picChg chg="add mod">
          <ac:chgData name="Taylor Kocher" userId="34fafd0f8ab602e7" providerId="LiveId" clId="{40398309-EE30-411F-BAE6-1D221D1CA75A}" dt="2025-07-31T00:00:24.458" v="628" actId="26606"/>
          <ac:picMkLst>
            <pc:docMk/>
            <pc:sldMk cId="3104374520" sldId="260"/>
            <ac:picMk id="6" creationId="{72E9F2BE-CAAA-B010-6373-B2A0CA491E2D}"/>
          </ac:picMkLst>
        </pc:picChg>
      </pc:sldChg>
      <pc:sldChg chg="addSp delSp modSp mod setBg">
        <pc:chgData name="Taylor Kocher" userId="34fafd0f8ab602e7" providerId="LiveId" clId="{40398309-EE30-411F-BAE6-1D221D1CA75A}" dt="2025-07-30T23:49:45.779" v="255" actId="20577"/>
        <pc:sldMkLst>
          <pc:docMk/>
          <pc:sldMk cId="2122756396" sldId="261"/>
        </pc:sldMkLst>
        <pc:spChg chg="mod">
          <ac:chgData name="Taylor Kocher" userId="34fafd0f8ab602e7" providerId="LiveId" clId="{40398309-EE30-411F-BAE6-1D221D1CA75A}" dt="2025-07-30T23:49:45.779" v="255" actId="20577"/>
          <ac:spMkLst>
            <pc:docMk/>
            <pc:sldMk cId="2122756396" sldId="261"/>
            <ac:spMk id="2" creationId="{C91EDBB7-5976-DA66-A65C-08617BF49BF0}"/>
          </ac:spMkLst>
        </pc:spChg>
        <pc:spChg chg="add mod ord">
          <ac:chgData name="Taylor Kocher" userId="34fafd0f8ab602e7" providerId="LiveId" clId="{40398309-EE30-411F-BAE6-1D221D1CA75A}" dt="2025-07-30T23:49:39.005" v="253" actId="26606"/>
          <ac:spMkLst>
            <pc:docMk/>
            <pc:sldMk cId="2122756396" sldId="261"/>
            <ac:spMk id="51" creationId="{9117B2A2-1CC7-AE36-06DA-DD534EDCB673}"/>
          </ac:spMkLst>
        </pc:spChg>
        <pc:picChg chg="add mod ord">
          <ac:chgData name="Taylor Kocher" userId="34fafd0f8ab602e7" providerId="LiveId" clId="{40398309-EE30-411F-BAE6-1D221D1CA75A}" dt="2025-07-30T23:49:39.009" v="254" actId="26606"/>
          <ac:picMkLst>
            <pc:docMk/>
            <pc:sldMk cId="2122756396" sldId="261"/>
            <ac:picMk id="52" creationId="{39791702-937C-CD52-A5BE-72BF368C2AE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8B688B5-633B-4B26-9C84-37A6D1509D1F}">
      <dgm:prSet/>
      <dgm:spPr/>
      <dgm:t>
        <a:bodyPr/>
        <a:lstStyle/>
        <a:p>
          <a:r>
            <a:rPr lang="en-US"/>
            <a:t>Violent crimes to lead to more arrests </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B3994D34-1E28-460A-BB42-3DEA5E6B8F25}">
      <dgm:prSet/>
      <dgm:spPr/>
      <dgm:t>
        <a:bodyPr/>
        <a:lstStyle/>
        <a:p>
          <a:r>
            <a:rPr lang="en-US" dirty="0"/>
            <a:t>Drug-related crimes have a high number of arrests </a:t>
          </a:r>
        </a:p>
      </dgm:t>
    </dgm:pt>
    <dgm:pt modelId="{E6141277-ED8B-4060-B68C-D8AE9EDE624F}" type="parTrans" cxnId="{1E5F76F6-A9E1-4A29-9103-D78E2AB5A4F9}">
      <dgm:prSet/>
      <dgm:spPr/>
      <dgm:t>
        <a:bodyPr/>
        <a:lstStyle/>
        <a:p>
          <a:endParaRPr lang="en-US"/>
        </a:p>
      </dgm:t>
    </dgm:pt>
    <dgm:pt modelId="{B8429008-C306-47CF-9782-F3FFD1DB3C4B}" type="sibTrans" cxnId="{1E5F76F6-A9E1-4A29-9103-D78E2AB5A4F9}">
      <dgm:prSet/>
      <dgm:spPr/>
      <dgm:t>
        <a:bodyPr/>
        <a:lstStyle/>
        <a:p>
          <a:endParaRPr lang="en-US"/>
        </a:p>
      </dgm:t>
    </dgm:pt>
    <dgm:pt modelId="{01C62789-9972-44F1-8B26-24913DD8C4DD}">
      <dgm:prSet/>
      <dgm:spPr/>
      <dgm:t>
        <a:bodyPr/>
        <a:lstStyle/>
        <a:p>
          <a:r>
            <a:rPr lang="en-US"/>
            <a:t>Crimes that happen in the summer or during the afternoon result in more </a:t>
          </a:r>
        </a:p>
      </dgm:t>
    </dgm:pt>
    <dgm:pt modelId="{DF93EA73-B992-46BE-9FE4-46882539E564}" type="parTrans" cxnId="{3C3B67AB-173E-4D8F-8ADB-2E72B41E6422}">
      <dgm:prSet/>
      <dgm:spPr/>
      <dgm:t>
        <a:bodyPr/>
        <a:lstStyle/>
        <a:p>
          <a:endParaRPr lang="en-US"/>
        </a:p>
      </dgm:t>
    </dgm:pt>
    <dgm:pt modelId="{BBD72CA7-D104-4B1F-9A4A-25C1B9198DD0}" type="sibTrans" cxnId="{3C3B67AB-173E-4D8F-8ADB-2E72B41E6422}">
      <dgm:prSet/>
      <dgm:spPr/>
      <dgm:t>
        <a:bodyPr/>
        <a:lstStyle/>
        <a:p>
          <a:endParaRPr lang="en-US"/>
        </a:p>
      </dgm:t>
    </dgm:pt>
    <dgm:pt modelId="{8335CB62-A865-4262-9E18-C444F26F5EF1}">
      <dgm:prSet/>
      <dgm:spPr/>
      <dgm:t>
        <a:bodyPr/>
        <a:lstStyle/>
        <a:p>
          <a:r>
            <a:rPr lang="en-US"/>
            <a:t>School grounds would have more violent crimes</a:t>
          </a:r>
        </a:p>
      </dgm:t>
    </dgm:pt>
    <dgm:pt modelId="{8482F5CC-C71E-45D5-BDDA-8E28558C86DA}" type="parTrans" cxnId="{EEBB217D-9D1D-4DAE-B3A0-8344DABC80FF}">
      <dgm:prSet/>
      <dgm:spPr/>
      <dgm:t>
        <a:bodyPr/>
        <a:lstStyle/>
        <a:p>
          <a:endParaRPr lang="en-US"/>
        </a:p>
      </dgm:t>
    </dgm:pt>
    <dgm:pt modelId="{E29F08E8-A216-4630-8F9D-4D8BB477EA49}" type="sibTrans" cxnId="{EEBB217D-9D1D-4DAE-B3A0-8344DABC80FF}">
      <dgm:prSet/>
      <dgm:spPr/>
      <dgm:t>
        <a:bodyPr/>
        <a:lstStyle/>
        <a:p>
          <a:endParaRPr lang="en-US"/>
        </a:p>
      </dgm:t>
    </dgm:pt>
    <dgm:pt modelId="{2F464493-F20C-40AC-AF4A-C3AC2CE5CB1E}">
      <dgm:prSet/>
      <dgm:spPr/>
      <dgm:t>
        <a:bodyPr/>
        <a:lstStyle/>
        <a:p>
          <a:r>
            <a:rPr lang="en-US"/>
            <a:t>Most crimes happen in public places connected to infrastructure, as well as in private homes, along with a higher proportion of violent crimes</a:t>
          </a:r>
        </a:p>
      </dgm:t>
    </dgm:pt>
    <dgm:pt modelId="{43AE9C94-2976-48F7-BDDB-1F4BD5D33747}" type="parTrans" cxnId="{1E16461B-BDE1-4C59-B846-893E4CE152F8}">
      <dgm:prSet/>
      <dgm:spPr/>
      <dgm:t>
        <a:bodyPr/>
        <a:lstStyle/>
        <a:p>
          <a:endParaRPr lang="en-US"/>
        </a:p>
      </dgm:t>
    </dgm:pt>
    <dgm:pt modelId="{BF2D06FA-2B73-42E9-9A9D-E9B8A6F6FE51}" type="sibTrans" cxnId="{1E16461B-BDE1-4C59-B846-893E4CE152F8}">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5">
        <dgm:presLayoutVars>
          <dgm:chMax val="0"/>
          <dgm:bulletEnabled val="1"/>
        </dgm:presLayoutVars>
      </dgm:prSet>
      <dgm:spPr/>
    </dgm:pt>
    <dgm:pt modelId="{E1FB7643-153C-47D1-8E78-41C12D2EDCEC}" type="pres">
      <dgm:prSet presAssocID="{E757BC10-0D58-4993-A536-FA7F81B03E99}" presName="spacer" presStyleCnt="0"/>
      <dgm:spPr/>
    </dgm:pt>
    <dgm:pt modelId="{879FFCD0-36BC-4E7D-A1C0-345C165DE20B}" type="pres">
      <dgm:prSet presAssocID="{B3994D34-1E28-460A-BB42-3DEA5E6B8F25}" presName="parentText" presStyleLbl="node1" presStyleIdx="1" presStyleCnt="5">
        <dgm:presLayoutVars>
          <dgm:chMax val="0"/>
          <dgm:bulletEnabled val="1"/>
        </dgm:presLayoutVars>
      </dgm:prSet>
      <dgm:spPr/>
    </dgm:pt>
    <dgm:pt modelId="{377728EE-2335-4548-AC0B-637B456377BD}" type="pres">
      <dgm:prSet presAssocID="{B8429008-C306-47CF-9782-F3FFD1DB3C4B}" presName="spacer" presStyleCnt="0"/>
      <dgm:spPr/>
    </dgm:pt>
    <dgm:pt modelId="{3E49D754-5157-4DDD-B0AF-0F9CE288C7DD}" type="pres">
      <dgm:prSet presAssocID="{01C62789-9972-44F1-8B26-24913DD8C4DD}" presName="parentText" presStyleLbl="node1" presStyleIdx="2" presStyleCnt="5">
        <dgm:presLayoutVars>
          <dgm:chMax val="0"/>
          <dgm:bulletEnabled val="1"/>
        </dgm:presLayoutVars>
      </dgm:prSet>
      <dgm:spPr/>
    </dgm:pt>
    <dgm:pt modelId="{F052C98A-64E2-4362-9FC5-7925703EE174}" type="pres">
      <dgm:prSet presAssocID="{BBD72CA7-D104-4B1F-9A4A-25C1B9198DD0}" presName="spacer" presStyleCnt="0"/>
      <dgm:spPr/>
    </dgm:pt>
    <dgm:pt modelId="{09A16A0E-F274-4324-BE65-B6579D629C4B}" type="pres">
      <dgm:prSet presAssocID="{8335CB62-A865-4262-9E18-C444F26F5EF1}" presName="parentText" presStyleLbl="node1" presStyleIdx="3" presStyleCnt="5">
        <dgm:presLayoutVars>
          <dgm:chMax val="0"/>
          <dgm:bulletEnabled val="1"/>
        </dgm:presLayoutVars>
      </dgm:prSet>
      <dgm:spPr/>
    </dgm:pt>
    <dgm:pt modelId="{679022B5-AE96-45B5-9726-ACD543FD44BE}" type="pres">
      <dgm:prSet presAssocID="{E29F08E8-A216-4630-8F9D-4D8BB477EA49}" presName="spacer" presStyleCnt="0"/>
      <dgm:spPr/>
    </dgm:pt>
    <dgm:pt modelId="{AE14DFE5-179B-4482-8B95-E9688CECFD86}" type="pres">
      <dgm:prSet presAssocID="{2F464493-F20C-40AC-AF4A-C3AC2CE5CB1E}" presName="parentText" presStyleLbl="node1" presStyleIdx="4" presStyleCnt="5">
        <dgm:presLayoutVars>
          <dgm:chMax val="0"/>
          <dgm:bulletEnabled val="1"/>
        </dgm:presLayoutVars>
      </dgm:prSet>
      <dgm:spPr/>
    </dgm:pt>
  </dgm:ptLst>
  <dgm:cxnLst>
    <dgm:cxn modelId="{7125C70D-0F56-4448-BB05-9AE7638F4E42}" type="presOf" srcId="{8335CB62-A865-4262-9E18-C444F26F5EF1}" destId="{09A16A0E-F274-4324-BE65-B6579D629C4B}" srcOrd="0" destOrd="0" presId="urn:microsoft.com/office/officeart/2005/8/layout/vList2"/>
    <dgm:cxn modelId="{1E16461B-BDE1-4C59-B846-893E4CE152F8}" srcId="{A71AD2E4-66E2-4FB0-9E2C-84B0B05AB339}" destId="{2F464493-F20C-40AC-AF4A-C3AC2CE5CB1E}" srcOrd="4" destOrd="0" parTransId="{43AE9C94-2976-48F7-BDDB-1F4BD5D33747}" sibTransId="{BF2D06FA-2B73-42E9-9A9D-E9B8A6F6FE51}"/>
    <dgm:cxn modelId="{97EBD739-4BBD-4079-A066-685F28943500}" srcId="{A71AD2E4-66E2-4FB0-9E2C-84B0B05AB339}" destId="{B8B688B5-633B-4B26-9C84-37A6D1509D1F}" srcOrd="0" destOrd="0" parTransId="{D3130A64-2A20-41D9-ADBC-07D3A277325D}" sibTransId="{E757BC10-0D58-4993-A536-FA7F81B03E99}"/>
    <dgm:cxn modelId="{94E0B262-D6F5-431E-9B5F-BD413F977521}" type="presOf" srcId="{01C62789-9972-44F1-8B26-24913DD8C4DD}" destId="{3E49D754-5157-4DDD-B0AF-0F9CE288C7DD}" srcOrd="0" destOrd="0" presId="urn:microsoft.com/office/officeart/2005/8/layout/vList2"/>
    <dgm:cxn modelId="{434A8D63-34A8-416D-ABA0-B4EF47313F26}" type="presOf" srcId="{A71AD2E4-66E2-4FB0-9E2C-84B0B05AB339}" destId="{29FF44E6-5FF3-4496-AF09-5649EFB086E9}" srcOrd="0" destOrd="0" presId="urn:microsoft.com/office/officeart/2005/8/layout/vList2"/>
    <dgm:cxn modelId="{15CA1477-AD8C-4454-8112-0631BD8B54C5}" type="presOf" srcId="{2F464493-F20C-40AC-AF4A-C3AC2CE5CB1E}" destId="{AE14DFE5-179B-4482-8B95-E9688CECFD86}" srcOrd="0" destOrd="0" presId="urn:microsoft.com/office/officeart/2005/8/layout/vList2"/>
    <dgm:cxn modelId="{14C9B377-4AAB-4336-ADE1-1E1092ED5D55}" type="presOf" srcId="{B3994D34-1E28-460A-BB42-3DEA5E6B8F25}" destId="{879FFCD0-36BC-4E7D-A1C0-345C165DE20B}" srcOrd="0" destOrd="0" presId="urn:microsoft.com/office/officeart/2005/8/layout/vList2"/>
    <dgm:cxn modelId="{EEBB217D-9D1D-4DAE-B3A0-8344DABC80FF}" srcId="{A71AD2E4-66E2-4FB0-9E2C-84B0B05AB339}" destId="{8335CB62-A865-4262-9E18-C444F26F5EF1}" srcOrd="3" destOrd="0" parTransId="{8482F5CC-C71E-45D5-BDDA-8E28558C86DA}" sibTransId="{E29F08E8-A216-4630-8F9D-4D8BB477EA49}"/>
    <dgm:cxn modelId="{3C3B67AB-173E-4D8F-8ADB-2E72B41E6422}" srcId="{A71AD2E4-66E2-4FB0-9E2C-84B0B05AB339}" destId="{01C62789-9972-44F1-8B26-24913DD8C4DD}" srcOrd="2" destOrd="0" parTransId="{DF93EA73-B992-46BE-9FE4-46882539E564}" sibTransId="{BBD72CA7-D104-4B1F-9A4A-25C1B9198DD0}"/>
    <dgm:cxn modelId="{1D3DC5D6-97A5-47FE-AE5B-730CD264FFB4}" type="presOf" srcId="{B8B688B5-633B-4B26-9C84-37A6D1509D1F}" destId="{2FADDADE-870E-4B9A-86D8-E7CE04B5FA0E}" srcOrd="0" destOrd="0" presId="urn:microsoft.com/office/officeart/2005/8/layout/vList2"/>
    <dgm:cxn modelId="{1E5F76F6-A9E1-4A29-9103-D78E2AB5A4F9}" srcId="{A71AD2E4-66E2-4FB0-9E2C-84B0B05AB339}" destId="{B3994D34-1E28-460A-BB42-3DEA5E6B8F25}" srcOrd="1" destOrd="0" parTransId="{E6141277-ED8B-4060-B68C-D8AE9EDE624F}" sibTransId="{B8429008-C306-47CF-9782-F3FFD1DB3C4B}"/>
    <dgm:cxn modelId="{D65C895E-0303-443D-9051-24936B2201A7}" type="presParOf" srcId="{29FF44E6-5FF3-4496-AF09-5649EFB086E9}" destId="{2FADDADE-870E-4B9A-86D8-E7CE04B5FA0E}" srcOrd="0" destOrd="0" presId="urn:microsoft.com/office/officeart/2005/8/layout/vList2"/>
    <dgm:cxn modelId="{D6D696EB-F251-4A67-889E-0E58E6A6D40B}" type="presParOf" srcId="{29FF44E6-5FF3-4496-AF09-5649EFB086E9}" destId="{E1FB7643-153C-47D1-8E78-41C12D2EDCEC}" srcOrd="1" destOrd="0" presId="urn:microsoft.com/office/officeart/2005/8/layout/vList2"/>
    <dgm:cxn modelId="{5651B6A8-CF82-402A-AA94-4510BC082BCD}" type="presParOf" srcId="{29FF44E6-5FF3-4496-AF09-5649EFB086E9}" destId="{879FFCD0-36BC-4E7D-A1C0-345C165DE20B}" srcOrd="2" destOrd="0" presId="urn:microsoft.com/office/officeart/2005/8/layout/vList2"/>
    <dgm:cxn modelId="{F49BAA69-B23F-489B-B21E-264B141E9955}" type="presParOf" srcId="{29FF44E6-5FF3-4496-AF09-5649EFB086E9}" destId="{377728EE-2335-4548-AC0B-637B456377BD}" srcOrd="3" destOrd="0" presId="urn:microsoft.com/office/officeart/2005/8/layout/vList2"/>
    <dgm:cxn modelId="{768B5B5A-929E-42C0-ADD8-C60802ABA377}" type="presParOf" srcId="{29FF44E6-5FF3-4496-AF09-5649EFB086E9}" destId="{3E49D754-5157-4DDD-B0AF-0F9CE288C7DD}" srcOrd="4" destOrd="0" presId="urn:microsoft.com/office/officeart/2005/8/layout/vList2"/>
    <dgm:cxn modelId="{EE8FD497-2D6E-4412-B52B-47253F0BB0FF}" type="presParOf" srcId="{29FF44E6-5FF3-4496-AF09-5649EFB086E9}" destId="{F052C98A-64E2-4362-9FC5-7925703EE174}" srcOrd="5" destOrd="0" presId="urn:microsoft.com/office/officeart/2005/8/layout/vList2"/>
    <dgm:cxn modelId="{392C1946-2613-4717-879D-F8C8F1A6B48D}" type="presParOf" srcId="{29FF44E6-5FF3-4496-AF09-5649EFB086E9}" destId="{09A16A0E-F274-4324-BE65-B6579D629C4B}" srcOrd="6" destOrd="0" presId="urn:microsoft.com/office/officeart/2005/8/layout/vList2"/>
    <dgm:cxn modelId="{36D68F36-7147-41AF-9889-E35A60F57218}" type="presParOf" srcId="{29FF44E6-5FF3-4496-AF09-5649EFB086E9}" destId="{679022B5-AE96-45B5-9726-ACD543FD44BE}" srcOrd="7" destOrd="0" presId="urn:microsoft.com/office/officeart/2005/8/layout/vList2"/>
    <dgm:cxn modelId="{F08A59EE-BFE0-49CC-98BD-F8DB82B4A8DF}" type="presParOf" srcId="{29FF44E6-5FF3-4496-AF09-5649EFB086E9}" destId="{AE14DFE5-179B-4482-8B95-E9688CECFD8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9E0AE55A-CE4D-449F-A595-D265DFFFC911}">
      <dgm:prSet/>
      <dgm:spPr/>
      <dgm:t>
        <a:bodyPr/>
        <a:lstStyle/>
        <a:p>
          <a:r>
            <a:rPr lang="en-US" dirty="0"/>
            <a:t>Dropped unnecessary columns</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50569DA8-106A-47AD-A1A6-A8D5594F6457}">
      <dgm:prSet/>
      <dgm:spPr/>
      <dgm:t>
        <a:bodyPr/>
        <a:lstStyle/>
        <a:p>
          <a:r>
            <a:rPr lang="en-US"/>
            <a:t>Updated data types</a:t>
          </a:r>
        </a:p>
      </dgm:t>
    </dgm:pt>
    <dgm:pt modelId="{AC33922D-2901-48C5-9759-8E5B753C9963}" type="parTrans" cxnId="{38338658-2EE9-4233-8C99-4A0ADB3250A8}">
      <dgm:prSet/>
      <dgm:spPr/>
      <dgm:t>
        <a:bodyPr/>
        <a:lstStyle/>
        <a:p>
          <a:endParaRPr lang="en-US"/>
        </a:p>
      </dgm:t>
    </dgm:pt>
    <dgm:pt modelId="{48212666-0C64-4D83-9C6D-B5C397AE3E8B}" type="sibTrans" cxnId="{38338658-2EE9-4233-8C99-4A0ADB3250A8}">
      <dgm:prSet/>
      <dgm:spPr/>
      <dgm:t>
        <a:bodyPr/>
        <a:lstStyle/>
        <a:p>
          <a:endParaRPr lang="en-US"/>
        </a:p>
      </dgm:t>
    </dgm:pt>
    <dgm:pt modelId="{A3D9E401-6E60-4DD5-9C07-E90AA43FCD77}">
      <dgm:prSet/>
      <dgm:spPr/>
      <dgm:t>
        <a:bodyPr/>
        <a:lstStyle/>
        <a:p>
          <a:r>
            <a:rPr lang="en-US"/>
            <a:t>Removed rows with missing values</a:t>
          </a:r>
        </a:p>
      </dgm:t>
    </dgm:pt>
    <dgm:pt modelId="{7C8ED643-A190-473A-9AB9-19C9B7AC6A67}" type="parTrans" cxnId="{E5021225-474A-4342-A9C8-EC66D0651077}">
      <dgm:prSet/>
      <dgm:spPr/>
      <dgm:t>
        <a:bodyPr/>
        <a:lstStyle/>
        <a:p>
          <a:endParaRPr lang="en-US"/>
        </a:p>
      </dgm:t>
    </dgm:pt>
    <dgm:pt modelId="{45A757A3-20EA-4BDC-9C52-1289A1F33366}" type="sibTrans" cxnId="{E5021225-474A-4342-A9C8-EC66D0651077}">
      <dgm:prSet/>
      <dgm:spPr/>
      <dgm:t>
        <a:bodyPr/>
        <a:lstStyle/>
        <a:p>
          <a:endParaRPr lang="en-US"/>
        </a:p>
      </dgm:t>
    </dgm:pt>
    <dgm:pt modelId="{C615A2D2-ED95-4B68-B53C-E278A1DE4ABD}">
      <dgm:prSet/>
      <dgm:spPr/>
      <dgm:t>
        <a:bodyPr/>
        <a:lstStyle/>
        <a:p>
          <a:r>
            <a:rPr lang="en-US"/>
            <a:t>Binned data</a:t>
          </a:r>
        </a:p>
      </dgm:t>
    </dgm:pt>
    <dgm:pt modelId="{ADA1994A-264B-4886-A952-62BF31D93A30}" type="parTrans" cxnId="{828D4208-1E1A-468C-88AB-47E38EE438AA}">
      <dgm:prSet/>
      <dgm:spPr/>
      <dgm:t>
        <a:bodyPr/>
        <a:lstStyle/>
        <a:p>
          <a:endParaRPr lang="en-US"/>
        </a:p>
      </dgm:t>
    </dgm:pt>
    <dgm:pt modelId="{3455D700-6AF4-460C-8644-E35EB255E482}" type="sibTrans" cxnId="{828D4208-1E1A-468C-88AB-47E38EE438AA}">
      <dgm:prSet/>
      <dgm:spPr/>
      <dgm:t>
        <a:bodyPr/>
        <a:lstStyle/>
        <a:p>
          <a:endParaRPr lang="en-US"/>
        </a:p>
      </dgm:t>
    </dgm:pt>
    <dgm:pt modelId="{291DD54D-D9EE-44CF-B16B-B116E03C2E5B}">
      <dgm:prSet/>
      <dgm:spPr/>
      <dgm:t>
        <a:bodyPr/>
        <a:lstStyle/>
        <a:p>
          <a:r>
            <a:rPr lang="en-US"/>
            <a:t>Split testing and training data</a:t>
          </a:r>
        </a:p>
      </dgm:t>
    </dgm:pt>
    <dgm:pt modelId="{12E48D21-0F01-460C-8DBF-7F07B64DB4D6}" type="parTrans" cxnId="{9F76BBB4-BE96-4A41-8667-E9427CD872BD}">
      <dgm:prSet/>
      <dgm:spPr/>
      <dgm:t>
        <a:bodyPr/>
        <a:lstStyle/>
        <a:p>
          <a:endParaRPr lang="en-US"/>
        </a:p>
      </dgm:t>
    </dgm:pt>
    <dgm:pt modelId="{E1C8C68B-22E5-4E3C-8218-A15605CC26F5}" type="sibTrans" cxnId="{9F76BBB4-BE96-4A41-8667-E9427CD872BD}">
      <dgm:prSet/>
      <dgm:spPr/>
      <dgm:t>
        <a:bodyPr/>
        <a:lstStyle/>
        <a:p>
          <a:endParaRPr lang="en-US"/>
        </a:p>
      </dgm:t>
    </dgm:pt>
    <dgm:pt modelId="{A60363C0-6E4B-4B6B-B7C3-44C7F4FED7DE}">
      <dgm:prSet/>
      <dgm:spPr/>
      <dgm:t>
        <a:bodyPr/>
        <a:lstStyle/>
        <a:p>
          <a:r>
            <a:rPr lang="en-US"/>
            <a:t>Data visualization</a:t>
          </a:r>
        </a:p>
      </dgm:t>
    </dgm:pt>
    <dgm:pt modelId="{B9B50A4C-9FC7-4000-BCB7-C81B55978243}" type="parTrans" cxnId="{E33588BF-60B1-415E-B923-9B9F592AD645}">
      <dgm:prSet/>
      <dgm:spPr/>
      <dgm:t>
        <a:bodyPr/>
        <a:lstStyle/>
        <a:p>
          <a:endParaRPr lang="en-US"/>
        </a:p>
      </dgm:t>
    </dgm:pt>
    <dgm:pt modelId="{4D632264-8E3A-4709-9D11-C2BE6E9B6A66}" type="sibTrans" cxnId="{E33588BF-60B1-415E-B923-9B9F592AD64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0C5B4758-3CB8-46DC-8E39-3E8634A65A70}" type="pres">
      <dgm:prSet presAssocID="{76297063-E1FD-4FF8-9EDF-E8DA06AD4EC0}" presName="sibTrans" presStyleCnt="0"/>
      <dgm:spPr/>
    </dgm:pt>
    <dgm:pt modelId="{E6B605CF-30CB-4EFF-8A2E-4D232C39039E}" type="pres">
      <dgm:prSet presAssocID="{50569DA8-106A-47AD-A1A6-A8D5594F6457}" presName="node" presStyleLbl="node1" presStyleIdx="1" presStyleCnt="6">
        <dgm:presLayoutVars>
          <dgm:bulletEnabled val="1"/>
        </dgm:presLayoutVars>
      </dgm:prSet>
      <dgm:spPr/>
    </dgm:pt>
    <dgm:pt modelId="{306A061F-BE74-4875-B121-9796C38C321E}" type="pres">
      <dgm:prSet presAssocID="{48212666-0C64-4D83-9C6D-B5C397AE3E8B}" presName="sibTrans" presStyleCnt="0"/>
      <dgm:spPr/>
    </dgm:pt>
    <dgm:pt modelId="{DF0CC4C4-91F3-469B-BAF4-6D054088BD81}" type="pres">
      <dgm:prSet presAssocID="{A3D9E401-6E60-4DD5-9C07-E90AA43FCD77}" presName="node" presStyleLbl="node1" presStyleIdx="2" presStyleCnt="6">
        <dgm:presLayoutVars>
          <dgm:bulletEnabled val="1"/>
        </dgm:presLayoutVars>
      </dgm:prSet>
      <dgm:spPr/>
    </dgm:pt>
    <dgm:pt modelId="{51BF1EBD-11CA-4F2E-A923-A23A5916312C}" type="pres">
      <dgm:prSet presAssocID="{45A757A3-20EA-4BDC-9C52-1289A1F33366}" presName="sibTrans" presStyleCnt="0"/>
      <dgm:spPr/>
    </dgm:pt>
    <dgm:pt modelId="{2A004AC3-098C-4B33-B570-A7232E3ABC4C}" type="pres">
      <dgm:prSet presAssocID="{C615A2D2-ED95-4B68-B53C-E278A1DE4ABD}" presName="node" presStyleLbl="node1" presStyleIdx="3" presStyleCnt="6">
        <dgm:presLayoutVars>
          <dgm:bulletEnabled val="1"/>
        </dgm:presLayoutVars>
      </dgm:prSet>
      <dgm:spPr/>
    </dgm:pt>
    <dgm:pt modelId="{AB5891BB-F927-424F-944E-193641BBF64A}" type="pres">
      <dgm:prSet presAssocID="{3455D700-6AF4-460C-8644-E35EB255E482}" presName="sibTrans" presStyleCnt="0"/>
      <dgm:spPr/>
    </dgm:pt>
    <dgm:pt modelId="{9C747FF8-21CC-422E-BAE6-61F700E22AEB}" type="pres">
      <dgm:prSet presAssocID="{291DD54D-D9EE-44CF-B16B-B116E03C2E5B}" presName="node" presStyleLbl="node1" presStyleIdx="4" presStyleCnt="6">
        <dgm:presLayoutVars>
          <dgm:bulletEnabled val="1"/>
        </dgm:presLayoutVars>
      </dgm:prSet>
      <dgm:spPr/>
    </dgm:pt>
    <dgm:pt modelId="{E8FD751B-6C79-4FC5-8707-2FE6D77E9DF1}" type="pres">
      <dgm:prSet presAssocID="{E1C8C68B-22E5-4E3C-8218-A15605CC26F5}" presName="sibTrans" presStyleCnt="0"/>
      <dgm:spPr/>
    </dgm:pt>
    <dgm:pt modelId="{96DA9FB6-C676-49D2-87F5-28A2D8D6F348}" type="pres">
      <dgm:prSet presAssocID="{A60363C0-6E4B-4B6B-B7C3-44C7F4FED7DE}" presName="node" presStyleLbl="node1" presStyleIdx="5" presStyleCnt="6">
        <dgm:presLayoutVars>
          <dgm:bulletEnabled val="1"/>
        </dgm:presLayoutVars>
      </dgm:prSet>
      <dgm:spPr/>
    </dgm:pt>
  </dgm:ptLst>
  <dgm:cxnLst>
    <dgm:cxn modelId="{828D4208-1E1A-468C-88AB-47E38EE438AA}" srcId="{033B0E39-D108-4DCB-9AC6-FB1AF1020408}" destId="{C615A2D2-ED95-4B68-B53C-E278A1DE4ABD}" srcOrd="3" destOrd="0" parTransId="{ADA1994A-264B-4886-A952-62BF31D93A30}" sibTransId="{3455D700-6AF4-460C-8644-E35EB255E482}"/>
    <dgm:cxn modelId="{64BE690D-B468-45FC-B999-CB003A286ABA}" type="presOf" srcId="{A60363C0-6E4B-4B6B-B7C3-44C7F4FED7DE}" destId="{96DA9FB6-C676-49D2-87F5-28A2D8D6F348}" srcOrd="0" destOrd="0" presId="urn:microsoft.com/office/officeart/2005/8/layout/default"/>
    <dgm:cxn modelId="{E5021225-474A-4342-A9C8-EC66D0651077}" srcId="{033B0E39-D108-4DCB-9AC6-FB1AF1020408}" destId="{A3D9E401-6E60-4DD5-9C07-E90AA43FCD77}" srcOrd="2" destOrd="0" parTransId="{7C8ED643-A190-473A-9AB9-19C9B7AC6A67}" sibTransId="{45A757A3-20EA-4BDC-9C52-1289A1F33366}"/>
    <dgm:cxn modelId="{991CEB2B-803F-4A2C-A992-2E466E69BDA9}" type="presOf" srcId="{033B0E39-D108-4DCB-9AC6-FB1AF1020408}" destId="{30B56038-1095-4E75-A531-D728B547D8EF}" srcOrd="0" destOrd="0" presId="urn:microsoft.com/office/officeart/2005/8/layout/default"/>
    <dgm:cxn modelId="{3A94C74C-E5BB-46D3-82BD-292240B887C6}" type="presOf" srcId="{9E0AE55A-CE4D-449F-A595-D265DFFFC911}" destId="{ED5B612F-B31A-46EF-9B38-414D597A339B}" srcOrd="0" destOrd="0" presId="urn:microsoft.com/office/officeart/2005/8/layout/default"/>
    <dgm:cxn modelId="{38338658-2EE9-4233-8C99-4A0ADB3250A8}" srcId="{033B0E39-D108-4DCB-9AC6-FB1AF1020408}" destId="{50569DA8-106A-47AD-A1A6-A8D5594F6457}" srcOrd="1" destOrd="0" parTransId="{AC33922D-2901-48C5-9759-8E5B753C9963}" sibTransId="{48212666-0C64-4D83-9C6D-B5C397AE3E8B}"/>
    <dgm:cxn modelId="{CEA11581-7DF1-4611-9CF0-70969006577B}" type="presOf" srcId="{C615A2D2-ED95-4B68-B53C-E278A1DE4ABD}" destId="{2A004AC3-098C-4B33-B570-A7232E3ABC4C}" srcOrd="0" destOrd="0" presId="urn:microsoft.com/office/officeart/2005/8/layout/default"/>
    <dgm:cxn modelId="{41EBD282-ABBD-4A6F-8936-CE55928C3193}" type="presOf" srcId="{50569DA8-106A-47AD-A1A6-A8D5594F6457}" destId="{E6B605CF-30CB-4EFF-8A2E-4D232C39039E}" srcOrd="0" destOrd="0" presId="urn:microsoft.com/office/officeart/2005/8/layout/default"/>
    <dgm:cxn modelId="{E3292C83-D6DC-4D2E-B93A-9AE23EE5D825}" type="presOf" srcId="{291DD54D-D9EE-44CF-B16B-B116E03C2E5B}" destId="{9C747FF8-21CC-422E-BAE6-61F700E22AEB}" srcOrd="0" destOrd="0" presId="urn:microsoft.com/office/officeart/2005/8/layout/default"/>
    <dgm:cxn modelId="{9F76BBB4-BE96-4A41-8667-E9427CD872BD}" srcId="{033B0E39-D108-4DCB-9AC6-FB1AF1020408}" destId="{291DD54D-D9EE-44CF-B16B-B116E03C2E5B}" srcOrd="4" destOrd="0" parTransId="{12E48D21-0F01-460C-8DBF-7F07B64DB4D6}" sibTransId="{E1C8C68B-22E5-4E3C-8218-A15605CC26F5}"/>
    <dgm:cxn modelId="{E33588BF-60B1-415E-B923-9B9F592AD645}" srcId="{033B0E39-D108-4DCB-9AC6-FB1AF1020408}" destId="{A60363C0-6E4B-4B6B-B7C3-44C7F4FED7DE}" srcOrd="5" destOrd="0" parTransId="{B9B50A4C-9FC7-4000-BCB7-C81B55978243}" sibTransId="{4D632264-8E3A-4709-9D11-C2BE6E9B6A66}"/>
    <dgm:cxn modelId="{7FCBBBDB-4706-4731-91B7-7155C6383521}" srcId="{033B0E39-D108-4DCB-9AC6-FB1AF1020408}" destId="{9E0AE55A-CE4D-449F-A595-D265DFFFC911}" srcOrd="0" destOrd="0" parTransId="{C77D5AB4-8F69-4401-8C9A-832BD0EF2461}" sibTransId="{76297063-E1FD-4FF8-9EDF-E8DA06AD4EC0}"/>
    <dgm:cxn modelId="{AF3785F0-90DB-483E-8C1F-E1BC6A6AB17E}" type="presOf" srcId="{A3D9E401-6E60-4DD5-9C07-E90AA43FCD77}" destId="{DF0CC4C4-91F3-469B-BAF4-6D054088BD81}" srcOrd="0" destOrd="0" presId="urn:microsoft.com/office/officeart/2005/8/layout/default"/>
    <dgm:cxn modelId="{912799D6-8354-485F-ACD9-980473B178FB}" type="presParOf" srcId="{30B56038-1095-4E75-A531-D728B547D8EF}" destId="{ED5B612F-B31A-46EF-9B38-414D597A339B}" srcOrd="0" destOrd="0" presId="urn:microsoft.com/office/officeart/2005/8/layout/default"/>
    <dgm:cxn modelId="{8BB217BE-EC07-4478-90D9-DB3C3937F2B8}" type="presParOf" srcId="{30B56038-1095-4E75-A531-D728B547D8EF}" destId="{0C5B4758-3CB8-46DC-8E39-3E8634A65A70}" srcOrd="1" destOrd="0" presId="urn:microsoft.com/office/officeart/2005/8/layout/default"/>
    <dgm:cxn modelId="{1FAA9A69-14A5-4D07-ACEC-643592F3D32D}" type="presParOf" srcId="{30B56038-1095-4E75-A531-D728B547D8EF}" destId="{E6B605CF-30CB-4EFF-8A2E-4D232C39039E}" srcOrd="2" destOrd="0" presId="urn:microsoft.com/office/officeart/2005/8/layout/default"/>
    <dgm:cxn modelId="{72064C83-BC9F-4D55-8716-FC0C8D11C5B1}" type="presParOf" srcId="{30B56038-1095-4E75-A531-D728B547D8EF}" destId="{306A061F-BE74-4875-B121-9796C38C321E}" srcOrd="3" destOrd="0" presId="urn:microsoft.com/office/officeart/2005/8/layout/default"/>
    <dgm:cxn modelId="{059E3169-A3AB-496A-A5ED-FD80110628DB}" type="presParOf" srcId="{30B56038-1095-4E75-A531-D728B547D8EF}" destId="{DF0CC4C4-91F3-469B-BAF4-6D054088BD81}" srcOrd="4" destOrd="0" presId="urn:microsoft.com/office/officeart/2005/8/layout/default"/>
    <dgm:cxn modelId="{FE6C2CAC-D20E-4C0D-8AAC-9A82A5CE3FDD}" type="presParOf" srcId="{30B56038-1095-4E75-A531-D728B547D8EF}" destId="{51BF1EBD-11CA-4F2E-A923-A23A5916312C}" srcOrd="5" destOrd="0" presId="urn:microsoft.com/office/officeart/2005/8/layout/default"/>
    <dgm:cxn modelId="{533119C7-4CB5-4365-8367-748E2D00D66C}" type="presParOf" srcId="{30B56038-1095-4E75-A531-D728B547D8EF}" destId="{2A004AC3-098C-4B33-B570-A7232E3ABC4C}" srcOrd="6" destOrd="0" presId="urn:microsoft.com/office/officeart/2005/8/layout/default"/>
    <dgm:cxn modelId="{13445F64-0732-4745-893F-1840682F52E4}" type="presParOf" srcId="{30B56038-1095-4E75-A531-D728B547D8EF}" destId="{AB5891BB-F927-424F-944E-193641BBF64A}" srcOrd="7" destOrd="0" presId="urn:microsoft.com/office/officeart/2005/8/layout/default"/>
    <dgm:cxn modelId="{B13B1444-8A66-4DC0-B61E-505CFD1DD5FA}" type="presParOf" srcId="{30B56038-1095-4E75-A531-D728B547D8EF}" destId="{9C747FF8-21CC-422E-BAE6-61F700E22AEB}" srcOrd="8" destOrd="0" presId="urn:microsoft.com/office/officeart/2005/8/layout/default"/>
    <dgm:cxn modelId="{BBE41582-F63C-409F-A9BB-0A94AF54E4DC}" type="presParOf" srcId="{30B56038-1095-4E75-A531-D728B547D8EF}" destId="{E8FD751B-6C79-4FC5-8707-2FE6D77E9DF1}" srcOrd="9" destOrd="0" presId="urn:microsoft.com/office/officeart/2005/8/layout/default"/>
    <dgm:cxn modelId="{58DCD93F-92B0-40A4-88D9-4428904EDBD8}" type="presParOf" srcId="{30B56038-1095-4E75-A531-D728B547D8EF}" destId="{96DA9FB6-C676-49D2-87F5-28A2D8D6F348}"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9E0AE55A-CE4D-449F-A595-D265DFFFC911}">
      <dgm:prSet/>
      <dgm:spPr/>
      <dgm:t>
        <a:bodyPr/>
        <a:lstStyle/>
        <a:p>
          <a:r>
            <a:rPr lang="en-US" dirty="0"/>
            <a:t>Preprocessing Pipeline</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85D777C0-53D7-4D65-9229-B68163257866}">
      <dgm:prSet/>
      <dgm:spPr/>
      <dgm:t>
        <a:bodyPr/>
        <a:lstStyle/>
        <a:p>
          <a:r>
            <a:rPr lang="en-US" dirty="0"/>
            <a:t>Model Selection</a:t>
          </a:r>
        </a:p>
      </dgm:t>
    </dgm:pt>
    <dgm:pt modelId="{95C537F2-DDE5-4DA3-ACEF-CC80FBB8540B}" type="parTrans" cxnId="{A0314F94-E5F9-42B6-80B0-38E5CA19619E}">
      <dgm:prSet/>
      <dgm:spPr/>
      <dgm:t>
        <a:bodyPr/>
        <a:lstStyle/>
        <a:p>
          <a:endParaRPr lang="en-US"/>
        </a:p>
      </dgm:t>
    </dgm:pt>
    <dgm:pt modelId="{7799CD6B-2645-4E73-8617-B4D3D3160784}" type="sibTrans" cxnId="{A0314F94-E5F9-42B6-80B0-38E5CA19619E}">
      <dgm:prSet/>
      <dgm:spPr/>
      <dgm:t>
        <a:bodyPr/>
        <a:lstStyle/>
        <a:p>
          <a:endParaRPr lang="en-US"/>
        </a:p>
      </dgm:t>
    </dgm:pt>
    <dgm:pt modelId="{F7BAF44C-DFD3-49DF-A6A0-273655204E11}">
      <dgm:prSet/>
      <dgm:spPr/>
      <dgm:t>
        <a:bodyPr/>
        <a:lstStyle/>
        <a:p>
          <a:r>
            <a:rPr lang="en-US" dirty="0"/>
            <a:t>Initial Model Evaluation</a:t>
          </a:r>
        </a:p>
      </dgm:t>
    </dgm:pt>
    <dgm:pt modelId="{D06DC2F7-41B4-48C3-B53F-D7642CCD5A08}" type="parTrans" cxnId="{0A8493DD-EADE-4A78-924E-E4CD5DE48145}">
      <dgm:prSet/>
      <dgm:spPr/>
      <dgm:t>
        <a:bodyPr/>
        <a:lstStyle/>
        <a:p>
          <a:endParaRPr lang="en-US"/>
        </a:p>
      </dgm:t>
    </dgm:pt>
    <dgm:pt modelId="{6BE4E995-C49A-44B1-A37B-EFE2F8784039}" type="sibTrans" cxnId="{0A8493DD-EADE-4A78-924E-E4CD5DE48145}">
      <dgm:prSet/>
      <dgm:spPr/>
      <dgm:t>
        <a:bodyPr/>
        <a:lstStyle/>
        <a:p>
          <a:endParaRPr lang="en-US"/>
        </a:p>
      </dgm:t>
    </dgm:pt>
    <dgm:pt modelId="{4192CFE4-B808-4341-8A9F-8BCAA1CF26EC}">
      <dgm:prSet/>
      <dgm:spPr/>
      <dgm:t>
        <a:bodyPr/>
        <a:lstStyle/>
        <a:p>
          <a:r>
            <a:rPr lang="en-US" dirty="0"/>
            <a:t>Specify Model Parameters</a:t>
          </a:r>
        </a:p>
      </dgm:t>
    </dgm:pt>
    <dgm:pt modelId="{0CEAE025-504E-4DC0-B521-764B928D89A1}" type="parTrans" cxnId="{29D59826-8F95-4B05-9731-EDFD5D03216B}">
      <dgm:prSet/>
      <dgm:spPr/>
      <dgm:t>
        <a:bodyPr/>
        <a:lstStyle/>
        <a:p>
          <a:endParaRPr lang="en-US"/>
        </a:p>
      </dgm:t>
    </dgm:pt>
    <dgm:pt modelId="{C1F78F5A-8F90-4DEB-8282-DAB097784F95}" type="sibTrans" cxnId="{29D59826-8F95-4B05-9731-EDFD5D03216B}">
      <dgm:prSet/>
      <dgm:spPr/>
      <dgm:t>
        <a:bodyPr/>
        <a:lstStyle/>
        <a:p>
          <a:endParaRPr lang="en-US"/>
        </a:p>
      </dgm:t>
    </dgm:pt>
    <dgm:pt modelId="{ABE88924-7A96-4EFB-B117-E3C5C053C85A}">
      <dgm:prSet/>
      <dgm:spPr/>
      <dgm:t>
        <a:bodyPr/>
        <a:lstStyle/>
        <a:p>
          <a:r>
            <a:rPr lang="en-US" dirty="0"/>
            <a:t>Tuning</a:t>
          </a:r>
        </a:p>
      </dgm:t>
    </dgm:pt>
    <dgm:pt modelId="{DA0BF14F-BEB7-4384-B810-FB5344191586}" type="parTrans" cxnId="{8845B020-8C09-4C44-B391-18ADE22CFE10}">
      <dgm:prSet/>
      <dgm:spPr/>
      <dgm:t>
        <a:bodyPr/>
        <a:lstStyle/>
        <a:p>
          <a:endParaRPr lang="en-US"/>
        </a:p>
      </dgm:t>
    </dgm:pt>
    <dgm:pt modelId="{888FED10-CAC3-43B6-8A83-FAA8251E8F1A}" type="sibTrans" cxnId="{8845B020-8C09-4C44-B391-18ADE22CFE10}">
      <dgm:prSet/>
      <dgm:spPr/>
      <dgm:t>
        <a:bodyPr/>
        <a:lstStyle/>
        <a:p>
          <a:endParaRPr lang="en-US"/>
        </a:p>
      </dgm:t>
    </dgm:pt>
    <dgm:pt modelId="{44BB01CA-CBE2-49A4-A39B-C3AEFA549FD5}">
      <dgm:prSet/>
      <dgm:spPr/>
      <dgm:t>
        <a:bodyPr/>
        <a:lstStyle/>
        <a:p>
          <a:r>
            <a:rPr lang="en-US" dirty="0"/>
            <a:t>Determine Best Model</a:t>
          </a:r>
        </a:p>
      </dgm:t>
    </dgm:pt>
    <dgm:pt modelId="{28613AF1-8EC6-4921-BB2C-FC7FCDD4B990}" type="parTrans" cxnId="{6C09B591-8F04-4660-826E-A391728C3585}">
      <dgm:prSet/>
      <dgm:spPr/>
      <dgm:t>
        <a:bodyPr/>
        <a:lstStyle/>
        <a:p>
          <a:endParaRPr lang="en-US"/>
        </a:p>
      </dgm:t>
    </dgm:pt>
    <dgm:pt modelId="{FF9E5A6B-7DC4-432A-873F-B8F6E659153B}" type="sibTrans" cxnId="{6C09B591-8F04-4660-826E-A391728C358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FD46F45B-C588-452F-ADBD-93EF9889D3D4}" type="pres">
      <dgm:prSet presAssocID="{76297063-E1FD-4FF8-9EDF-E8DA06AD4EC0}" presName="sibTrans" presStyleCnt="0"/>
      <dgm:spPr/>
    </dgm:pt>
    <dgm:pt modelId="{DBA63776-BE7E-474C-B71D-2AED1E3D8DC5}" type="pres">
      <dgm:prSet presAssocID="{85D777C0-53D7-4D65-9229-B68163257866}" presName="node" presStyleLbl="node1" presStyleIdx="1" presStyleCnt="6">
        <dgm:presLayoutVars>
          <dgm:bulletEnabled val="1"/>
        </dgm:presLayoutVars>
      </dgm:prSet>
      <dgm:spPr/>
    </dgm:pt>
    <dgm:pt modelId="{C89A8916-4A86-496C-88EA-97DBEEA6E928}" type="pres">
      <dgm:prSet presAssocID="{7799CD6B-2645-4E73-8617-B4D3D3160784}" presName="sibTrans" presStyleCnt="0"/>
      <dgm:spPr/>
    </dgm:pt>
    <dgm:pt modelId="{EF85989A-D3F4-4ADD-BC7F-531D05F17A57}" type="pres">
      <dgm:prSet presAssocID="{F7BAF44C-DFD3-49DF-A6A0-273655204E11}" presName="node" presStyleLbl="node1" presStyleIdx="2" presStyleCnt="6">
        <dgm:presLayoutVars>
          <dgm:bulletEnabled val="1"/>
        </dgm:presLayoutVars>
      </dgm:prSet>
      <dgm:spPr/>
    </dgm:pt>
    <dgm:pt modelId="{26AC7773-BADE-425A-B246-7B7B48FFB209}" type="pres">
      <dgm:prSet presAssocID="{6BE4E995-C49A-44B1-A37B-EFE2F8784039}" presName="sibTrans" presStyleCnt="0"/>
      <dgm:spPr/>
    </dgm:pt>
    <dgm:pt modelId="{B9C573A7-0983-48DC-8580-D8B851BEFD7B}" type="pres">
      <dgm:prSet presAssocID="{4192CFE4-B808-4341-8A9F-8BCAA1CF26EC}" presName="node" presStyleLbl="node1" presStyleIdx="3" presStyleCnt="6">
        <dgm:presLayoutVars>
          <dgm:bulletEnabled val="1"/>
        </dgm:presLayoutVars>
      </dgm:prSet>
      <dgm:spPr/>
    </dgm:pt>
    <dgm:pt modelId="{AEFB8005-F364-4970-BCBC-88A6EC0E9DF9}" type="pres">
      <dgm:prSet presAssocID="{C1F78F5A-8F90-4DEB-8282-DAB097784F95}" presName="sibTrans" presStyleCnt="0"/>
      <dgm:spPr/>
    </dgm:pt>
    <dgm:pt modelId="{EB2841BF-D235-4A36-8D9E-DCAC12C8B8B2}" type="pres">
      <dgm:prSet presAssocID="{ABE88924-7A96-4EFB-B117-E3C5C053C85A}" presName="node" presStyleLbl="node1" presStyleIdx="4" presStyleCnt="6">
        <dgm:presLayoutVars>
          <dgm:bulletEnabled val="1"/>
        </dgm:presLayoutVars>
      </dgm:prSet>
      <dgm:spPr/>
    </dgm:pt>
    <dgm:pt modelId="{1B7B0809-50A9-4148-8331-EB5D98804DB4}" type="pres">
      <dgm:prSet presAssocID="{888FED10-CAC3-43B6-8A83-FAA8251E8F1A}" presName="sibTrans" presStyleCnt="0"/>
      <dgm:spPr/>
    </dgm:pt>
    <dgm:pt modelId="{176492E1-CEC8-4F8E-B19C-30528108C54D}" type="pres">
      <dgm:prSet presAssocID="{44BB01CA-CBE2-49A4-A39B-C3AEFA549FD5}" presName="node" presStyleLbl="node1" presStyleIdx="5" presStyleCnt="6">
        <dgm:presLayoutVars>
          <dgm:bulletEnabled val="1"/>
        </dgm:presLayoutVars>
      </dgm:prSet>
      <dgm:spPr/>
    </dgm:pt>
  </dgm:ptLst>
  <dgm:cxnLst>
    <dgm:cxn modelId="{074F7313-1876-45B4-B6B6-300202F77C58}" type="presOf" srcId="{9E0AE55A-CE4D-449F-A595-D265DFFFC911}" destId="{ED5B612F-B31A-46EF-9B38-414D597A339B}" srcOrd="0" destOrd="0" presId="urn:microsoft.com/office/officeart/2005/8/layout/default"/>
    <dgm:cxn modelId="{519C1A19-3FD9-4282-B2C3-0A2B2312F158}" type="presOf" srcId="{033B0E39-D108-4DCB-9AC6-FB1AF1020408}" destId="{30B56038-1095-4E75-A531-D728B547D8EF}" srcOrd="0" destOrd="0" presId="urn:microsoft.com/office/officeart/2005/8/layout/default"/>
    <dgm:cxn modelId="{8845B020-8C09-4C44-B391-18ADE22CFE10}" srcId="{033B0E39-D108-4DCB-9AC6-FB1AF1020408}" destId="{ABE88924-7A96-4EFB-B117-E3C5C053C85A}" srcOrd="4" destOrd="0" parTransId="{DA0BF14F-BEB7-4384-B810-FB5344191586}" sibTransId="{888FED10-CAC3-43B6-8A83-FAA8251E8F1A}"/>
    <dgm:cxn modelId="{29D59826-8F95-4B05-9731-EDFD5D03216B}" srcId="{033B0E39-D108-4DCB-9AC6-FB1AF1020408}" destId="{4192CFE4-B808-4341-8A9F-8BCAA1CF26EC}" srcOrd="3" destOrd="0" parTransId="{0CEAE025-504E-4DC0-B521-764B928D89A1}" sibTransId="{C1F78F5A-8F90-4DEB-8282-DAB097784F95}"/>
    <dgm:cxn modelId="{B3FD0F33-F193-41FD-B362-243F98441CB2}" type="presOf" srcId="{85D777C0-53D7-4D65-9229-B68163257866}" destId="{DBA63776-BE7E-474C-B71D-2AED1E3D8DC5}" srcOrd="0" destOrd="0" presId="urn:microsoft.com/office/officeart/2005/8/layout/default"/>
    <dgm:cxn modelId="{98F4DC41-DFA2-48A0-8F2B-5079D07A26D4}" type="presOf" srcId="{4192CFE4-B808-4341-8A9F-8BCAA1CF26EC}" destId="{B9C573A7-0983-48DC-8580-D8B851BEFD7B}" srcOrd="0" destOrd="0" presId="urn:microsoft.com/office/officeart/2005/8/layout/default"/>
    <dgm:cxn modelId="{E177796F-4C63-45CD-B569-100083F39F53}" type="presOf" srcId="{ABE88924-7A96-4EFB-B117-E3C5C053C85A}" destId="{EB2841BF-D235-4A36-8D9E-DCAC12C8B8B2}" srcOrd="0" destOrd="0" presId="urn:microsoft.com/office/officeart/2005/8/layout/default"/>
    <dgm:cxn modelId="{4151157B-C8BE-416D-954B-BAD6B27F8302}" type="presOf" srcId="{44BB01CA-CBE2-49A4-A39B-C3AEFA549FD5}" destId="{176492E1-CEC8-4F8E-B19C-30528108C54D}" srcOrd="0" destOrd="0" presId="urn:microsoft.com/office/officeart/2005/8/layout/default"/>
    <dgm:cxn modelId="{6C09B591-8F04-4660-826E-A391728C3585}" srcId="{033B0E39-D108-4DCB-9AC6-FB1AF1020408}" destId="{44BB01CA-CBE2-49A4-A39B-C3AEFA549FD5}" srcOrd="5" destOrd="0" parTransId="{28613AF1-8EC6-4921-BB2C-FC7FCDD4B990}" sibTransId="{FF9E5A6B-7DC4-432A-873F-B8F6E659153B}"/>
    <dgm:cxn modelId="{A0314F94-E5F9-42B6-80B0-38E5CA19619E}" srcId="{033B0E39-D108-4DCB-9AC6-FB1AF1020408}" destId="{85D777C0-53D7-4D65-9229-B68163257866}" srcOrd="1" destOrd="0" parTransId="{95C537F2-DDE5-4DA3-ACEF-CC80FBB8540B}" sibTransId="{7799CD6B-2645-4E73-8617-B4D3D3160784}"/>
    <dgm:cxn modelId="{A6BFF0B0-2B0A-401D-A97B-5A3C356E5864}" type="presOf" srcId="{F7BAF44C-DFD3-49DF-A6A0-273655204E11}" destId="{EF85989A-D3F4-4ADD-BC7F-531D05F17A57}" srcOrd="0" destOrd="0" presId="urn:microsoft.com/office/officeart/2005/8/layout/default"/>
    <dgm:cxn modelId="{7FCBBBDB-4706-4731-91B7-7155C6383521}" srcId="{033B0E39-D108-4DCB-9AC6-FB1AF1020408}" destId="{9E0AE55A-CE4D-449F-A595-D265DFFFC911}" srcOrd="0" destOrd="0" parTransId="{C77D5AB4-8F69-4401-8C9A-832BD0EF2461}" sibTransId="{76297063-E1FD-4FF8-9EDF-E8DA06AD4EC0}"/>
    <dgm:cxn modelId="{0A8493DD-EADE-4A78-924E-E4CD5DE48145}" srcId="{033B0E39-D108-4DCB-9AC6-FB1AF1020408}" destId="{F7BAF44C-DFD3-49DF-A6A0-273655204E11}" srcOrd="2" destOrd="0" parTransId="{D06DC2F7-41B4-48C3-B53F-D7642CCD5A08}" sibTransId="{6BE4E995-C49A-44B1-A37B-EFE2F8784039}"/>
    <dgm:cxn modelId="{F482F144-5869-4A4B-8E36-7DE861D7108F}" type="presParOf" srcId="{30B56038-1095-4E75-A531-D728B547D8EF}" destId="{ED5B612F-B31A-46EF-9B38-414D597A339B}" srcOrd="0" destOrd="0" presId="urn:microsoft.com/office/officeart/2005/8/layout/default"/>
    <dgm:cxn modelId="{9DD7922F-7595-4AEC-935A-633E076F8203}" type="presParOf" srcId="{30B56038-1095-4E75-A531-D728B547D8EF}" destId="{FD46F45B-C588-452F-ADBD-93EF9889D3D4}" srcOrd="1" destOrd="0" presId="urn:microsoft.com/office/officeart/2005/8/layout/default"/>
    <dgm:cxn modelId="{032AE292-FFF7-4C9F-8EDD-8CA61781DF60}" type="presParOf" srcId="{30B56038-1095-4E75-A531-D728B547D8EF}" destId="{DBA63776-BE7E-474C-B71D-2AED1E3D8DC5}" srcOrd="2" destOrd="0" presId="urn:microsoft.com/office/officeart/2005/8/layout/default"/>
    <dgm:cxn modelId="{DC811790-A88E-44DD-8153-1FC20F631C67}" type="presParOf" srcId="{30B56038-1095-4E75-A531-D728B547D8EF}" destId="{C89A8916-4A86-496C-88EA-97DBEEA6E928}" srcOrd="3" destOrd="0" presId="urn:microsoft.com/office/officeart/2005/8/layout/default"/>
    <dgm:cxn modelId="{B3F2F4C9-22B0-4C50-8BAF-428AA597B167}" type="presParOf" srcId="{30B56038-1095-4E75-A531-D728B547D8EF}" destId="{EF85989A-D3F4-4ADD-BC7F-531D05F17A57}" srcOrd="4" destOrd="0" presId="urn:microsoft.com/office/officeart/2005/8/layout/default"/>
    <dgm:cxn modelId="{8CA50264-AF78-4FEE-8086-F704A0FCB910}" type="presParOf" srcId="{30B56038-1095-4E75-A531-D728B547D8EF}" destId="{26AC7773-BADE-425A-B246-7B7B48FFB209}" srcOrd="5" destOrd="0" presId="urn:microsoft.com/office/officeart/2005/8/layout/default"/>
    <dgm:cxn modelId="{5C4395AD-D183-4277-835A-366C09C88C4F}" type="presParOf" srcId="{30B56038-1095-4E75-A531-D728B547D8EF}" destId="{B9C573A7-0983-48DC-8580-D8B851BEFD7B}" srcOrd="6" destOrd="0" presId="urn:microsoft.com/office/officeart/2005/8/layout/default"/>
    <dgm:cxn modelId="{E7489D09-6728-44E4-B9A6-2DDCD05D3949}" type="presParOf" srcId="{30B56038-1095-4E75-A531-D728B547D8EF}" destId="{AEFB8005-F364-4970-BCBC-88A6EC0E9DF9}" srcOrd="7" destOrd="0" presId="urn:microsoft.com/office/officeart/2005/8/layout/default"/>
    <dgm:cxn modelId="{442F51F5-7167-405D-9FD7-01243A05CD03}" type="presParOf" srcId="{30B56038-1095-4E75-A531-D728B547D8EF}" destId="{EB2841BF-D235-4A36-8D9E-DCAC12C8B8B2}" srcOrd="8" destOrd="0" presId="urn:microsoft.com/office/officeart/2005/8/layout/default"/>
    <dgm:cxn modelId="{3E12739F-0A63-4AC9-B975-CEBB00792032}" type="presParOf" srcId="{30B56038-1095-4E75-A531-D728B547D8EF}" destId="{1B7B0809-50A9-4148-8331-EB5D98804DB4}" srcOrd="9" destOrd="0" presId="urn:microsoft.com/office/officeart/2005/8/layout/default"/>
    <dgm:cxn modelId="{CD3D2193-1352-458E-92AF-44DC4F004AC4}" type="presParOf" srcId="{30B56038-1095-4E75-A531-D728B547D8EF}" destId="{176492E1-CEC8-4F8E-B19C-30528108C54D}"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Handle Missing Values</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3750FBDB-970F-4A7A-ABB8-0FCF6449B122}">
      <dgm:prSet/>
      <dgm:spPr/>
      <dgm:t>
        <a:bodyPr/>
        <a:lstStyle/>
        <a:p>
          <a:r>
            <a:rPr lang="en-US" dirty="0"/>
            <a:t>Specify Imputation Methods</a:t>
          </a:r>
        </a:p>
      </dgm:t>
    </dgm:pt>
    <dgm:pt modelId="{C297CE01-2B4B-4980-8542-CDFEE66DA3D3}" type="parTrans" cxnId="{C21A8637-05A1-4E42-B153-C5860EB91698}">
      <dgm:prSet/>
      <dgm:spPr/>
      <dgm:t>
        <a:bodyPr/>
        <a:lstStyle/>
        <a:p>
          <a:endParaRPr lang="en-US"/>
        </a:p>
      </dgm:t>
    </dgm:pt>
    <dgm:pt modelId="{56FCA3F5-4888-4CAE-A0FF-3D083DB8DE5C}" type="sibTrans" cxnId="{C21A8637-05A1-4E42-B153-C5860EB91698}">
      <dgm:prSet/>
      <dgm:spPr/>
      <dgm:t>
        <a:bodyPr/>
        <a:lstStyle/>
        <a:p>
          <a:endParaRPr lang="en-US"/>
        </a:p>
      </dgm:t>
    </dgm:pt>
    <dgm:pt modelId="{02BA4E82-C991-48DA-A36B-6C27F8D10268}">
      <dgm:prSet/>
      <dgm:spPr/>
      <dgm:t>
        <a:bodyPr/>
        <a:lstStyle/>
        <a:p>
          <a:r>
            <a:rPr lang="en-US" dirty="0"/>
            <a:t>Scale Numerical Features</a:t>
          </a:r>
        </a:p>
      </dgm:t>
    </dgm:pt>
    <dgm:pt modelId="{B0C66FAB-4620-4AE6-A56E-99A6B724B814}" type="parTrans" cxnId="{01D4B69F-CB43-4774-B1F6-BFBDCC912D6C}">
      <dgm:prSet/>
      <dgm:spPr/>
      <dgm:t>
        <a:bodyPr/>
        <a:lstStyle/>
        <a:p>
          <a:endParaRPr lang="en-US"/>
        </a:p>
      </dgm:t>
    </dgm:pt>
    <dgm:pt modelId="{BCDFCE90-5200-42A4-B53D-489A2577F01E}" type="sibTrans" cxnId="{01D4B69F-CB43-4774-B1F6-BFBDCC912D6C}">
      <dgm:prSet/>
      <dgm:spPr/>
      <dgm:t>
        <a:bodyPr/>
        <a:lstStyle/>
        <a:p>
          <a:endParaRPr lang="en-US"/>
        </a:p>
      </dgm:t>
    </dgm:pt>
    <dgm:pt modelId="{63097D84-86B7-4FAD-A7A4-8466F516B851}">
      <dgm:prSet/>
      <dgm:spPr/>
      <dgm:t>
        <a:bodyPr/>
        <a:lstStyle/>
        <a:p>
          <a:r>
            <a:rPr lang="en-US" dirty="0"/>
            <a:t>Transform Categorical Features</a:t>
          </a:r>
        </a:p>
      </dgm:t>
    </dgm:pt>
    <dgm:pt modelId="{81195DCF-214A-4ECD-BF13-727E0F1EB5EE}" type="parTrans" cxnId="{A0CF034C-54E9-4CB9-94CD-907724423465}">
      <dgm:prSet/>
      <dgm:spPr/>
      <dgm:t>
        <a:bodyPr/>
        <a:lstStyle/>
        <a:p>
          <a:endParaRPr lang="en-US"/>
        </a:p>
      </dgm:t>
    </dgm:pt>
    <dgm:pt modelId="{D6BA9CB5-DFD8-4355-BBA5-127FCA674AB6}" type="sibTrans" cxnId="{A0CF034C-54E9-4CB9-94CD-907724423465}">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4">
        <dgm:presLayoutVars>
          <dgm:chMax val="0"/>
          <dgm:bulletEnabled val="1"/>
        </dgm:presLayoutVars>
      </dgm:prSet>
      <dgm:spPr/>
    </dgm:pt>
    <dgm:pt modelId="{AFEBFB64-6ACE-46B9-B349-BCE8994F6551}" type="pres">
      <dgm:prSet presAssocID="{E757BC10-0D58-4993-A536-FA7F81B03E99}" presName="spacer" presStyleCnt="0"/>
      <dgm:spPr/>
    </dgm:pt>
    <dgm:pt modelId="{EFA20478-B759-4122-971E-F3717FAAD2FC}" type="pres">
      <dgm:prSet presAssocID="{63097D84-86B7-4FAD-A7A4-8466F516B851}" presName="parentText" presStyleLbl="node1" presStyleIdx="1" presStyleCnt="4">
        <dgm:presLayoutVars>
          <dgm:chMax val="0"/>
          <dgm:bulletEnabled val="1"/>
        </dgm:presLayoutVars>
      </dgm:prSet>
      <dgm:spPr/>
    </dgm:pt>
    <dgm:pt modelId="{54027064-7CDE-44B7-84E6-D6E743C920A6}" type="pres">
      <dgm:prSet presAssocID="{D6BA9CB5-DFD8-4355-BBA5-127FCA674AB6}" presName="spacer" presStyleCnt="0"/>
      <dgm:spPr/>
    </dgm:pt>
    <dgm:pt modelId="{515A94D3-BFD3-473C-9026-7BA9D7B0AC1C}" type="pres">
      <dgm:prSet presAssocID="{3750FBDB-970F-4A7A-ABB8-0FCF6449B122}" presName="parentText" presStyleLbl="node1" presStyleIdx="2" presStyleCnt="4">
        <dgm:presLayoutVars>
          <dgm:chMax val="0"/>
          <dgm:bulletEnabled val="1"/>
        </dgm:presLayoutVars>
      </dgm:prSet>
      <dgm:spPr/>
    </dgm:pt>
    <dgm:pt modelId="{3A9E273A-49F2-472A-9EF1-B61D529AEE99}" type="pres">
      <dgm:prSet presAssocID="{56FCA3F5-4888-4CAE-A0FF-3D083DB8DE5C}" presName="spacer" presStyleCnt="0"/>
      <dgm:spPr/>
    </dgm:pt>
    <dgm:pt modelId="{D5041546-B724-42F2-B562-02881F98500D}" type="pres">
      <dgm:prSet presAssocID="{02BA4E82-C991-48DA-A36B-6C27F8D10268}" presName="parentText" presStyleLbl="node1" presStyleIdx="3" presStyleCnt="4">
        <dgm:presLayoutVars>
          <dgm:chMax val="0"/>
          <dgm:bulletEnabled val="1"/>
        </dgm:presLayoutVars>
      </dgm:prSet>
      <dgm:spPr/>
    </dgm:pt>
  </dgm:ptLst>
  <dgm:cxnLst>
    <dgm:cxn modelId="{C21A8637-05A1-4E42-B153-C5860EB91698}" srcId="{A71AD2E4-66E2-4FB0-9E2C-84B0B05AB339}" destId="{3750FBDB-970F-4A7A-ABB8-0FCF6449B122}" srcOrd="2" destOrd="0" parTransId="{C297CE01-2B4B-4980-8542-CDFEE66DA3D3}" sibTransId="{56FCA3F5-4888-4CAE-A0FF-3D083DB8DE5C}"/>
    <dgm:cxn modelId="{97EBD739-4BBD-4079-A066-685F28943500}" srcId="{A71AD2E4-66E2-4FB0-9E2C-84B0B05AB339}" destId="{B8B688B5-633B-4B26-9C84-37A6D1509D1F}" srcOrd="0" destOrd="0" parTransId="{D3130A64-2A20-41D9-ADBC-07D3A277325D}" sibTransId="{E757BC10-0D58-4993-A536-FA7F81B03E99}"/>
    <dgm:cxn modelId="{2597FC42-3CAF-43FE-94BE-85CB879F97E7}" type="presOf" srcId="{3750FBDB-970F-4A7A-ABB8-0FCF6449B122}" destId="{515A94D3-BFD3-473C-9026-7BA9D7B0AC1C}" srcOrd="0" destOrd="0" presId="urn:microsoft.com/office/officeart/2005/8/layout/vList2"/>
    <dgm:cxn modelId="{434A8D63-34A8-416D-ABA0-B4EF47313F26}" type="presOf" srcId="{A71AD2E4-66E2-4FB0-9E2C-84B0B05AB339}" destId="{29FF44E6-5FF3-4496-AF09-5649EFB086E9}" srcOrd="0" destOrd="0" presId="urn:microsoft.com/office/officeart/2005/8/layout/vList2"/>
    <dgm:cxn modelId="{A0CF034C-54E9-4CB9-94CD-907724423465}" srcId="{A71AD2E4-66E2-4FB0-9E2C-84B0B05AB339}" destId="{63097D84-86B7-4FAD-A7A4-8466F516B851}" srcOrd="1" destOrd="0" parTransId="{81195DCF-214A-4ECD-BF13-727E0F1EB5EE}" sibTransId="{D6BA9CB5-DFD8-4355-BBA5-127FCA674AB6}"/>
    <dgm:cxn modelId="{3E49358C-505D-41DA-ADB7-A344770BD888}" type="presOf" srcId="{02BA4E82-C991-48DA-A36B-6C27F8D10268}" destId="{D5041546-B724-42F2-B562-02881F98500D}" srcOrd="0" destOrd="0" presId="urn:microsoft.com/office/officeart/2005/8/layout/vList2"/>
    <dgm:cxn modelId="{01D4B69F-CB43-4774-B1F6-BFBDCC912D6C}" srcId="{A71AD2E4-66E2-4FB0-9E2C-84B0B05AB339}" destId="{02BA4E82-C991-48DA-A36B-6C27F8D10268}" srcOrd="3" destOrd="0" parTransId="{B0C66FAB-4620-4AE6-A56E-99A6B724B814}" sibTransId="{BCDFCE90-5200-42A4-B53D-489A2577F01E}"/>
    <dgm:cxn modelId="{1D3DC5D6-97A5-47FE-AE5B-730CD264FFB4}" type="presOf" srcId="{B8B688B5-633B-4B26-9C84-37A6D1509D1F}" destId="{2FADDADE-870E-4B9A-86D8-E7CE04B5FA0E}" srcOrd="0" destOrd="0" presId="urn:microsoft.com/office/officeart/2005/8/layout/vList2"/>
    <dgm:cxn modelId="{ADD820F4-DC11-4855-B6DD-F81ED238E10C}" type="presOf" srcId="{63097D84-86B7-4FAD-A7A4-8466F516B851}" destId="{EFA20478-B759-4122-971E-F3717FAAD2FC}" srcOrd="0" destOrd="0" presId="urn:microsoft.com/office/officeart/2005/8/layout/vList2"/>
    <dgm:cxn modelId="{D65C895E-0303-443D-9051-24936B2201A7}" type="presParOf" srcId="{29FF44E6-5FF3-4496-AF09-5649EFB086E9}" destId="{2FADDADE-870E-4B9A-86D8-E7CE04B5FA0E}" srcOrd="0" destOrd="0" presId="urn:microsoft.com/office/officeart/2005/8/layout/vList2"/>
    <dgm:cxn modelId="{8B13037B-6566-460B-AA84-53FA0C7E6019}" type="presParOf" srcId="{29FF44E6-5FF3-4496-AF09-5649EFB086E9}" destId="{AFEBFB64-6ACE-46B9-B349-BCE8994F6551}" srcOrd="1" destOrd="0" presId="urn:microsoft.com/office/officeart/2005/8/layout/vList2"/>
    <dgm:cxn modelId="{05DE8002-2C8B-484B-873A-A65F03766894}" type="presParOf" srcId="{29FF44E6-5FF3-4496-AF09-5649EFB086E9}" destId="{EFA20478-B759-4122-971E-F3717FAAD2FC}" srcOrd="2" destOrd="0" presId="urn:microsoft.com/office/officeart/2005/8/layout/vList2"/>
    <dgm:cxn modelId="{B3A4675D-97A6-40DB-A792-AFBC634EE96B}" type="presParOf" srcId="{29FF44E6-5FF3-4496-AF09-5649EFB086E9}" destId="{54027064-7CDE-44B7-84E6-D6E743C920A6}" srcOrd="3" destOrd="0" presId="urn:microsoft.com/office/officeart/2005/8/layout/vList2"/>
    <dgm:cxn modelId="{E00FEF13-62E4-4E2B-8C6F-69BB60BF09CD}" type="presParOf" srcId="{29FF44E6-5FF3-4496-AF09-5649EFB086E9}" destId="{515A94D3-BFD3-473C-9026-7BA9D7B0AC1C}" srcOrd="4" destOrd="0" presId="urn:microsoft.com/office/officeart/2005/8/layout/vList2"/>
    <dgm:cxn modelId="{2E84626A-A78C-4347-A6AA-D6CC406CE8AC}" type="presParOf" srcId="{29FF44E6-5FF3-4496-AF09-5649EFB086E9}" destId="{3A9E273A-49F2-472A-9EF1-B61D529AEE99}" srcOrd="5" destOrd="0" presId="urn:microsoft.com/office/officeart/2005/8/layout/vList2"/>
    <dgm:cxn modelId="{544BFC21-5781-4CED-9DD8-E481C4304FE4}" type="presParOf" srcId="{29FF44E6-5FF3-4496-AF09-5649EFB086E9}" destId="{D5041546-B724-42F2-B562-02881F98500D}"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Decision Tree</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55DF9BB5-4F81-4087-A2DD-0F1E82FBA8B6}">
      <dgm:prSet/>
      <dgm:spPr/>
      <dgm:t>
        <a:bodyPr/>
        <a:lstStyle/>
        <a:p>
          <a:r>
            <a:rPr lang="en-US" dirty="0"/>
            <a:t>Logistic Regression</a:t>
          </a:r>
        </a:p>
      </dgm:t>
    </dgm:pt>
    <dgm:pt modelId="{B6814801-DC73-4260-85D9-C78561CEB369}" type="parTrans" cxnId="{85F31146-CE59-4F99-B7E1-755039DC112C}">
      <dgm:prSet/>
      <dgm:spPr/>
      <dgm:t>
        <a:bodyPr/>
        <a:lstStyle/>
        <a:p>
          <a:endParaRPr lang="en-US"/>
        </a:p>
      </dgm:t>
    </dgm:pt>
    <dgm:pt modelId="{07D0559E-ACE8-4B56-BD5B-62DE70FFBA0B}" type="sibTrans" cxnId="{85F31146-CE59-4F99-B7E1-755039DC112C}">
      <dgm:prSet/>
      <dgm:spPr/>
      <dgm:t>
        <a:bodyPr/>
        <a:lstStyle/>
        <a:p>
          <a:endParaRPr lang="en-US"/>
        </a:p>
      </dgm:t>
    </dgm:pt>
    <dgm:pt modelId="{6B566FD4-B6FE-42DB-ADB2-A6E29B21EE54}">
      <dgm:prSet/>
      <dgm:spPr/>
      <dgm:t>
        <a:bodyPr/>
        <a:lstStyle/>
        <a:p>
          <a:r>
            <a:rPr lang="en-US" dirty="0"/>
            <a:t>Gradient Boosting</a:t>
          </a:r>
        </a:p>
      </dgm:t>
    </dgm:pt>
    <dgm:pt modelId="{1A67477A-569C-426A-B7C4-73774AD8F549}" type="parTrans" cxnId="{1B2AAE46-6DC9-4B1A-BFBE-B321BA8BD142}">
      <dgm:prSet/>
      <dgm:spPr/>
      <dgm:t>
        <a:bodyPr/>
        <a:lstStyle/>
        <a:p>
          <a:endParaRPr lang="en-US"/>
        </a:p>
      </dgm:t>
    </dgm:pt>
    <dgm:pt modelId="{99E58971-E627-4768-BB50-2979F2F43702}" type="sibTrans" cxnId="{1B2AAE46-6DC9-4B1A-BFBE-B321BA8BD142}">
      <dgm:prSet/>
      <dgm:spPr/>
      <dgm:t>
        <a:bodyPr/>
        <a:lstStyle/>
        <a:p>
          <a:endParaRPr lang="en-US"/>
        </a:p>
      </dgm:t>
    </dgm:pt>
    <dgm:pt modelId="{6AEDF8F4-5FB5-4CCA-97C3-E86E30F7A2BA}">
      <dgm:prSet/>
      <dgm:spPr/>
      <dgm:t>
        <a:bodyPr/>
        <a:lstStyle/>
        <a:p>
          <a:r>
            <a:rPr lang="en-US" dirty="0"/>
            <a:t>Random Forest</a:t>
          </a:r>
        </a:p>
      </dgm:t>
    </dgm:pt>
    <dgm:pt modelId="{A0F8E462-BE03-4BCD-850A-FA121A298E4C}" type="parTrans" cxnId="{6BDC7901-C6E7-4015-8617-11D7639F537C}">
      <dgm:prSet/>
      <dgm:spPr/>
      <dgm:t>
        <a:bodyPr/>
        <a:lstStyle/>
        <a:p>
          <a:endParaRPr lang="en-US"/>
        </a:p>
      </dgm:t>
    </dgm:pt>
    <dgm:pt modelId="{8843BBBC-DA89-4684-AB90-58CC24C47CCF}" type="sibTrans" cxnId="{6BDC7901-C6E7-4015-8617-11D7639F537C}">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4">
        <dgm:presLayoutVars>
          <dgm:chMax val="0"/>
          <dgm:bulletEnabled val="1"/>
        </dgm:presLayoutVars>
      </dgm:prSet>
      <dgm:spPr/>
    </dgm:pt>
    <dgm:pt modelId="{5F672275-6F5A-4994-A61E-785C641E1E63}" type="pres">
      <dgm:prSet presAssocID="{E757BC10-0D58-4993-A536-FA7F81B03E99}" presName="spacer" presStyleCnt="0"/>
      <dgm:spPr/>
    </dgm:pt>
    <dgm:pt modelId="{8E62CF59-FA48-4083-8081-D826F0A53700}" type="pres">
      <dgm:prSet presAssocID="{55DF9BB5-4F81-4087-A2DD-0F1E82FBA8B6}" presName="parentText" presStyleLbl="node1" presStyleIdx="1" presStyleCnt="4">
        <dgm:presLayoutVars>
          <dgm:chMax val="0"/>
          <dgm:bulletEnabled val="1"/>
        </dgm:presLayoutVars>
      </dgm:prSet>
      <dgm:spPr/>
    </dgm:pt>
    <dgm:pt modelId="{C7D93E91-308A-4712-9E03-3072951B2C4B}" type="pres">
      <dgm:prSet presAssocID="{07D0559E-ACE8-4B56-BD5B-62DE70FFBA0B}" presName="spacer" presStyleCnt="0"/>
      <dgm:spPr/>
    </dgm:pt>
    <dgm:pt modelId="{CE439868-B1F7-48BF-9EC8-24E8CD6753A3}" type="pres">
      <dgm:prSet presAssocID="{6B566FD4-B6FE-42DB-ADB2-A6E29B21EE54}" presName="parentText" presStyleLbl="node1" presStyleIdx="2" presStyleCnt="4">
        <dgm:presLayoutVars>
          <dgm:chMax val="0"/>
          <dgm:bulletEnabled val="1"/>
        </dgm:presLayoutVars>
      </dgm:prSet>
      <dgm:spPr/>
    </dgm:pt>
    <dgm:pt modelId="{D6AFEF30-EFCC-4175-B2EE-BD45B20D6A38}" type="pres">
      <dgm:prSet presAssocID="{99E58971-E627-4768-BB50-2979F2F43702}" presName="spacer" presStyleCnt="0"/>
      <dgm:spPr/>
    </dgm:pt>
    <dgm:pt modelId="{A81545A9-0BE4-41EF-B59D-7EE5EFE4AEC3}" type="pres">
      <dgm:prSet presAssocID="{6AEDF8F4-5FB5-4CCA-97C3-E86E30F7A2BA}" presName="parentText" presStyleLbl="node1" presStyleIdx="3" presStyleCnt="4">
        <dgm:presLayoutVars>
          <dgm:chMax val="0"/>
          <dgm:bulletEnabled val="1"/>
        </dgm:presLayoutVars>
      </dgm:prSet>
      <dgm:spPr/>
    </dgm:pt>
  </dgm:ptLst>
  <dgm:cxnLst>
    <dgm:cxn modelId="{6BDC7901-C6E7-4015-8617-11D7639F537C}" srcId="{A71AD2E4-66E2-4FB0-9E2C-84B0B05AB339}" destId="{6AEDF8F4-5FB5-4CCA-97C3-E86E30F7A2BA}" srcOrd="3" destOrd="0" parTransId="{A0F8E462-BE03-4BCD-850A-FA121A298E4C}" sibTransId="{8843BBBC-DA89-4684-AB90-58CC24C47CCF}"/>
    <dgm:cxn modelId="{0A460530-D966-46F1-AC2B-92BFA365D0D8}" type="presOf" srcId="{55DF9BB5-4F81-4087-A2DD-0F1E82FBA8B6}" destId="{8E62CF59-FA48-4083-8081-D826F0A53700}" srcOrd="0" destOrd="0" presId="urn:microsoft.com/office/officeart/2005/8/layout/vList2"/>
    <dgm:cxn modelId="{97EBD739-4BBD-4079-A066-685F28943500}" srcId="{A71AD2E4-66E2-4FB0-9E2C-84B0B05AB339}" destId="{B8B688B5-633B-4B26-9C84-37A6D1509D1F}" srcOrd="0" destOrd="0" parTransId="{D3130A64-2A20-41D9-ADBC-07D3A277325D}" sibTransId="{E757BC10-0D58-4993-A536-FA7F81B03E99}"/>
    <dgm:cxn modelId="{434A8D63-34A8-416D-ABA0-B4EF47313F26}" type="presOf" srcId="{A71AD2E4-66E2-4FB0-9E2C-84B0B05AB339}" destId="{29FF44E6-5FF3-4496-AF09-5649EFB086E9}" srcOrd="0" destOrd="0" presId="urn:microsoft.com/office/officeart/2005/8/layout/vList2"/>
    <dgm:cxn modelId="{85F31146-CE59-4F99-B7E1-755039DC112C}" srcId="{A71AD2E4-66E2-4FB0-9E2C-84B0B05AB339}" destId="{55DF9BB5-4F81-4087-A2DD-0F1E82FBA8B6}" srcOrd="1" destOrd="0" parTransId="{B6814801-DC73-4260-85D9-C78561CEB369}" sibTransId="{07D0559E-ACE8-4B56-BD5B-62DE70FFBA0B}"/>
    <dgm:cxn modelId="{1B2AAE46-6DC9-4B1A-BFBE-B321BA8BD142}" srcId="{A71AD2E4-66E2-4FB0-9E2C-84B0B05AB339}" destId="{6B566FD4-B6FE-42DB-ADB2-A6E29B21EE54}" srcOrd="2" destOrd="0" parTransId="{1A67477A-569C-426A-B7C4-73774AD8F549}" sibTransId="{99E58971-E627-4768-BB50-2979F2F43702}"/>
    <dgm:cxn modelId="{20B3C4B3-8798-4A7C-9EA6-94E8058F6707}" type="presOf" srcId="{6AEDF8F4-5FB5-4CCA-97C3-E86E30F7A2BA}" destId="{A81545A9-0BE4-41EF-B59D-7EE5EFE4AEC3}" srcOrd="0" destOrd="0" presId="urn:microsoft.com/office/officeart/2005/8/layout/vList2"/>
    <dgm:cxn modelId="{1D3DC5D6-97A5-47FE-AE5B-730CD264FFB4}" type="presOf" srcId="{B8B688B5-633B-4B26-9C84-37A6D1509D1F}" destId="{2FADDADE-870E-4B9A-86D8-E7CE04B5FA0E}" srcOrd="0" destOrd="0" presId="urn:microsoft.com/office/officeart/2005/8/layout/vList2"/>
    <dgm:cxn modelId="{55484FDE-B1B5-45A0-94D1-AF3603B99D35}" type="presOf" srcId="{6B566FD4-B6FE-42DB-ADB2-A6E29B21EE54}" destId="{CE439868-B1F7-48BF-9EC8-24E8CD6753A3}" srcOrd="0" destOrd="0" presId="urn:microsoft.com/office/officeart/2005/8/layout/vList2"/>
    <dgm:cxn modelId="{D65C895E-0303-443D-9051-24936B2201A7}" type="presParOf" srcId="{29FF44E6-5FF3-4496-AF09-5649EFB086E9}" destId="{2FADDADE-870E-4B9A-86D8-E7CE04B5FA0E}" srcOrd="0" destOrd="0" presId="urn:microsoft.com/office/officeart/2005/8/layout/vList2"/>
    <dgm:cxn modelId="{C67C3C3A-078E-431A-8FD3-C844A7C7080D}" type="presParOf" srcId="{29FF44E6-5FF3-4496-AF09-5649EFB086E9}" destId="{5F672275-6F5A-4994-A61E-785C641E1E63}" srcOrd="1" destOrd="0" presId="urn:microsoft.com/office/officeart/2005/8/layout/vList2"/>
    <dgm:cxn modelId="{73B8D099-3D6C-427F-91FD-D022D2B71176}" type="presParOf" srcId="{29FF44E6-5FF3-4496-AF09-5649EFB086E9}" destId="{8E62CF59-FA48-4083-8081-D826F0A53700}" srcOrd="2" destOrd="0" presId="urn:microsoft.com/office/officeart/2005/8/layout/vList2"/>
    <dgm:cxn modelId="{639E156B-D2D8-4765-A3F0-4F8916B6BBD1}" type="presParOf" srcId="{29FF44E6-5FF3-4496-AF09-5649EFB086E9}" destId="{C7D93E91-308A-4712-9E03-3072951B2C4B}" srcOrd="3" destOrd="0" presId="urn:microsoft.com/office/officeart/2005/8/layout/vList2"/>
    <dgm:cxn modelId="{DC8E9B25-B827-4496-96FC-4FCD83AD05FB}" type="presParOf" srcId="{29FF44E6-5FF3-4496-AF09-5649EFB086E9}" destId="{CE439868-B1F7-48BF-9EC8-24E8CD6753A3}" srcOrd="4" destOrd="0" presId="urn:microsoft.com/office/officeart/2005/8/layout/vList2"/>
    <dgm:cxn modelId="{7DF40882-0FEC-4883-ABA6-F4CF2F100272}" type="presParOf" srcId="{29FF44E6-5FF3-4496-AF09-5649EFB086E9}" destId="{D6AFEF30-EFCC-4175-B2EE-BD45B20D6A38}" srcOrd="5" destOrd="0" presId="urn:microsoft.com/office/officeart/2005/8/layout/vList2"/>
    <dgm:cxn modelId="{559ADD28-2DED-4BCB-8786-EA6DEB30E000}" type="presParOf" srcId="{29FF44E6-5FF3-4496-AF09-5649EFB086E9}" destId="{A81545A9-0BE4-41EF-B59D-7EE5EFE4AEC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Evaluated Without Parameters</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4308CA81-3FFB-4AEB-8D3C-8059A4347C45}">
      <dgm:prSet/>
      <dgm:spPr/>
      <dgm:t>
        <a:bodyPr/>
        <a:lstStyle/>
        <a:p>
          <a:r>
            <a:rPr lang="en-US" dirty="0"/>
            <a:t>Explores Natural Model Fit to Data</a:t>
          </a:r>
        </a:p>
      </dgm:t>
    </dgm:pt>
    <dgm:pt modelId="{3E062D26-F6FC-4BD3-A2CA-648282100FBB}" type="parTrans" cxnId="{573394F1-36BE-41AC-9E06-538377090C0F}">
      <dgm:prSet/>
      <dgm:spPr/>
      <dgm:t>
        <a:bodyPr/>
        <a:lstStyle/>
        <a:p>
          <a:endParaRPr lang="en-US"/>
        </a:p>
      </dgm:t>
    </dgm:pt>
    <dgm:pt modelId="{449598AC-E15C-49B0-8F70-AED165FEA3DA}" type="sibTrans" cxnId="{573394F1-36BE-41AC-9E06-538377090C0F}">
      <dgm:prSet/>
      <dgm:spPr/>
      <dgm:t>
        <a:bodyPr/>
        <a:lstStyle/>
        <a:p>
          <a:endParaRPr lang="en-US"/>
        </a:p>
      </dgm:t>
    </dgm:pt>
    <dgm:pt modelId="{3CF4F3DB-F169-44B6-B4D0-E877294B7DD6}">
      <dgm:prSet/>
      <dgm:spPr/>
      <dgm:t>
        <a:bodyPr/>
        <a:lstStyle/>
        <a:p>
          <a:r>
            <a:rPr lang="en-US" dirty="0"/>
            <a:t>Provides Insight for Tuning</a:t>
          </a:r>
        </a:p>
      </dgm:t>
    </dgm:pt>
    <dgm:pt modelId="{22AB3289-344A-4089-8A39-CD1D3391E73C}" type="parTrans" cxnId="{621DCC55-2968-4730-8DC5-3F5D47118B6F}">
      <dgm:prSet/>
      <dgm:spPr/>
      <dgm:t>
        <a:bodyPr/>
        <a:lstStyle/>
        <a:p>
          <a:endParaRPr lang="en-US"/>
        </a:p>
      </dgm:t>
    </dgm:pt>
    <dgm:pt modelId="{BA9E9544-AAC6-404C-9B51-EA4E2AD92134}" type="sibTrans" cxnId="{621DCC55-2968-4730-8DC5-3F5D47118B6F}">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3">
        <dgm:presLayoutVars>
          <dgm:chMax val="0"/>
          <dgm:bulletEnabled val="1"/>
        </dgm:presLayoutVars>
      </dgm:prSet>
      <dgm:spPr/>
    </dgm:pt>
    <dgm:pt modelId="{BF916DC1-0085-4453-A6EA-5EF72AE68E5D}" type="pres">
      <dgm:prSet presAssocID="{E757BC10-0D58-4993-A536-FA7F81B03E99}" presName="spacer" presStyleCnt="0"/>
      <dgm:spPr/>
    </dgm:pt>
    <dgm:pt modelId="{8BF2ECEF-F8FA-4EC4-93BC-4EDA022176E6}" type="pres">
      <dgm:prSet presAssocID="{4308CA81-3FFB-4AEB-8D3C-8059A4347C45}" presName="parentText" presStyleLbl="node1" presStyleIdx="1" presStyleCnt="3">
        <dgm:presLayoutVars>
          <dgm:chMax val="0"/>
          <dgm:bulletEnabled val="1"/>
        </dgm:presLayoutVars>
      </dgm:prSet>
      <dgm:spPr/>
    </dgm:pt>
    <dgm:pt modelId="{975BA079-DA0F-4E54-A4DF-743CB6AECFCC}" type="pres">
      <dgm:prSet presAssocID="{449598AC-E15C-49B0-8F70-AED165FEA3DA}" presName="spacer" presStyleCnt="0"/>
      <dgm:spPr/>
    </dgm:pt>
    <dgm:pt modelId="{90C2C1D9-4185-45D0-9C27-4AFD97AF9548}" type="pres">
      <dgm:prSet presAssocID="{3CF4F3DB-F169-44B6-B4D0-E877294B7DD6}" presName="parentText" presStyleLbl="node1" presStyleIdx="2" presStyleCnt="3">
        <dgm:presLayoutVars>
          <dgm:chMax val="0"/>
          <dgm:bulletEnabled val="1"/>
        </dgm:presLayoutVars>
      </dgm:prSet>
      <dgm:spPr/>
    </dgm:pt>
  </dgm:ptLst>
  <dgm:cxnLst>
    <dgm:cxn modelId="{97EBD739-4BBD-4079-A066-685F28943500}" srcId="{A71AD2E4-66E2-4FB0-9E2C-84B0B05AB339}" destId="{B8B688B5-633B-4B26-9C84-37A6D1509D1F}" srcOrd="0" destOrd="0" parTransId="{D3130A64-2A20-41D9-ADBC-07D3A277325D}" sibTransId="{E757BC10-0D58-4993-A536-FA7F81B03E99}"/>
    <dgm:cxn modelId="{434A8D63-34A8-416D-ABA0-B4EF47313F26}" type="presOf" srcId="{A71AD2E4-66E2-4FB0-9E2C-84B0B05AB339}" destId="{29FF44E6-5FF3-4496-AF09-5649EFB086E9}" srcOrd="0" destOrd="0" presId="urn:microsoft.com/office/officeart/2005/8/layout/vList2"/>
    <dgm:cxn modelId="{621DCC55-2968-4730-8DC5-3F5D47118B6F}" srcId="{A71AD2E4-66E2-4FB0-9E2C-84B0B05AB339}" destId="{3CF4F3DB-F169-44B6-B4D0-E877294B7DD6}" srcOrd="2" destOrd="0" parTransId="{22AB3289-344A-4089-8A39-CD1D3391E73C}" sibTransId="{BA9E9544-AAC6-404C-9B51-EA4E2AD92134}"/>
    <dgm:cxn modelId="{66623286-22BF-4252-BD18-066C1EA138BF}" type="presOf" srcId="{3CF4F3DB-F169-44B6-B4D0-E877294B7DD6}" destId="{90C2C1D9-4185-45D0-9C27-4AFD97AF9548}" srcOrd="0" destOrd="0" presId="urn:microsoft.com/office/officeart/2005/8/layout/vList2"/>
    <dgm:cxn modelId="{1D3DC5D6-97A5-47FE-AE5B-730CD264FFB4}" type="presOf" srcId="{B8B688B5-633B-4B26-9C84-37A6D1509D1F}" destId="{2FADDADE-870E-4B9A-86D8-E7CE04B5FA0E}" srcOrd="0" destOrd="0" presId="urn:microsoft.com/office/officeart/2005/8/layout/vList2"/>
    <dgm:cxn modelId="{D26A8CE9-DB71-456D-B2A3-49DE90C40413}" type="presOf" srcId="{4308CA81-3FFB-4AEB-8D3C-8059A4347C45}" destId="{8BF2ECEF-F8FA-4EC4-93BC-4EDA022176E6}" srcOrd="0" destOrd="0" presId="urn:microsoft.com/office/officeart/2005/8/layout/vList2"/>
    <dgm:cxn modelId="{573394F1-36BE-41AC-9E06-538377090C0F}" srcId="{A71AD2E4-66E2-4FB0-9E2C-84B0B05AB339}" destId="{4308CA81-3FFB-4AEB-8D3C-8059A4347C45}" srcOrd="1" destOrd="0" parTransId="{3E062D26-F6FC-4BD3-A2CA-648282100FBB}" sibTransId="{449598AC-E15C-49B0-8F70-AED165FEA3DA}"/>
    <dgm:cxn modelId="{D65C895E-0303-443D-9051-24936B2201A7}" type="presParOf" srcId="{29FF44E6-5FF3-4496-AF09-5649EFB086E9}" destId="{2FADDADE-870E-4B9A-86D8-E7CE04B5FA0E}" srcOrd="0" destOrd="0" presId="urn:microsoft.com/office/officeart/2005/8/layout/vList2"/>
    <dgm:cxn modelId="{BC286030-6215-409D-B0C9-3CA1F0F02FAD}" type="presParOf" srcId="{29FF44E6-5FF3-4496-AF09-5649EFB086E9}" destId="{BF916DC1-0085-4453-A6EA-5EF72AE68E5D}" srcOrd="1" destOrd="0" presId="urn:microsoft.com/office/officeart/2005/8/layout/vList2"/>
    <dgm:cxn modelId="{1530F0D0-2876-4D2B-BD40-7570C9F4B77B}" type="presParOf" srcId="{29FF44E6-5FF3-4496-AF09-5649EFB086E9}" destId="{8BF2ECEF-F8FA-4EC4-93BC-4EDA022176E6}" srcOrd="2" destOrd="0" presId="urn:microsoft.com/office/officeart/2005/8/layout/vList2"/>
    <dgm:cxn modelId="{FAB3F39E-648A-4012-8E8F-7E1BCC76FD23}" type="presParOf" srcId="{29FF44E6-5FF3-4496-AF09-5649EFB086E9}" destId="{975BA079-DA0F-4E54-A4DF-743CB6AECFCC}" srcOrd="3" destOrd="0" presId="urn:microsoft.com/office/officeart/2005/8/layout/vList2"/>
    <dgm:cxn modelId="{899DB3A1-8F8E-4D75-9F7F-1E0DA512C733}" type="presParOf" srcId="{29FF44E6-5FF3-4496-AF09-5649EFB086E9}" destId="{90C2C1D9-4185-45D0-9C27-4AFD97AF954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Parameter Grid Built</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4308CA81-3FFB-4AEB-8D3C-8059A4347C45}">
      <dgm:prSet/>
      <dgm:spPr/>
      <dgm:t>
        <a:bodyPr/>
        <a:lstStyle/>
        <a:p>
          <a:r>
            <a:rPr lang="en-US" dirty="0"/>
            <a:t>Parameters Determined and Specified</a:t>
          </a:r>
        </a:p>
      </dgm:t>
    </dgm:pt>
    <dgm:pt modelId="{3E062D26-F6FC-4BD3-A2CA-648282100FBB}" type="parTrans" cxnId="{573394F1-36BE-41AC-9E06-538377090C0F}">
      <dgm:prSet/>
      <dgm:spPr/>
      <dgm:t>
        <a:bodyPr/>
        <a:lstStyle/>
        <a:p>
          <a:endParaRPr lang="en-US"/>
        </a:p>
      </dgm:t>
    </dgm:pt>
    <dgm:pt modelId="{449598AC-E15C-49B0-8F70-AED165FEA3DA}" type="sibTrans" cxnId="{573394F1-36BE-41AC-9E06-538377090C0F}">
      <dgm:prSet/>
      <dgm:spPr/>
      <dgm:t>
        <a:bodyPr/>
        <a:lstStyle/>
        <a:p>
          <a:endParaRPr lang="en-US"/>
        </a:p>
      </dgm:t>
    </dgm:pt>
    <dgm:pt modelId="{C52C2560-88B8-44F6-9665-C8CD0F3990E9}">
      <dgm:prSet/>
      <dgm:spPr/>
      <dgm:t>
        <a:bodyPr/>
        <a:lstStyle/>
        <a:p>
          <a:r>
            <a:rPr lang="en-US" dirty="0"/>
            <a:t>Iterate Upon Results</a:t>
          </a:r>
        </a:p>
      </dgm:t>
    </dgm:pt>
    <dgm:pt modelId="{DFCA3CF1-FCA3-4DE3-BDF8-B9ED09760A8B}" type="parTrans" cxnId="{3547E66C-B776-4E98-8F35-AEFFFEA283C2}">
      <dgm:prSet/>
      <dgm:spPr/>
      <dgm:t>
        <a:bodyPr/>
        <a:lstStyle/>
        <a:p>
          <a:endParaRPr lang="en-US"/>
        </a:p>
      </dgm:t>
    </dgm:pt>
    <dgm:pt modelId="{5DB2F03A-E338-4544-ABE3-4C38D98B07FB}" type="sibTrans" cxnId="{3547E66C-B776-4E98-8F35-AEFFFEA283C2}">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3">
        <dgm:presLayoutVars>
          <dgm:chMax val="0"/>
          <dgm:bulletEnabled val="1"/>
        </dgm:presLayoutVars>
      </dgm:prSet>
      <dgm:spPr/>
    </dgm:pt>
    <dgm:pt modelId="{BF916DC1-0085-4453-A6EA-5EF72AE68E5D}" type="pres">
      <dgm:prSet presAssocID="{E757BC10-0D58-4993-A536-FA7F81B03E99}" presName="spacer" presStyleCnt="0"/>
      <dgm:spPr/>
    </dgm:pt>
    <dgm:pt modelId="{8BF2ECEF-F8FA-4EC4-93BC-4EDA022176E6}" type="pres">
      <dgm:prSet presAssocID="{4308CA81-3FFB-4AEB-8D3C-8059A4347C45}" presName="parentText" presStyleLbl="node1" presStyleIdx="1" presStyleCnt="3">
        <dgm:presLayoutVars>
          <dgm:chMax val="0"/>
          <dgm:bulletEnabled val="1"/>
        </dgm:presLayoutVars>
      </dgm:prSet>
      <dgm:spPr/>
    </dgm:pt>
    <dgm:pt modelId="{04D4DE69-D0CB-4223-9209-49BB7EC344F9}" type="pres">
      <dgm:prSet presAssocID="{449598AC-E15C-49B0-8F70-AED165FEA3DA}" presName="spacer" presStyleCnt="0"/>
      <dgm:spPr/>
    </dgm:pt>
    <dgm:pt modelId="{C159882C-A5A4-47AD-820A-3875CC3591EA}" type="pres">
      <dgm:prSet presAssocID="{C52C2560-88B8-44F6-9665-C8CD0F3990E9}" presName="parentText" presStyleLbl="node1" presStyleIdx="2" presStyleCnt="3">
        <dgm:presLayoutVars>
          <dgm:chMax val="0"/>
          <dgm:bulletEnabled val="1"/>
        </dgm:presLayoutVars>
      </dgm:prSet>
      <dgm:spPr/>
    </dgm:pt>
  </dgm:ptLst>
  <dgm:cxnLst>
    <dgm:cxn modelId="{97EBD739-4BBD-4079-A066-685F28943500}" srcId="{A71AD2E4-66E2-4FB0-9E2C-84B0B05AB339}" destId="{B8B688B5-633B-4B26-9C84-37A6D1509D1F}" srcOrd="0" destOrd="0" parTransId="{D3130A64-2A20-41D9-ADBC-07D3A277325D}" sibTransId="{E757BC10-0D58-4993-A536-FA7F81B03E99}"/>
    <dgm:cxn modelId="{434A8D63-34A8-416D-ABA0-B4EF47313F26}" type="presOf" srcId="{A71AD2E4-66E2-4FB0-9E2C-84B0B05AB339}" destId="{29FF44E6-5FF3-4496-AF09-5649EFB086E9}" srcOrd="0" destOrd="0" presId="urn:microsoft.com/office/officeart/2005/8/layout/vList2"/>
    <dgm:cxn modelId="{3547E66C-B776-4E98-8F35-AEFFFEA283C2}" srcId="{A71AD2E4-66E2-4FB0-9E2C-84B0B05AB339}" destId="{C52C2560-88B8-44F6-9665-C8CD0F3990E9}" srcOrd="2" destOrd="0" parTransId="{DFCA3CF1-FCA3-4DE3-BDF8-B9ED09760A8B}" sibTransId="{5DB2F03A-E338-4544-ABE3-4C38D98B07FB}"/>
    <dgm:cxn modelId="{1AEE1DD3-796D-4C51-9E80-5D1F7CFF988D}" type="presOf" srcId="{C52C2560-88B8-44F6-9665-C8CD0F3990E9}" destId="{C159882C-A5A4-47AD-820A-3875CC3591EA}" srcOrd="0" destOrd="0" presId="urn:microsoft.com/office/officeart/2005/8/layout/vList2"/>
    <dgm:cxn modelId="{1D3DC5D6-97A5-47FE-AE5B-730CD264FFB4}" type="presOf" srcId="{B8B688B5-633B-4B26-9C84-37A6D1509D1F}" destId="{2FADDADE-870E-4B9A-86D8-E7CE04B5FA0E}" srcOrd="0" destOrd="0" presId="urn:microsoft.com/office/officeart/2005/8/layout/vList2"/>
    <dgm:cxn modelId="{D26A8CE9-DB71-456D-B2A3-49DE90C40413}" type="presOf" srcId="{4308CA81-3FFB-4AEB-8D3C-8059A4347C45}" destId="{8BF2ECEF-F8FA-4EC4-93BC-4EDA022176E6}" srcOrd="0" destOrd="0" presId="urn:microsoft.com/office/officeart/2005/8/layout/vList2"/>
    <dgm:cxn modelId="{573394F1-36BE-41AC-9E06-538377090C0F}" srcId="{A71AD2E4-66E2-4FB0-9E2C-84B0B05AB339}" destId="{4308CA81-3FFB-4AEB-8D3C-8059A4347C45}" srcOrd="1" destOrd="0" parTransId="{3E062D26-F6FC-4BD3-A2CA-648282100FBB}" sibTransId="{449598AC-E15C-49B0-8F70-AED165FEA3DA}"/>
    <dgm:cxn modelId="{D65C895E-0303-443D-9051-24936B2201A7}" type="presParOf" srcId="{29FF44E6-5FF3-4496-AF09-5649EFB086E9}" destId="{2FADDADE-870E-4B9A-86D8-E7CE04B5FA0E}" srcOrd="0" destOrd="0" presId="urn:microsoft.com/office/officeart/2005/8/layout/vList2"/>
    <dgm:cxn modelId="{BC286030-6215-409D-B0C9-3CA1F0F02FAD}" type="presParOf" srcId="{29FF44E6-5FF3-4496-AF09-5649EFB086E9}" destId="{BF916DC1-0085-4453-A6EA-5EF72AE68E5D}" srcOrd="1" destOrd="0" presId="urn:microsoft.com/office/officeart/2005/8/layout/vList2"/>
    <dgm:cxn modelId="{1530F0D0-2876-4D2B-BD40-7570C9F4B77B}" type="presParOf" srcId="{29FF44E6-5FF3-4496-AF09-5649EFB086E9}" destId="{8BF2ECEF-F8FA-4EC4-93BC-4EDA022176E6}" srcOrd="2" destOrd="0" presId="urn:microsoft.com/office/officeart/2005/8/layout/vList2"/>
    <dgm:cxn modelId="{4F849389-8F69-4B00-9875-E28E9EBBF0D7}" type="presParOf" srcId="{29FF44E6-5FF3-4496-AF09-5649EFB086E9}" destId="{04D4DE69-D0CB-4223-9209-49BB7EC344F9}" srcOrd="3" destOrd="0" presId="urn:microsoft.com/office/officeart/2005/8/layout/vList2"/>
    <dgm:cxn modelId="{926B77A1-6B98-459D-A960-C23A1CBAA745}" type="presParOf" srcId="{29FF44E6-5FF3-4496-AF09-5649EFB086E9}" destId="{C159882C-A5A4-47AD-820A-3875CC3591E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Hyperparameter Optimization</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C72C9DCC-0786-4C37-B507-0AA7CF37DD55}">
      <dgm:prSet/>
      <dgm:spPr/>
      <dgm:t>
        <a:bodyPr/>
        <a:lstStyle/>
        <a:p>
          <a:r>
            <a:rPr lang="en-US" dirty="0"/>
            <a:t>Implemented </a:t>
          </a:r>
          <a:r>
            <a:rPr lang="en-US" dirty="0" err="1"/>
            <a:t>RandomizedSearchCV</a:t>
          </a:r>
          <a:endParaRPr lang="en-US" dirty="0"/>
        </a:p>
      </dgm:t>
    </dgm:pt>
    <dgm:pt modelId="{5A7D915F-429A-4D8C-B21B-1BD69E1A61B7}" type="parTrans" cxnId="{30C46403-59E6-43CE-992F-280414F01431}">
      <dgm:prSet/>
      <dgm:spPr/>
    </dgm:pt>
    <dgm:pt modelId="{50F54AD2-929A-43C9-AB06-32A41A6329AD}" type="sibTrans" cxnId="{30C46403-59E6-43CE-992F-280414F01431}">
      <dgm:prSet/>
      <dgm:spPr/>
    </dgm:pt>
    <dgm:pt modelId="{2A1E3320-FD80-48E8-B251-A342AF0B14C6}">
      <dgm:prSet/>
      <dgm:spPr/>
      <dgm:t>
        <a:bodyPr/>
        <a:lstStyle/>
        <a:p>
          <a:r>
            <a:rPr lang="en-US" dirty="0"/>
            <a:t>Receiver Operator Curve Evaluated</a:t>
          </a:r>
        </a:p>
      </dgm:t>
    </dgm:pt>
    <dgm:pt modelId="{72D919A8-D148-4BCB-BDC9-39E658F6EC0F}" type="parTrans" cxnId="{92CD7E5B-8022-46C3-BDA9-203BE46F7AC2}">
      <dgm:prSet/>
      <dgm:spPr/>
    </dgm:pt>
    <dgm:pt modelId="{AF6046B9-BD7B-42F0-B094-873FAF4B2A8F}" type="sibTrans" cxnId="{92CD7E5B-8022-46C3-BDA9-203BE46F7AC2}">
      <dgm:prSet/>
      <dgm:spPr/>
    </dgm:pt>
    <dgm:pt modelId="{39F34058-DDDD-40F4-8A44-A74B55A3FDBF}">
      <dgm:prSet/>
      <dgm:spPr/>
      <dgm:t>
        <a:bodyPr/>
        <a:lstStyle/>
        <a:p>
          <a:r>
            <a:rPr lang="en-US" dirty="0"/>
            <a:t>Iterate</a:t>
          </a:r>
        </a:p>
      </dgm:t>
    </dgm:pt>
    <dgm:pt modelId="{F519E63B-3149-48F2-9BDC-DDC717E03420}" type="parTrans" cxnId="{FF7F7BF9-C15A-43AA-B590-A12EE232BC86}">
      <dgm:prSet/>
      <dgm:spPr/>
    </dgm:pt>
    <dgm:pt modelId="{B9CA6F9F-BE19-4DD0-8013-2E22AB456114}" type="sibTrans" cxnId="{FF7F7BF9-C15A-43AA-B590-A12EE232BC86}">
      <dgm:prSet/>
      <dgm:spPr/>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4">
        <dgm:presLayoutVars>
          <dgm:chMax val="0"/>
          <dgm:bulletEnabled val="1"/>
        </dgm:presLayoutVars>
      </dgm:prSet>
      <dgm:spPr/>
    </dgm:pt>
    <dgm:pt modelId="{2E7094CA-DD35-4D68-A0F6-8E28EBBB6322}" type="pres">
      <dgm:prSet presAssocID="{E757BC10-0D58-4993-A536-FA7F81B03E99}" presName="spacer" presStyleCnt="0"/>
      <dgm:spPr/>
    </dgm:pt>
    <dgm:pt modelId="{8B84455F-3350-4B6B-84C4-8FCC68F4CF8B}" type="pres">
      <dgm:prSet presAssocID="{C72C9DCC-0786-4C37-B507-0AA7CF37DD55}" presName="parentText" presStyleLbl="node1" presStyleIdx="1" presStyleCnt="4">
        <dgm:presLayoutVars>
          <dgm:chMax val="0"/>
          <dgm:bulletEnabled val="1"/>
        </dgm:presLayoutVars>
      </dgm:prSet>
      <dgm:spPr/>
    </dgm:pt>
    <dgm:pt modelId="{71FEEDC2-CD63-41C3-BDB9-D0EB9BD37113}" type="pres">
      <dgm:prSet presAssocID="{50F54AD2-929A-43C9-AB06-32A41A6329AD}" presName="spacer" presStyleCnt="0"/>
      <dgm:spPr/>
    </dgm:pt>
    <dgm:pt modelId="{584F53A7-EEE5-498A-864A-453096DD0B61}" type="pres">
      <dgm:prSet presAssocID="{39F34058-DDDD-40F4-8A44-A74B55A3FDBF}" presName="parentText" presStyleLbl="node1" presStyleIdx="2" presStyleCnt="4">
        <dgm:presLayoutVars>
          <dgm:chMax val="0"/>
          <dgm:bulletEnabled val="1"/>
        </dgm:presLayoutVars>
      </dgm:prSet>
      <dgm:spPr/>
    </dgm:pt>
    <dgm:pt modelId="{4D5DA1EA-1BE9-4BD2-8915-E680926058ED}" type="pres">
      <dgm:prSet presAssocID="{B9CA6F9F-BE19-4DD0-8013-2E22AB456114}" presName="spacer" presStyleCnt="0"/>
      <dgm:spPr/>
    </dgm:pt>
    <dgm:pt modelId="{8BA5602A-E7BF-4955-9B52-0432B2F1BBE1}" type="pres">
      <dgm:prSet presAssocID="{2A1E3320-FD80-48E8-B251-A342AF0B14C6}" presName="parentText" presStyleLbl="node1" presStyleIdx="3" presStyleCnt="4">
        <dgm:presLayoutVars>
          <dgm:chMax val="0"/>
          <dgm:bulletEnabled val="1"/>
        </dgm:presLayoutVars>
      </dgm:prSet>
      <dgm:spPr/>
    </dgm:pt>
  </dgm:ptLst>
  <dgm:cxnLst>
    <dgm:cxn modelId="{30C46403-59E6-43CE-992F-280414F01431}" srcId="{A71AD2E4-66E2-4FB0-9E2C-84B0B05AB339}" destId="{C72C9DCC-0786-4C37-B507-0AA7CF37DD55}" srcOrd="1" destOrd="0" parTransId="{5A7D915F-429A-4D8C-B21B-1BD69E1A61B7}" sibTransId="{50F54AD2-929A-43C9-AB06-32A41A6329AD}"/>
    <dgm:cxn modelId="{97EBD739-4BBD-4079-A066-685F28943500}" srcId="{A71AD2E4-66E2-4FB0-9E2C-84B0B05AB339}" destId="{B8B688B5-633B-4B26-9C84-37A6D1509D1F}" srcOrd="0" destOrd="0" parTransId="{D3130A64-2A20-41D9-ADBC-07D3A277325D}" sibTransId="{E757BC10-0D58-4993-A536-FA7F81B03E99}"/>
    <dgm:cxn modelId="{92CD7E5B-8022-46C3-BDA9-203BE46F7AC2}" srcId="{A71AD2E4-66E2-4FB0-9E2C-84B0B05AB339}" destId="{2A1E3320-FD80-48E8-B251-A342AF0B14C6}" srcOrd="3" destOrd="0" parTransId="{72D919A8-D148-4BCB-BDC9-39E658F6EC0F}" sibTransId="{AF6046B9-BD7B-42F0-B094-873FAF4B2A8F}"/>
    <dgm:cxn modelId="{434A8D63-34A8-416D-ABA0-B4EF47313F26}" type="presOf" srcId="{A71AD2E4-66E2-4FB0-9E2C-84B0B05AB339}" destId="{29FF44E6-5FF3-4496-AF09-5649EFB086E9}" srcOrd="0" destOrd="0" presId="urn:microsoft.com/office/officeart/2005/8/layout/vList2"/>
    <dgm:cxn modelId="{71B38287-4A09-4A80-A6DD-2EEA60DEFE8D}" type="presOf" srcId="{2A1E3320-FD80-48E8-B251-A342AF0B14C6}" destId="{8BA5602A-E7BF-4955-9B52-0432B2F1BBE1}" srcOrd="0" destOrd="0" presId="urn:microsoft.com/office/officeart/2005/8/layout/vList2"/>
    <dgm:cxn modelId="{CF955BB3-AFF3-4798-A73F-853317B3815D}" type="presOf" srcId="{C72C9DCC-0786-4C37-B507-0AA7CF37DD55}" destId="{8B84455F-3350-4B6B-84C4-8FCC68F4CF8B}" srcOrd="0" destOrd="0" presId="urn:microsoft.com/office/officeart/2005/8/layout/vList2"/>
    <dgm:cxn modelId="{1D3DC5D6-97A5-47FE-AE5B-730CD264FFB4}" type="presOf" srcId="{B8B688B5-633B-4B26-9C84-37A6D1509D1F}" destId="{2FADDADE-870E-4B9A-86D8-E7CE04B5FA0E}" srcOrd="0" destOrd="0" presId="urn:microsoft.com/office/officeart/2005/8/layout/vList2"/>
    <dgm:cxn modelId="{38D0FFE5-2E6B-4615-9B3B-253B08310F6A}" type="presOf" srcId="{39F34058-DDDD-40F4-8A44-A74B55A3FDBF}" destId="{584F53A7-EEE5-498A-864A-453096DD0B61}" srcOrd="0" destOrd="0" presId="urn:microsoft.com/office/officeart/2005/8/layout/vList2"/>
    <dgm:cxn modelId="{FF7F7BF9-C15A-43AA-B590-A12EE232BC86}" srcId="{A71AD2E4-66E2-4FB0-9E2C-84B0B05AB339}" destId="{39F34058-DDDD-40F4-8A44-A74B55A3FDBF}" srcOrd="2" destOrd="0" parTransId="{F519E63B-3149-48F2-9BDC-DDC717E03420}" sibTransId="{B9CA6F9F-BE19-4DD0-8013-2E22AB456114}"/>
    <dgm:cxn modelId="{D65C895E-0303-443D-9051-24936B2201A7}" type="presParOf" srcId="{29FF44E6-5FF3-4496-AF09-5649EFB086E9}" destId="{2FADDADE-870E-4B9A-86D8-E7CE04B5FA0E}" srcOrd="0" destOrd="0" presId="urn:microsoft.com/office/officeart/2005/8/layout/vList2"/>
    <dgm:cxn modelId="{B1593F76-2E99-4220-BBDF-122573296BA8}" type="presParOf" srcId="{29FF44E6-5FF3-4496-AF09-5649EFB086E9}" destId="{2E7094CA-DD35-4D68-A0F6-8E28EBBB6322}" srcOrd="1" destOrd="0" presId="urn:microsoft.com/office/officeart/2005/8/layout/vList2"/>
    <dgm:cxn modelId="{676679A4-AE02-451B-8694-DD146D8097E9}" type="presParOf" srcId="{29FF44E6-5FF3-4496-AF09-5649EFB086E9}" destId="{8B84455F-3350-4B6B-84C4-8FCC68F4CF8B}" srcOrd="2" destOrd="0" presId="urn:microsoft.com/office/officeart/2005/8/layout/vList2"/>
    <dgm:cxn modelId="{CF540A9A-3A66-40C4-AE56-8DC9A7FD66AD}" type="presParOf" srcId="{29FF44E6-5FF3-4496-AF09-5649EFB086E9}" destId="{71FEEDC2-CD63-41C3-BDB9-D0EB9BD37113}" srcOrd="3" destOrd="0" presId="urn:microsoft.com/office/officeart/2005/8/layout/vList2"/>
    <dgm:cxn modelId="{76F3A299-14CC-4015-B457-6FA7F7C33E71}" type="presParOf" srcId="{29FF44E6-5FF3-4496-AF09-5649EFB086E9}" destId="{584F53A7-EEE5-498A-864A-453096DD0B61}" srcOrd="4" destOrd="0" presId="urn:microsoft.com/office/officeart/2005/8/layout/vList2"/>
    <dgm:cxn modelId="{83C78F6F-EFF3-4BCF-9927-69A02E44CB2A}" type="presParOf" srcId="{29FF44E6-5FF3-4496-AF09-5649EFB086E9}" destId="{4D5DA1EA-1BE9-4BD2-8915-E680926058ED}" srcOrd="5" destOrd="0" presId="urn:microsoft.com/office/officeart/2005/8/layout/vList2"/>
    <dgm:cxn modelId="{3DDB0E32-40AE-4F9C-B6EE-7E08883797AD}" type="presParOf" srcId="{29FF44E6-5FF3-4496-AF09-5649EFB086E9}" destId="{8BA5602A-E7BF-4955-9B52-0432B2F1BBE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8B688B5-633B-4B26-9C84-37A6D1509D1F}">
      <dgm:prSet/>
      <dgm:spPr/>
      <dgm:t>
        <a:bodyPr/>
        <a:lstStyle/>
        <a:p>
          <a:r>
            <a:rPr lang="en-US" dirty="0"/>
            <a:t>Custom Probability Threshold</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7A3A232D-81AE-4DA7-9CA6-FC469307A684}">
      <dgm:prSet/>
      <dgm:spPr/>
      <dgm:t>
        <a:bodyPr/>
        <a:lstStyle/>
        <a:p>
          <a:r>
            <a:rPr lang="en-US" dirty="0"/>
            <a:t>Compare and Contrast</a:t>
          </a:r>
        </a:p>
      </dgm:t>
    </dgm:pt>
    <dgm:pt modelId="{5BC0C788-0E22-4715-99B1-A92AF6F13B08}" type="parTrans" cxnId="{3E4D2124-AEC8-49BF-A490-6502995F3BEF}">
      <dgm:prSet/>
      <dgm:spPr/>
      <dgm:t>
        <a:bodyPr/>
        <a:lstStyle/>
        <a:p>
          <a:endParaRPr lang="en-US"/>
        </a:p>
      </dgm:t>
    </dgm:pt>
    <dgm:pt modelId="{573CB6A6-92EB-4399-842A-1D8D13E0DD9A}" type="sibTrans" cxnId="{3E4D2124-AEC8-49BF-A490-6502995F3BEF}">
      <dgm:prSet/>
      <dgm:spPr/>
      <dgm:t>
        <a:bodyPr/>
        <a:lstStyle/>
        <a:p>
          <a:endParaRPr lang="en-US"/>
        </a:p>
      </dgm:t>
    </dgm:pt>
    <dgm:pt modelId="{B9210B59-4D1A-4768-A868-8B16E20AECFE}">
      <dgm:prSet/>
      <dgm:spPr/>
      <dgm:t>
        <a:bodyPr/>
        <a:lstStyle/>
        <a:p>
          <a:r>
            <a:rPr lang="en-US" dirty="0"/>
            <a:t>Select Final Model</a:t>
          </a:r>
        </a:p>
      </dgm:t>
    </dgm:pt>
    <dgm:pt modelId="{2D518412-73C9-4A7D-92A3-FA4A70B3CD74}" type="parTrans" cxnId="{7A058E1A-E09C-400A-A0DA-9BC32FC530E5}">
      <dgm:prSet/>
      <dgm:spPr/>
      <dgm:t>
        <a:bodyPr/>
        <a:lstStyle/>
        <a:p>
          <a:endParaRPr lang="en-US"/>
        </a:p>
      </dgm:t>
    </dgm:pt>
    <dgm:pt modelId="{A00F64A9-1FE7-4FF5-8B41-FCA60D9CEFB7}" type="sibTrans" cxnId="{7A058E1A-E09C-400A-A0DA-9BC32FC530E5}">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3">
        <dgm:presLayoutVars>
          <dgm:chMax val="0"/>
          <dgm:bulletEnabled val="1"/>
        </dgm:presLayoutVars>
      </dgm:prSet>
      <dgm:spPr/>
    </dgm:pt>
    <dgm:pt modelId="{E8260B83-8E02-419C-9463-0798EE134CB6}" type="pres">
      <dgm:prSet presAssocID="{E757BC10-0D58-4993-A536-FA7F81B03E99}" presName="spacer" presStyleCnt="0"/>
      <dgm:spPr/>
    </dgm:pt>
    <dgm:pt modelId="{CBD0E497-0237-44B7-A650-1406BF5F4ED1}" type="pres">
      <dgm:prSet presAssocID="{7A3A232D-81AE-4DA7-9CA6-FC469307A684}" presName="parentText" presStyleLbl="node1" presStyleIdx="1" presStyleCnt="3">
        <dgm:presLayoutVars>
          <dgm:chMax val="0"/>
          <dgm:bulletEnabled val="1"/>
        </dgm:presLayoutVars>
      </dgm:prSet>
      <dgm:spPr/>
    </dgm:pt>
    <dgm:pt modelId="{F242DAF9-980A-452E-8338-EDA98CAE862A}" type="pres">
      <dgm:prSet presAssocID="{573CB6A6-92EB-4399-842A-1D8D13E0DD9A}" presName="spacer" presStyleCnt="0"/>
      <dgm:spPr/>
    </dgm:pt>
    <dgm:pt modelId="{71D3F309-9FE6-4260-88ED-A04184A28E15}" type="pres">
      <dgm:prSet presAssocID="{B9210B59-4D1A-4768-A868-8B16E20AECFE}" presName="parentText" presStyleLbl="node1" presStyleIdx="2" presStyleCnt="3">
        <dgm:presLayoutVars>
          <dgm:chMax val="0"/>
          <dgm:bulletEnabled val="1"/>
        </dgm:presLayoutVars>
      </dgm:prSet>
      <dgm:spPr/>
    </dgm:pt>
  </dgm:ptLst>
  <dgm:cxnLst>
    <dgm:cxn modelId="{7A058E1A-E09C-400A-A0DA-9BC32FC530E5}" srcId="{A71AD2E4-66E2-4FB0-9E2C-84B0B05AB339}" destId="{B9210B59-4D1A-4768-A868-8B16E20AECFE}" srcOrd="2" destOrd="0" parTransId="{2D518412-73C9-4A7D-92A3-FA4A70B3CD74}" sibTransId="{A00F64A9-1FE7-4FF5-8B41-FCA60D9CEFB7}"/>
    <dgm:cxn modelId="{3E4D2124-AEC8-49BF-A490-6502995F3BEF}" srcId="{A71AD2E4-66E2-4FB0-9E2C-84B0B05AB339}" destId="{7A3A232D-81AE-4DA7-9CA6-FC469307A684}" srcOrd="1" destOrd="0" parTransId="{5BC0C788-0E22-4715-99B1-A92AF6F13B08}" sibTransId="{573CB6A6-92EB-4399-842A-1D8D13E0DD9A}"/>
    <dgm:cxn modelId="{97EBD739-4BBD-4079-A066-685F28943500}" srcId="{A71AD2E4-66E2-4FB0-9E2C-84B0B05AB339}" destId="{B8B688B5-633B-4B26-9C84-37A6D1509D1F}" srcOrd="0" destOrd="0" parTransId="{D3130A64-2A20-41D9-ADBC-07D3A277325D}" sibTransId="{E757BC10-0D58-4993-A536-FA7F81B03E99}"/>
    <dgm:cxn modelId="{434A8D63-34A8-416D-ABA0-B4EF47313F26}" type="presOf" srcId="{A71AD2E4-66E2-4FB0-9E2C-84B0B05AB339}" destId="{29FF44E6-5FF3-4496-AF09-5649EFB086E9}" srcOrd="0" destOrd="0" presId="urn:microsoft.com/office/officeart/2005/8/layout/vList2"/>
    <dgm:cxn modelId="{724180A2-BA01-4504-9214-136976B5AFDC}" type="presOf" srcId="{7A3A232D-81AE-4DA7-9CA6-FC469307A684}" destId="{CBD0E497-0237-44B7-A650-1406BF5F4ED1}" srcOrd="0" destOrd="0" presId="urn:microsoft.com/office/officeart/2005/8/layout/vList2"/>
    <dgm:cxn modelId="{1D3DC5D6-97A5-47FE-AE5B-730CD264FFB4}" type="presOf" srcId="{B8B688B5-633B-4B26-9C84-37A6D1509D1F}" destId="{2FADDADE-870E-4B9A-86D8-E7CE04B5FA0E}" srcOrd="0" destOrd="0" presId="urn:microsoft.com/office/officeart/2005/8/layout/vList2"/>
    <dgm:cxn modelId="{3CF67ADC-D240-4D25-9150-C70D14A31D0F}" type="presOf" srcId="{B9210B59-4D1A-4768-A868-8B16E20AECFE}" destId="{71D3F309-9FE6-4260-88ED-A04184A28E15}" srcOrd="0" destOrd="0" presId="urn:microsoft.com/office/officeart/2005/8/layout/vList2"/>
    <dgm:cxn modelId="{D65C895E-0303-443D-9051-24936B2201A7}" type="presParOf" srcId="{29FF44E6-5FF3-4496-AF09-5649EFB086E9}" destId="{2FADDADE-870E-4B9A-86D8-E7CE04B5FA0E}" srcOrd="0" destOrd="0" presId="urn:microsoft.com/office/officeart/2005/8/layout/vList2"/>
    <dgm:cxn modelId="{0A50EDDC-2D54-41CC-9108-1BB5F3F667D2}" type="presParOf" srcId="{29FF44E6-5FF3-4496-AF09-5649EFB086E9}" destId="{E8260B83-8E02-419C-9463-0798EE134CB6}" srcOrd="1" destOrd="0" presId="urn:microsoft.com/office/officeart/2005/8/layout/vList2"/>
    <dgm:cxn modelId="{9313464D-D48E-4F39-A564-4CA973223636}" type="presParOf" srcId="{29FF44E6-5FF3-4496-AF09-5649EFB086E9}" destId="{CBD0E497-0237-44B7-A650-1406BF5F4ED1}" srcOrd="2" destOrd="0" presId="urn:microsoft.com/office/officeart/2005/8/layout/vList2"/>
    <dgm:cxn modelId="{B5747F6C-7054-406A-B575-45C9391DE6F8}" type="presParOf" srcId="{29FF44E6-5FF3-4496-AF09-5649EFB086E9}" destId="{F242DAF9-980A-452E-8338-EDA98CAE862A}" srcOrd="3" destOrd="0" presId="urn:microsoft.com/office/officeart/2005/8/layout/vList2"/>
    <dgm:cxn modelId="{8AE11568-DE5D-4841-98FC-9F26E0BC810F}" type="presParOf" srcId="{29FF44E6-5FF3-4496-AF09-5649EFB086E9}" destId="{71D3F309-9FE6-4260-88ED-A04184A28E1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137807"/>
          <a:ext cx="6900512" cy="101063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Violent crimes to lead to more arrests </a:t>
          </a:r>
        </a:p>
      </dsp:txBody>
      <dsp:txXfrm>
        <a:off x="49335" y="187142"/>
        <a:ext cx="6801842" cy="911963"/>
      </dsp:txXfrm>
    </dsp:sp>
    <dsp:sp modelId="{879FFCD0-36BC-4E7D-A1C0-345C165DE20B}">
      <dsp:nvSpPr>
        <dsp:cNvPr id="0" name=""/>
        <dsp:cNvSpPr/>
      </dsp:nvSpPr>
      <dsp:spPr>
        <a:xfrm>
          <a:off x="0" y="1200280"/>
          <a:ext cx="6900512" cy="1010633"/>
        </a:xfrm>
        <a:prstGeom prst="round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Drug-related crimes have a high number of arrests </a:t>
          </a:r>
        </a:p>
      </dsp:txBody>
      <dsp:txXfrm>
        <a:off x="49335" y="1249615"/>
        <a:ext cx="6801842" cy="911963"/>
      </dsp:txXfrm>
    </dsp:sp>
    <dsp:sp modelId="{3E49D754-5157-4DDD-B0AF-0F9CE288C7DD}">
      <dsp:nvSpPr>
        <dsp:cNvPr id="0" name=""/>
        <dsp:cNvSpPr/>
      </dsp:nvSpPr>
      <dsp:spPr>
        <a:xfrm>
          <a:off x="0" y="2262753"/>
          <a:ext cx="6900512" cy="1010633"/>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Crimes that happen in the summer or during the afternoon result in more </a:t>
          </a:r>
        </a:p>
      </dsp:txBody>
      <dsp:txXfrm>
        <a:off x="49335" y="2312088"/>
        <a:ext cx="6801842" cy="911963"/>
      </dsp:txXfrm>
    </dsp:sp>
    <dsp:sp modelId="{09A16A0E-F274-4324-BE65-B6579D629C4B}">
      <dsp:nvSpPr>
        <dsp:cNvPr id="0" name=""/>
        <dsp:cNvSpPr/>
      </dsp:nvSpPr>
      <dsp:spPr>
        <a:xfrm>
          <a:off x="0" y="3325227"/>
          <a:ext cx="6900512" cy="1010633"/>
        </a:xfrm>
        <a:prstGeom prst="round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School grounds would have more violent crimes</a:t>
          </a:r>
        </a:p>
      </dsp:txBody>
      <dsp:txXfrm>
        <a:off x="49335" y="3374562"/>
        <a:ext cx="6801842" cy="911963"/>
      </dsp:txXfrm>
    </dsp:sp>
    <dsp:sp modelId="{AE14DFE5-179B-4482-8B95-E9688CECFD86}">
      <dsp:nvSpPr>
        <dsp:cNvPr id="0" name=""/>
        <dsp:cNvSpPr/>
      </dsp:nvSpPr>
      <dsp:spPr>
        <a:xfrm>
          <a:off x="0" y="4387700"/>
          <a:ext cx="6900512" cy="1010633"/>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Most crimes happen in public places connected to infrastructure, as well as in private homes, along with a higher proportion of violent crimes</a:t>
          </a:r>
        </a:p>
      </dsp:txBody>
      <dsp:txXfrm>
        <a:off x="49335" y="4437035"/>
        <a:ext cx="6801842" cy="9119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Dropped unnecessary columns</a:t>
          </a:r>
        </a:p>
      </dsp:txBody>
      <dsp:txXfrm>
        <a:off x="0" y="39687"/>
        <a:ext cx="3286125" cy="1971675"/>
      </dsp:txXfrm>
    </dsp:sp>
    <dsp:sp modelId="{E6B605CF-30CB-4EFF-8A2E-4D232C39039E}">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Updated data types</a:t>
          </a:r>
        </a:p>
      </dsp:txBody>
      <dsp:txXfrm>
        <a:off x="3614737" y="39687"/>
        <a:ext cx="3286125" cy="1971675"/>
      </dsp:txXfrm>
    </dsp:sp>
    <dsp:sp modelId="{DF0CC4C4-91F3-469B-BAF4-6D054088BD81}">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Removed rows with missing values</a:t>
          </a:r>
        </a:p>
      </dsp:txBody>
      <dsp:txXfrm>
        <a:off x="7229475" y="39687"/>
        <a:ext cx="3286125" cy="1971675"/>
      </dsp:txXfrm>
    </dsp:sp>
    <dsp:sp modelId="{2A004AC3-098C-4B33-B570-A7232E3ABC4C}">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Binned data</a:t>
          </a:r>
        </a:p>
      </dsp:txBody>
      <dsp:txXfrm>
        <a:off x="0" y="2339975"/>
        <a:ext cx="3286125" cy="1971675"/>
      </dsp:txXfrm>
    </dsp:sp>
    <dsp:sp modelId="{9C747FF8-21CC-422E-BAE6-61F700E22AEB}">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Split testing and training data</a:t>
          </a:r>
        </a:p>
      </dsp:txBody>
      <dsp:txXfrm>
        <a:off x="3614737" y="2339975"/>
        <a:ext cx="3286125" cy="1971675"/>
      </dsp:txXfrm>
    </dsp:sp>
    <dsp:sp modelId="{96DA9FB6-C676-49D2-87F5-28A2D8D6F348}">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Data visualization</a:t>
          </a:r>
        </a:p>
      </dsp:txBody>
      <dsp:txXfrm>
        <a:off x="7229475"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Preprocessing Pipeline</a:t>
          </a:r>
        </a:p>
      </dsp:txBody>
      <dsp:txXfrm>
        <a:off x="0" y="39687"/>
        <a:ext cx="3286125" cy="1971675"/>
      </dsp:txXfrm>
    </dsp:sp>
    <dsp:sp modelId="{DBA63776-BE7E-474C-B71D-2AED1E3D8DC5}">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Model Selection</a:t>
          </a:r>
        </a:p>
      </dsp:txBody>
      <dsp:txXfrm>
        <a:off x="3614737" y="39687"/>
        <a:ext cx="3286125" cy="1971675"/>
      </dsp:txXfrm>
    </dsp:sp>
    <dsp:sp modelId="{EF85989A-D3F4-4ADD-BC7F-531D05F17A57}">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Initial Model Evaluation</a:t>
          </a:r>
        </a:p>
      </dsp:txBody>
      <dsp:txXfrm>
        <a:off x="7229475" y="39687"/>
        <a:ext cx="3286125" cy="1971675"/>
      </dsp:txXfrm>
    </dsp:sp>
    <dsp:sp modelId="{B9C573A7-0983-48DC-8580-D8B851BEFD7B}">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Specify Model Parameters</a:t>
          </a:r>
        </a:p>
      </dsp:txBody>
      <dsp:txXfrm>
        <a:off x="0" y="2339975"/>
        <a:ext cx="3286125" cy="1971675"/>
      </dsp:txXfrm>
    </dsp:sp>
    <dsp:sp modelId="{EB2841BF-D235-4A36-8D9E-DCAC12C8B8B2}">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Tuning</a:t>
          </a:r>
        </a:p>
      </dsp:txBody>
      <dsp:txXfrm>
        <a:off x="3614737" y="2339975"/>
        <a:ext cx="3286125" cy="1971675"/>
      </dsp:txXfrm>
    </dsp:sp>
    <dsp:sp modelId="{176492E1-CEC8-4F8E-B19C-30528108C54D}">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Determine Best Model</a:t>
          </a:r>
        </a:p>
      </dsp:txBody>
      <dsp:txXfrm>
        <a:off x="7229475" y="2339975"/>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736590"/>
          <a:ext cx="6900512" cy="9336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Handle Missing Values</a:t>
          </a:r>
        </a:p>
      </dsp:txBody>
      <dsp:txXfrm>
        <a:off x="45578" y="782168"/>
        <a:ext cx="6809356" cy="842504"/>
      </dsp:txXfrm>
    </dsp:sp>
    <dsp:sp modelId="{EFA20478-B759-4122-971E-F3717FAAD2FC}">
      <dsp:nvSpPr>
        <dsp:cNvPr id="0" name=""/>
        <dsp:cNvSpPr/>
      </dsp:nvSpPr>
      <dsp:spPr>
        <a:xfrm>
          <a:off x="0" y="1779690"/>
          <a:ext cx="6900512" cy="93366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Transform Categorical Features</a:t>
          </a:r>
        </a:p>
      </dsp:txBody>
      <dsp:txXfrm>
        <a:off x="45578" y="1825268"/>
        <a:ext cx="6809356" cy="842504"/>
      </dsp:txXfrm>
    </dsp:sp>
    <dsp:sp modelId="{515A94D3-BFD3-473C-9026-7BA9D7B0AC1C}">
      <dsp:nvSpPr>
        <dsp:cNvPr id="0" name=""/>
        <dsp:cNvSpPr/>
      </dsp:nvSpPr>
      <dsp:spPr>
        <a:xfrm>
          <a:off x="0" y="2822790"/>
          <a:ext cx="6900512" cy="93366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Specify Imputation Methods</a:t>
          </a:r>
        </a:p>
      </dsp:txBody>
      <dsp:txXfrm>
        <a:off x="45578" y="2868368"/>
        <a:ext cx="6809356" cy="842504"/>
      </dsp:txXfrm>
    </dsp:sp>
    <dsp:sp modelId="{D5041546-B724-42F2-B562-02881F98500D}">
      <dsp:nvSpPr>
        <dsp:cNvPr id="0" name=""/>
        <dsp:cNvSpPr/>
      </dsp:nvSpPr>
      <dsp:spPr>
        <a:xfrm>
          <a:off x="0" y="3865890"/>
          <a:ext cx="6900512" cy="93366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Scale Numerical Features</a:t>
          </a:r>
        </a:p>
      </dsp:txBody>
      <dsp:txXfrm>
        <a:off x="45578" y="3911468"/>
        <a:ext cx="6809356" cy="842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41610"/>
          <a:ext cx="6900512" cy="125307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Decision Tree</a:t>
          </a:r>
        </a:p>
      </dsp:txBody>
      <dsp:txXfrm>
        <a:off x="61170" y="102780"/>
        <a:ext cx="6778172" cy="1130730"/>
      </dsp:txXfrm>
    </dsp:sp>
    <dsp:sp modelId="{8E62CF59-FA48-4083-8081-D826F0A53700}">
      <dsp:nvSpPr>
        <dsp:cNvPr id="0" name=""/>
        <dsp:cNvSpPr/>
      </dsp:nvSpPr>
      <dsp:spPr>
        <a:xfrm>
          <a:off x="0" y="1441560"/>
          <a:ext cx="6900512" cy="125307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Logistic Regression</a:t>
          </a:r>
        </a:p>
      </dsp:txBody>
      <dsp:txXfrm>
        <a:off x="61170" y="1502730"/>
        <a:ext cx="6778172" cy="1130730"/>
      </dsp:txXfrm>
    </dsp:sp>
    <dsp:sp modelId="{CE439868-B1F7-48BF-9EC8-24E8CD6753A3}">
      <dsp:nvSpPr>
        <dsp:cNvPr id="0" name=""/>
        <dsp:cNvSpPr/>
      </dsp:nvSpPr>
      <dsp:spPr>
        <a:xfrm>
          <a:off x="0" y="2841510"/>
          <a:ext cx="6900512" cy="125307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Gradient Boosting</a:t>
          </a:r>
        </a:p>
      </dsp:txBody>
      <dsp:txXfrm>
        <a:off x="61170" y="2902680"/>
        <a:ext cx="6778172" cy="1130730"/>
      </dsp:txXfrm>
    </dsp:sp>
    <dsp:sp modelId="{A81545A9-0BE4-41EF-B59D-7EE5EFE4AEC3}">
      <dsp:nvSpPr>
        <dsp:cNvPr id="0" name=""/>
        <dsp:cNvSpPr/>
      </dsp:nvSpPr>
      <dsp:spPr>
        <a:xfrm>
          <a:off x="0" y="4241460"/>
          <a:ext cx="6900512" cy="125307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Random Forest</a:t>
          </a:r>
        </a:p>
      </dsp:txBody>
      <dsp:txXfrm>
        <a:off x="61170" y="4302630"/>
        <a:ext cx="6778172" cy="11307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15870"/>
          <a:ext cx="6900512" cy="1750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Evaluated Without Parameters</a:t>
          </a:r>
        </a:p>
      </dsp:txBody>
      <dsp:txXfrm>
        <a:off x="85444" y="101314"/>
        <a:ext cx="6729624" cy="1579432"/>
      </dsp:txXfrm>
    </dsp:sp>
    <dsp:sp modelId="{8BF2ECEF-F8FA-4EC4-93BC-4EDA022176E6}">
      <dsp:nvSpPr>
        <dsp:cNvPr id="0" name=""/>
        <dsp:cNvSpPr/>
      </dsp:nvSpPr>
      <dsp:spPr>
        <a:xfrm>
          <a:off x="0" y="1892910"/>
          <a:ext cx="6900512" cy="175032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Explores Natural Model Fit to Data</a:t>
          </a:r>
        </a:p>
      </dsp:txBody>
      <dsp:txXfrm>
        <a:off x="85444" y="1978354"/>
        <a:ext cx="6729624" cy="1579432"/>
      </dsp:txXfrm>
    </dsp:sp>
    <dsp:sp modelId="{90C2C1D9-4185-45D0-9C27-4AFD97AF9548}">
      <dsp:nvSpPr>
        <dsp:cNvPr id="0" name=""/>
        <dsp:cNvSpPr/>
      </dsp:nvSpPr>
      <dsp:spPr>
        <a:xfrm>
          <a:off x="0" y="3769950"/>
          <a:ext cx="6900512" cy="175032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Provides Insight for Tuning</a:t>
          </a:r>
        </a:p>
      </dsp:txBody>
      <dsp:txXfrm>
        <a:off x="85444" y="3855394"/>
        <a:ext cx="6729624" cy="15794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6217"/>
          <a:ext cx="6900512" cy="175675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Parameter Grid Built</a:t>
          </a:r>
        </a:p>
      </dsp:txBody>
      <dsp:txXfrm>
        <a:off x="85758" y="91975"/>
        <a:ext cx="6728996" cy="1585239"/>
      </dsp:txXfrm>
    </dsp:sp>
    <dsp:sp modelId="{8BF2ECEF-F8FA-4EC4-93BC-4EDA022176E6}">
      <dsp:nvSpPr>
        <dsp:cNvPr id="0" name=""/>
        <dsp:cNvSpPr/>
      </dsp:nvSpPr>
      <dsp:spPr>
        <a:xfrm>
          <a:off x="0" y="1889693"/>
          <a:ext cx="6900512" cy="1756755"/>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Parameters Determined and Specified</a:t>
          </a:r>
        </a:p>
      </dsp:txBody>
      <dsp:txXfrm>
        <a:off x="85758" y="1975451"/>
        <a:ext cx="6728996" cy="1585239"/>
      </dsp:txXfrm>
    </dsp:sp>
    <dsp:sp modelId="{C159882C-A5A4-47AD-820A-3875CC3591EA}">
      <dsp:nvSpPr>
        <dsp:cNvPr id="0" name=""/>
        <dsp:cNvSpPr/>
      </dsp:nvSpPr>
      <dsp:spPr>
        <a:xfrm>
          <a:off x="0" y="3773168"/>
          <a:ext cx="6900512" cy="1756755"/>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Iterate Upon Results</a:t>
          </a:r>
        </a:p>
      </dsp:txBody>
      <dsp:txXfrm>
        <a:off x="85758" y="3858926"/>
        <a:ext cx="6728996" cy="15852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1057350"/>
          <a:ext cx="6900512" cy="7862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Hyperparameter Optimization</a:t>
          </a:r>
        </a:p>
      </dsp:txBody>
      <dsp:txXfrm>
        <a:off x="38381" y="1095731"/>
        <a:ext cx="6823750" cy="709478"/>
      </dsp:txXfrm>
    </dsp:sp>
    <dsp:sp modelId="{8B84455F-3350-4B6B-84C4-8FCC68F4CF8B}">
      <dsp:nvSpPr>
        <dsp:cNvPr id="0" name=""/>
        <dsp:cNvSpPr/>
      </dsp:nvSpPr>
      <dsp:spPr>
        <a:xfrm>
          <a:off x="0" y="1935750"/>
          <a:ext cx="6900512" cy="78624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Implemented </a:t>
          </a:r>
          <a:r>
            <a:rPr lang="en-US" sz="3200" kern="1200" dirty="0" err="1"/>
            <a:t>RandomizedSearchCV</a:t>
          </a:r>
          <a:endParaRPr lang="en-US" sz="3200" kern="1200" dirty="0"/>
        </a:p>
      </dsp:txBody>
      <dsp:txXfrm>
        <a:off x="38381" y="1974131"/>
        <a:ext cx="6823750" cy="709478"/>
      </dsp:txXfrm>
    </dsp:sp>
    <dsp:sp modelId="{584F53A7-EEE5-498A-864A-453096DD0B61}">
      <dsp:nvSpPr>
        <dsp:cNvPr id="0" name=""/>
        <dsp:cNvSpPr/>
      </dsp:nvSpPr>
      <dsp:spPr>
        <a:xfrm>
          <a:off x="0" y="2814150"/>
          <a:ext cx="6900512" cy="78624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Iterate</a:t>
          </a:r>
        </a:p>
      </dsp:txBody>
      <dsp:txXfrm>
        <a:off x="38381" y="2852531"/>
        <a:ext cx="6823750" cy="709478"/>
      </dsp:txXfrm>
    </dsp:sp>
    <dsp:sp modelId="{8BA5602A-E7BF-4955-9B52-0432B2F1BBE1}">
      <dsp:nvSpPr>
        <dsp:cNvPr id="0" name=""/>
        <dsp:cNvSpPr/>
      </dsp:nvSpPr>
      <dsp:spPr>
        <a:xfrm>
          <a:off x="0" y="3692550"/>
          <a:ext cx="6900512" cy="78624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Receiver Operator Curve Evaluated</a:t>
          </a:r>
        </a:p>
      </dsp:txBody>
      <dsp:txXfrm>
        <a:off x="38381" y="3730931"/>
        <a:ext cx="6823750" cy="70947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15870"/>
          <a:ext cx="6900512" cy="175032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Custom Probability Threshold</a:t>
          </a:r>
        </a:p>
      </dsp:txBody>
      <dsp:txXfrm>
        <a:off x="85444" y="101314"/>
        <a:ext cx="6729624" cy="1579432"/>
      </dsp:txXfrm>
    </dsp:sp>
    <dsp:sp modelId="{CBD0E497-0237-44B7-A650-1406BF5F4ED1}">
      <dsp:nvSpPr>
        <dsp:cNvPr id="0" name=""/>
        <dsp:cNvSpPr/>
      </dsp:nvSpPr>
      <dsp:spPr>
        <a:xfrm>
          <a:off x="0" y="1892910"/>
          <a:ext cx="6900512" cy="175032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Compare and Contrast</a:t>
          </a:r>
        </a:p>
      </dsp:txBody>
      <dsp:txXfrm>
        <a:off x="85444" y="1978354"/>
        <a:ext cx="6729624" cy="1579432"/>
      </dsp:txXfrm>
    </dsp:sp>
    <dsp:sp modelId="{71D3F309-9FE6-4260-88ED-A04184A28E15}">
      <dsp:nvSpPr>
        <dsp:cNvPr id="0" name=""/>
        <dsp:cNvSpPr/>
      </dsp:nvSpPr>
      <dsp:spPr>
        <a:xfrm>
          <a:off x="0" y="3769950"/>
          <a:ext cx="6900512" cy="175032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Select Final Model</a:t>
          </a:r>
        </a:p>
      </dsp:txBody>
      <dsp:txXfrm>
        <a:off x="85444" y="3855394"/>
        <a:ext cx="6729624" cy="15794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1B212-0EDE-4AA1-8ED7-07378ABC31E6}" type="datetimeFigureOut">
              <a:rPr lang="en-US" smtClean="0"/>
              <a:t>8/6/2025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9EA2E-ADA5-4051-9BE1-7010ABEF2B1E}" type="slidenum">
              <a:rPr lang="en-US" smtClean="0"/>
              <a:t>‹#›</a:t>
            </a:fld>
            <a:endParaRPr lang="en-US"/>
          </a:p>
        </p:txBody>
      </p:sp>
    </p:spTree>
    <p:extLst>
      <p:ext uri="{BB962C8B-B14F-4D97-AF65-F5344CB8AC3E}">
        <p14:creationId xmlns:p14="http://schemas.microsoft.com/office/powerpoint/2010/main" val="413572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building our model, we made several assumptions based on what we already know about crime and a first look at the data. We expected violent crimes to lead to more arrests because they are more serious and get more police attention. We also thought drug-related crimes would have a high number of arrests since police often target those specifically. Crimes that happen in the summer or during the afternoon were assumed to result in more arrests, since there are usually more people around and more police activity at those times. We believed that school grounds, especially public schools, would have more violent crimes, even if the total number of crimes there is low. Finally, we expected most crimes to happen in public places connected to infrastructure, as well as in private homes, and that these areas would also have a higher proportion of violent crimes compared to non-violent crimes. These ideas helped guide how we prepared the data and what we looked for in our model.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79517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51705-2E4C-8B51-38B3-A3198C1519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C58DB9-5494-FE6F-15C9-38804E8C81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0F5BFA-B3FB-BF41-39F8-DD40372FD91D}"/>
              </a:ext>
            </a:extLst>
          </p:cNvPr>
          <p:cNvSpPr>
            <a:spLocks noGrp="1"/>
          </p:cNvSpPr>
          <p:nvPr>
            <p:ph type="body" idx="1"/>
          </p:nvPr>
        </p:nvSpPr>
        <p:spPr/>
        <p:txBody>
          <a:bodyPr/>
          <a:lstStyle/>
          <a:p>
            <a:r>
              <a:rPr lang="en-US" dirty="0" err="1"/>
              <a:t>RandomizedSearchCV</a:t>
            </a:r>
            <a:r>
              <a:rPr lang="en-US" dirty="0"/>
              <a:t> from the </a:t>
            </a:r>
            <a:r>
              <a:rPr lang="en-US" dirty="0" err="1"/>
              <a:t>scikitlearn</a:t>
            </a:r>
            <a:r>
              <a:rPr lang="en-US" dirty="0"/>
              <a:t> library was used to systematically evaluate the best sets of parameters for the models. We used 15 iterations per model and </a:t>
            </a:r>
            <a:r>
              <a:rPr lang="en-US"/>
              <a:t>evaluated them based on the ROC_AUC. </a:t>
            </a:r>
            <a:endParaRPr lang="en-US" dirty="0"/>
          </a:p>
        </p:txBody>
      </p:sp>
      <p:sp>
        <p:nvSpPr>
          <p:cNvPr id="4" name="Slide Number Placeholder 3">
            <a:extLst>
              <a:ext uri="{FF2B5EF4-FFF2-40B4-BE49-F238E27FC236}">
                <a16:creationId xmlns:a16="http://schemas.microsoft.com/office/drawing/2014/main" id="{50EBF406-3B03-EDAD-0404-9D263494162B}"/>
              </a:ext>
            </a:extLst>
          </p:cNvPr>
          <p:cNvSpPr>
            <a:spLocks noGrp="1"/>
          </p:cNvSpPr>
          <p:nvPr>
            <p:ph type="sldNum" sz="quarter" idx="5"/>
          </p:nvPr>
        </p:nvSpPr>
        <p:spPr/>
        <p:txBody>
          <a:bodyPr/>
          <a:lstStyle/>
          <a:p>
            <a:fld id="{2C89EA2E-ADA5-4051-9BE1-7010ABEF2B1E}" type="slidenum">
              <a:rPr lang="en-US" smtClean="0"/>
              <a:t>16</a:t>
            </a:fld>
            <a:endParaRPr lang="en-US"/>
          </a:p>
        </p:txBody>
      </p:sp>
    </p:spTree>
    <p:extLst>
      <p:ext uri="{BB962C8B-B14F-4D97-AF65-F5344CB8AC3E}">
        <p14:creationId xmlns:p14="http://schemas.microsoft.com/office/powerpoint/2010/main" val="2426387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EDBC1-16FC-AFB6-F558-1038B59AAB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30136D-84E8-07EA-CA52-A9CC940983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52B0B8-8D4F-8E3B-2F43-C6034EE304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08ADAF-2D04-9ECF-3E0B-3C949A773065}"/>
              </a:ext>
            </a:extLst>
          </p:cNvPr>
          <p:cNvSpPr>
            <a:spLocks noGrp="1"/>
          </p:cNvSpPr>
          <p:nvPr>
            <p:ph type="sldNum" sz="quarter" idx="5"/>
          </p:nvPr>
        </p:nvSpPr>
        <p:spPr/>
        <p:txBody>
          <a:bodyPr/>
          <a:lstStyle/>
          <a:p>
            <a:fld id="{2C89EA2E-ADA5-4051-9BE1-7010ABEF2B1E}" type="slidenum">
              <a:rPr lang="en-US" smtClean="0"/>
              <a:t>17</a:t>
            </a:fld>
            <a:endParaRPr lang="en-US"/>
          </a:p>
        </p:txBody>
      </p:sp>
    </p:spTree>
    <p:extLst>
      <p:ext uri="{BB962C8B-B14F-4D97-AF65-F5344CB8AC3E}">
        <p14:creationId xmlns:p14="http://schemas.microsoft.com/office/powerpoint/2010/main" val="2261776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Discuss what worked</a:t>
            </a:r>
          </a:p>
          <a:p>
            <a:pPr marL="171450" indent="-171450">
              <a:buFont typeface="Arial" panose="020B0604020202020204" pitchFamily="34" charset="0"/>
              <a:buChar char="•"/>
            </a:pPr>
            <a:r>
              <a:rPr lang="en-US" dirty="0"/>
              <a:t>Discuss what did not work</a:t>
            </a:r>
          </a:p>
          <a:p>
            <a:pPr marL="171450" indent="-171450">
              <a:buFont typeface="Arial" panose="020B0604020202020204" pitchFamily="34" charset="0"/>
              <a:buChar char="•"/>
            </a:pPr>
            <a:r>
              <a:rPr lang="en-US" dirty="0"/>
              <a:t>Assumptions</a:t>
            </a:r>
          </a:p>
          <a:p>
            <a:pPr marL="171450" indent="-171450">
              <a:buFont typeface="Arial" panose="020B0604020202020204" pitchFamily="34" charset="0"/>
              <a:buChar char="•"/>
            </a:pPr>
            <a:r>
              <a:rPr lang="en-US" dirty="0"/>
              <a:t>Surprises</a:t>
            </a:r>
          </a:p>
          <a:p>
            <a:pPr marL="171450" indent="-171450">
              <a:buFont typeface="Arial" panose="020B0604020202020204" pitchFamily="34" charset="0"/>
              <a:buChar char="•"/>
            </a:pPr>
            <a:r>
              <a:rPr lang="en-US" dirty="0"/>
              <a:t>Limitations</a:t>
            </a:r>
          </a:p>
        </p:txBody>
      </p:sp>
      <p:sp>
        <p:nvSpPr>
          <p:cNvPr id="4" name="Slide Number Placeholder 3"/>
          <p:cNvSpPr>
            <a:spLocks noGrp="1"/>
          </p:cNvSpPr>
          <p:nvPr>
            <p:ph type="sldNum" sz="quarter" idx="5"/>
          </p:nvPr>
        </p:nvSpPr>
        <p:spPr/>
        <p:txBody>
          <a:bodyPr/>
          <a:lstStyle/>
          <a:p>
            <a:fld id="{2C89EA2E-ADA5-4051-9BE1-7010ABEF2B1E}" type="slidenum">
              <a:rPr lang="en-US" smtClean="0"/>
              <a:t>19</a:t>
            </a:fld>
            <a:endParaRPr lang="en-US"/>
          </a:p>
        </p:txBody>
      </p:sp>
    </p:spTree>
    <p:extLst>
      <p:ext uri="{BB962C8B-B14F-4D97-AF65-F5344CB8AC3E}">
        <p14:creationId xmlns:p14="http://schemas.microsoft.com/office/powerpoint/2010/main" val="3953088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4218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49415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E411E-27D0-E15D-B70E-53A9EAD41A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E8170-9D18-913C-29EE-1A91CC8B2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E1181A-98A4-E2A9-7C47-730ABA7343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1DC4C8-7ACD-8320-9110-6D501FF978A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08039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36A9D-F7C2-0AE7-CD21-BD58F3474B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491AE-0609-897F-48A6-57463878A1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83E19A-E90C-8C94-F405-42C144347092}"/>
              </a:ext>
            </a:extLst>
          </p:cNvPr>
          <p:cNvSpPr>
            <a:spLocks noGrp="1"/>
          </p:cNvSpPr>
          <p:nvPr>
            <p:ph type="body" idx="1"/>
          </p:nvPr>
        </p:nvSpPr>
        <p:spPr/>
        <p:txBody>
          <a:bodyPr/>
          <a:lstStyle/>
          <a:p>
            <a:r>
              <a:rPr lang="en-US" dirty="0"/>
              <a:t>The steps outlined in this slide were taken to prepare, select, evaluate, and determine the best model. Throughout these stages, we applied a variety of selection and optimization techniques to efficiently and effectively determine the best model for our problem. </a:t>
            </a:r>
          </a:p>
        </p:txBody>
      </p:sp>
      <p:sp>
        <p:nvSpPr>
          <p:cNvPr id="4" name="Slide Number Placeholder 3">
            <a:extLst>
              <a:ext uri="{FF2B5EF4-FFF2-40B4-BE49-F238E27FC236}">
                <a16:creationId xmlns:a16="http://schemas.microsoft.com/office/drawing/2014/main" id="{1E65A742-FA5F-AF47-07E8-BC79C1058004}"/>
              </a:ext>
            </a:extLst>
          </p:cNvPr>
          <p:cNvSpPr>
            <a:spLocks noGrp="1"/>
          </p:cNvSpPr>
          <p:nvPr>
            <p:ph type="sldNum" sz="quarter" idx="5"/>
          </p:nvPr>
        </p:nvSpPr>
        <p:spPr/>
        <p:txBody>
          <a:bodyPr/>
          <a:lstStyle/>
          <a:p>
            <a:fld id="{2C89EA2E-ADA5-4051-9BE1-7010ABEF2B1E}" type="slidenum">
              <a:rPr lang="en-US" smtClean="0"/>
              <a:t>11</a:t>
            </a:fld>
            <a:endParaRPr lang="en-US"/>
          </a:p>
        </p:txBody>
      </p:sp>
    </p:spTree>
    <p:extLst>
      <p:ext uri="{BB962C8B-B14F-4D97-AF65-F5344CB8AC3E}">
        <p14:creationId xmlns:p14="http://schemas.microsoft.com/office/powerpoint/2010/main" val="2364609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766EB-6B90-67CA-2E64-6400BEE01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EE722B-5400-0E4B-0A0E-526E68950B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286A82-F88B-F3CE-56F7-AD501E6B55B5}"/>
              </a:ext>
            </a:extLst>
          </p:cNvPr>
          <p:cNvSpPr>
            <a:spLocks noGrp="1"/>
          </p:cNvSpPr>
          <p:nvPr>
            <p:ph type="body" idx="1"/>
          </p:nvPr>
        </p:nvSpPr>
        <p:spPr/>
        <p:txBody>
          <a:bodyPr/>
          <a:lstStyle/>
          <a:p>
            <a:r>
              <a:rPr lang="en-US" dirty="0"/>
              <a:t>A preprocessing pipeline was developed to prepare the data for the models we had decided upon. This pipeline specifies how to handle missing values, whether they are to be ignored or imputed, and how to calculate imputed values. This is also where categorical and numerical features are transformed for compatibility with selected models. Finally, we also use the pipeline to scale the numerical features being evaluated. This ensures that all numerical features carry equal weight and one will not influence the model more than any other. </a:t>
            </a:r>
          </a:p>
        </p:txBody>
      </p:sp>
      <p:sp>
        <p:nvSpPr>
          <p:cNvPr id="4" name="Slide Number Placeholder 3">
            <a:extLst>
              <a:ext uri="{FF2B5EF4-FFF2-40B4-BE49-F238E27FC236}">
                <a16:creationId xmlns:a16="http://schemas.microsoft.com/office/drawing/2014/main" id="{46C48119-4F8F-3DC0-B094-5AEDD8B8760D}"/>
              </a:ext>
            </a:extLst>
          </p:cNvPr>
          <p:cNvSpPr>
            <a:spLocks noGrp="1"/>
          </p:cNvSpPr>
          <p:nvPr>
            <p:ph type="sldNum" sz="quarter" idx="5"/>
          </p:nvPr>
        </p:nvSpPr>
        <p:spPr/>
        <p:txBody>
          <a:bodyPr/>
          <a:lstStyle/>
          <a:p>
            <a:fld id="{2C89EA2E-ADA5-4051-9BE1-7010ABEF2B1E}" type="slidenum">
              <a:rPr lang="en-US" smtClean="0"/>
              <a:t>12</a:t>
            </a:fld>
            <a:endParaRPr lang="en-US"/>
          </a:p>
        </p:txBody>
      </p:sp>
    </p:spTree>
    <p:extLst>
      <p:ext uri="{BB962C8B-B14F-4D97-AF65-F5344CB8AC3E}">
        <p14:creationId xmlns:p14="http://schemas.microsoft.com/office/powerpoint/2010/main" val="316143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39B4A-961C-2EB2-BCDE-A89F7FD27E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9608A0-8D07-5A34-E1A3-DE0BCC1AA2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A71097-B7EF-BA25-5C4B-72A657D186A3}"/>
              </a:ext>
            </a:extLst>
          </p:cNvPr>
          <p:cNvSpPr>
            <a:spLocks noGrp="1"/>
          </p:cNvSpPr>
          <p:nvPr>
            <p:ph type="body" idx="1"/>
          </p:nvPr>
        </p:nvSpPr>
        <p:spPr/>
        <p:txBody>
          <a:bodyPr/>
          <a:lstStyle/>
          <a:p>
            <a:r>
              <a:rPr lang="en-US" dirty="0"/>
              <a:t>A mix of simple and ensemble models were selected to be evaluated to allow for broad comparison. A decision tree model was selected for its simplicity. To contrast the decision tree model, we selected a logistic regression model. While decision trees are more susceptible to overfitting, logistic regression models are not. The same can be said for resilience to small nuance in the data. Logistic regression is more resilient to these small fluctuations in training sets. We then built upon the decision tree principle by selecting gradient boosting and random forest models. Gradient boosting and random forest models use the decision tree approach but improve and iterate upon it in different ways. For example, a random forest model consists of a series of individual decision trees which are combined once developed to form the resulting final model. Gradient boosting models are also an ensemble of decision trees, but they iterate through combinations of decision trees while also developing new trees. </a:t>
            </a:r>
          </a:p>
        </p:txBody>
      </p:sp>
      <p:sp>
        <p:nvSpPr>
          <p:cNvPr id="4" name="Slide Number Placeholder 3">
            <a:extLst>
              <a:ext uri="{FF2B5EF4-FFF2-40B4-BE49-F238E27FC236}">
                <a16:creationId xmlns:a16="http://schemas.microsoft.com/office/drawing/2014/main" id="{485EB00E-8481-52E8-FCCA-1B38B7CBB343}"/>
              </a:ext>
            </a:extLst>
          </p:cNvPr>
          <p:cNvSpPr>
            <a:spLocks noGrp="1"/>
          </p:cNvSpPr>
          <p:nvPr>
            <p:ph type="sldNum" sz="quarter" idx="5"/>
          </p:nvPr>
        </p:nvSpPr>
        <p:spPr/>
        <p:txBody>
          <a:bodyPr/>
          <a:lstStyle/>
          <a:p>
            <a:fld id="{2C89EA2E-ADA5-4051-9BE1-7010ABEF2B1E}" type="slidenum">
              <a:rPr lang="en-US" smtClean="0"/>
              <a:t>13</a:t>
            </a:fld>
            <a:endParaRPr lang="en-US"/>
          </a:p>
        </p:txBody>
      </p:sp>
    </p:spTree>
    <p:extLst>
      <p:ext uri="{BB962C8B-B14F-4D97-AF65-F5344CB8AC3E}">
        <p14:creationId xmlns:p14="http://schemas.microsoft.com/office/powerpoint/2010/main" val="1564160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FB329-F192-3C59-BC53-ED45CD115A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F55B0C-1C58-C1A9-E3AE-2C3BF28BB8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8C8D2A-7AB7-312A-1411-FA217FD1E6D3}"/>
              </a:ext>
            </a:extLst>
          </p:cNvPr>
          <p:cNvSpPr>
            <a:spLocks noGrp="1"/>
          </p:cNvSpPr>
          <p:nvPr>
            <p:ph type="body" idx="1"/>
          </p:nvPr>
        </p:nvSpPr>
        <p:spPr/>
        <p:txBody>
          <a:bodyPr/>
          <a:lstStyle/>
          <a:p>
            <a:r>
              <a:rPr lang="en-US" dirty="0"/>
              <a:t>The models were first evaluated without specified parameters or limits. This was done to understand how each model would naturally fit the data, and to inform subsequent efforts for evaluation and tuning. The results of this evaluation were interpreted and used in the next stage to begin setting parameters and limits. </a:t>
            </a:r>
          </a:p>
        </p:txBody>
      </p:sp>
      <p:sp>
        <p:nvSpPr>
          <p:cNvPr id="4" name="Slide Number Placeholder 3">
            <a:extLst>
              <a:ext uri="{FF2B5EF4-FFF2-40B4-BE49-F238E27FC236}">
                <a16:creationId xmlns:a16="http://schemas.microsoft.com/office/drawing/2014/main" id="{235398FE-6ABC-8E27-FBFA-DE4105DAD6A6}"/>
              </a:ext>
            </a:extLst>
          </p:cNvPr>
          <p:cNvSpPr>
            <a:spLocks noGrp="1"/>
          </p:cNvSpPr>
          <p:nvPr>
            <p:ph type="sldNum" sz="quarter" idx="5"/>
          </p:nvPr>
        </p:nvSpPr>
        <p:spPr/>
        <p:txBody>
          <a:bodyPr/>
          <a:lstStyle/>
          <a:p>
            <a:fld id="{2C89EA2E-ADA5-4051-9BE1-7010ABEF2B1E}" type="slidenum">
              <a:rPr lang="en-US" smtClean="0"/>
              <a:t>14</a:t>
            </a:fld>
            <a:endParaRPr lang="en-US"/>
          </a:p>
        </p:txBody>
      </p:sp>
    </p:spTree>
    <p:extLst>
      <p:ext uri="{BB962C8B-B14F-4D97-AF65-F5344CB8AC3E}">
        <p14:creationId xmlns:p14="http://schemas.microsoft.com/office/powerpoint/2010/main" val="276655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D3E38-3C4B-FE4B-EA4F-962BCBC83B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0C4970-6052-CF48-5A1B-B6B86AD2CB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905108-2116-3E84-969B-19756930E790}"/>
              </a:ext>
            </a:extLst>
          </p:cNvPr>
          <p:cNvSpPr>
            <a:spLocks noGrp="1"/>
          </p:cNvSpPr>
          <p:nvPr>
            <p:ph type="body" idx="1"/>
          </p:nvPr>
        </p:nvSpPr>
        <p:spPr/>
        <p:txBody>
          <a:bodyPr/>
          <a:lstStyle/>
          <a:p>
            <a:r>
              <a:rPr lang="en-US" dirty="0"/>
              <a:t>We first developed a parameter grid. This was done for a few different reasons. A parameter grid allows for collaboration and error-proofing by rigidly organizing and structuring the parameters for each model. This allows team members to experiment in concert without creating noise in the working file or potentially altering code elsewhere by accident. It also allows for easier comparison of the hyperparameters for each model against one another. This allowed the team to manually iterate and gain an understanding for how the models performance was impacted by changing parameters before a later step of systematic optimization. </a:t>
            </a:r>
          </a:p>
        </p:txBody>
      </p:sp>
      <p:sp>
        <p:nvSpPr>
          <p:cNvPr id="4" name="Slide Number Placeholder 3">
            <a:extLst>
              <a:ext uri="{FF2B5EF4-FFF2-40B4-BE49-F238E27FC236}">
                <a16:creationId xmlns:a16="http://schemas.microsoft.com/office/drawing/2014/main" id="{B53115DB-60DD-D427-FF4B-731FC42A5170}"/>
              </a:ext>
            </a:extLst>
          </p:cNvPr>
          <p:cNvSpPr>
            <a:spLocks noGrp="1"/>
          </p:cNvSpPr>
          <p:nvPr>
            <p:ph type="sldNum" sz="quarter" idx="5"/>
          </p:nvPr>
        </p:nvSpPr>
        <p:spPr/>
        <p:txBody>
          <a:bodyPr/>
          <a:lstStyle/>
          <a:p>
            <a:fld id="{2C89EA2E-ADA5-4051-9BE1-7010ABEF2B1E}" type="slidenum">
              <a:rPr lang="en-US" smtClean="0"/>
              <a:t>15</a:t>
            </a:fld>
            <a:endParaRPr lang="en-US"/>
          </a:p>
        </p:txBody>
      </p:sp>
    </p:spTree>
    <p:extLst>
      <p:ext uri="{BB962C8B-B14F-4D97-AF65-F5344CB8AC3E}">
        <p14:creationId xmlns:p14="http://schemas.microsoft.com/office/powerpoint/2010/main" val="2618193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E975-59B6-F4AA-7488-28322A31B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E88E7-77EB-8AC1-C28B-E8D89C6D7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8813AE-2FA5-7362-2587-4A3B94E198C1}"/>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84B7956E-79C5-5037-5787-6C123BDC3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48F67-F7DF-B322-E3B0-30640A50903B}"/>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218128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1F75-4686-1559-1871-55610ECD97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7EE8A-5B94-A990-14DA-7DC77BD155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00450-0AFB-4817-835D-85A0345F6D16}"/>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8F28FB93-D7C8-EC46-F4D2-EFF4D85E3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C7ABB-DA2D-1C48-70D6-27C1282E3B75}"/>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03934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DA2C28-C13E-EACD-FE5D-B73C718C0E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25FD21-0EAE-35D7-7B3D-99BB427673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16393-0A14-1DB0-68FD-26B8F44F3ED3}"/>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519303D2-8703-CAE3-F375-B06EFD9E0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74518-8F82-5297-7191-03A72E54F53A}"/>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22224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DD6C-D83B-1942-A57B-0FD47CBF1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BD8BB6-47A9-B545-E2D6-E54AC051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87E16-B86A-9FB9-D874-402629B3440A}"/>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23E2E995-0874-0BE6-059A-0AA1F17A5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C7B46-80E8-5A27-E1D2-6F5D002F8543}"/>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59534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5182-5C3C-E3D5-6FE9-AB31B31F7D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D9EB8-4B70-814F-F97F-9095F36F61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6A548C-5F3B-F323-E518-D911FA96C5FA}"/>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D68909A4-70FC-C9D6-48BF-E40C3A69C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A8E5E-8522-6E21-D00F-DEF361E37500}"/>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32513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8CF6-4C02-53ED-EBA4-7738BB17B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59438F-5BD2-4653-3E5C-D4BB71658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5CCDE-09DF-C589-D56B-F4101DA65B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0417A4-0DCB-B46F-9349-329BA8109294}"/>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6" name="Footer Placeholder 5">
            <a:extLst>
              <a:ext uri="{FF2B5EF4-FFF2-40B4-BE49-F238E27FC236}">
                <a16:creationId xmlns:a16="http://schemas.microsoft.com/office/drawing/2014/main" id="{00D9288A-888C-A510-0C1F-0FCDFA02F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F0ED1-FAE9-1CC0-5F38-A98FAE396EDF}"/>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34782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6317-8DA4-A3FF-45FC-6AD6C10CCC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7E70C8-DA42-B382-1F0C-284A4400D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25EAD-041F-E7C7-0901-5DC8EF3F5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A55F8D-8F43-22EE-B624-8C3F9AF87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4E546-4671-4EEB-41DE-0D04F59D0A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B4C38-B1F1-1703-47ED-99FFD1688E6D}"/>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8" name="Footer Placeholder 7">
            <a:extLst>
              <a:ext uri="{FF2B5EF4-FFF2-40B4-BE49-F238E27FC236}">
                <a16:creationId xmlns:a16="http://schemas.microsoft.com/office/drawing/2014/main" id="{1FA56B73-89E2-A940-3B96-9D42AC191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129736-5FD5-38F2-57B1-DC5128656DBF}"/>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44966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B9D1-A374-5441-AFEE-0AB93915B8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381F65-3E67-AD47-D310-06579358E0BA}"/>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4" name="Footer Placeholder 3">
            <a:extLst>
              <a:ext uri="{FF2B5EF4-FFF2-40B4-BE49-F238E27FC236}">
                <a16:creationId xmlns:a16="http://schemas.microsoft.com/office/drawing/2014/main" id="{203958F1-89C1-188D-E05B-7F421E318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5D89B7-0D16-E18F-390A-97549A79742E}"/>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76823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7640F-6262-ED31-AE5C-E628A1A02791}"/>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3" name="Footer Placeholder 2">
            <a:extLst>
              <a:ext uri="{FF2B5EF4-FFF2-40B4-BE49-F238E27FC236}">
                <a16:creationId xmlns:a16="http://schemas.microsoft.com/office/drawing/2014/main" id="{010FA353-3BD2-AA12-C5FB-EFEA34C59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1D223B-3243-E75B-4174-34090D8E6430}"/>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9708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6604-8B6F-C4D4-9F09-03ECD456A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2BF5F3-91C9-662C-DC6A-E58AAF0FD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88E3AB-318F-468A-7911-EDC95C840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85511-D778-B89E-64C3-CC7D7DC2F790}"/>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6" name="Footer Placeholder 5">
            <a:extLst>
              <a:ext uri="{FF2B5EF4-FFF2-40B4-BE49-F238E27FC236}">
                <a16:creationId xmlns:a16="http://schemas.microsoft.com/office/drawing/2014/main" id="{879E32C1-BF0D-FB6D-BE01-22B05D9C8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F6B47-6702-F1A2-0F2C-3558F0C7F828}"/>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95185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DD3C-C58E-9793-4316-8797A34FE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C71D81-4862-E6B6-690D-7342D0A43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173DF-0B11-6B10-71A7-C17DE8FCC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6E340-B461-3358-B117-A1D7839A595D}"/>
              </a:ext>
            </a:extLst>
          </p:cNvPr>
          <p:cNvSpPr>
            <a:spLocks noGrp="1"/>
          </p:cNvSpPr>
          <p:nvPr>
            <p:ph type="dt" sz="half" idx="10"/>
          </p:nvPr>
        </p:nvSpPr>
        <p:spPr/>
        <p:txBody>
          <a:bodyPr/>
          <a:lstStyle/>
          <a:p>
            <a:fld id="{957081E2-E7FF-419A-A8C5-3A16374CC1CB}" type="datetimeFigureOut">
              <a:rPr lang="en-US" smtClean="0"/>
              <a:t>8/6/2025</a:t>
            </a:fld>
            <a:endParaRPr lang="en-US"/>
          </a:p>
        </p:txBody>
      </p:sp>
      <p:sp>
        <p:nvSpPr>
          <p:cNvPr id="6" name="Footer Placeholder 5">
            <a:extLst>
              <a:ext uri="{FF2B5EF4-FFF2-40B4-BE49-F238E27FC236}">
                <a16:creationId xmlns:a16="http://schemas.microsoft.com/office/drawing/2014/main" id="{F7FE8C05-6A34-58B8-11A4-47B122F390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073C7-003F-DFC3-2D30-FB24E43429EA}"/>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53037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C5CA5-A13E-9740-A9BD-735E94DCB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F60922-85E9-DC00-36BA-0A769D825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960B1-B9D2-43DB-34CB-76FCE1FB9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7081E2-E7FF-419A-A8C5-3A16374CC1CB}" type="datetimeFigureOut">
              <a:rPr lang="en-US" smtClean="0"/>
              <a:t>8/6/2025</a:t>
            </a:fld>
            <a:endParaRPr lang="en-US"/>
          </a:p>
        </p:txBody>
      </p:sp>
      <p:sp>
        <p:nvSpPr>
          <p:cNvPr id="5" name="Footer Placeholder 4">
            <a:extLst>
              <a:ext uri="{FF2B5EF4-FFF2-40B4-BE49-F238E27FC236}">
                <a16:creationId xmlns:a16="http://schemas.microsoft.com/office/drawing/2014/main" id="{45872B0E-3CEF-2F59-C11F-B6AF2C872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1EF423-4681-2E0C-C9F1-3B4716C07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6DA5D5-780A-436E-BA91-E2F5B7381026}" type="slidenum">
              <a:rPr lang="en-US" smtClean="0"/>
              <a:t>‹#›</a:t>
            </a:fld>
            <a:endParaRPr lang="en-US"/>
          </a:p>
        </p:txBody>
      </p:sp>
    </p:spTree>
    <p:extLst>
      <p:ext uri="{BB962C8B-B14F-4D97-AF65-F5344CB8AC3E}">
        <p14:creationId xmlns:p14="http://schemas.microsoft.com/office/powerpoint/2010/main" val="19578332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Rectangle 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3" name="Rectangle 3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5" name="Rectangle 3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7" name="Rectangle 3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9" name="Freeform: Shape 3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92BE4BA0-985B-3055-6F9B-3D2FEFF263F7}"/>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Developing a Machine Learning Model</a:t>
            </a:r>
          </a:p>
        </p:txBody>
      </p:sp>
      <p:sp>
        <p:nvSpPr>
          <p:cNvPr id="3" name="Subtitle 2">
            <a:extLst>
              <a:ext uri="{FF2B5EF4-FFF2-40B4-BE49-F238E27FC236}">
                <a16:creationId xmlns:a16="http://schemas.microsoft.com/office/drawing/2014/main" id="{A82C405A-E6B4-0F6B-E323-55EF93D0217C}"/>
              </a:ext>
            </a:extLst>
          </p:cNvPr>
          <p:cNvSpPr>
            <a:spLocks noGrp="1"/>
          </p:cNvSpPr>
          <p:nvPr>
            <p:ph type="subTitle" idx="1"/>
          </p:nvPr>
        </p:nvSpPr>
        <p:spPr>
          <a:xfrm>
            <a:off x="1350682" y="4870824"/>
            <a:ext cx="10005951" cy="1458258"/>
          </a:xfrm>
        </p:spPr>
        <p:txBody>
          <a:bodyPr anchor="ctr">
            <a:normAutofit/>
          </a:bodyPr>
          <a:lstStyle/>
          <a:p>
            <a:pPr algn="l"/>
            <a:r>
              <a:rPr lang="en-US"/>
              <a:t>ISDS 7075</a:t>
            </a:r>
            <a:br>
              <a:rPr lang="en-US"/>
            </a:br>
            <a:r>
              <a:rPr lang="en-US"/>
              <a:t>Summer 2025</a:t>
            </a:r>
            <a:br>
              <a:rPr lang="en-US"/>
            </a:br>
            <a:r>
              <a:rPr lang="en-US"/>
              <a:t>Taylor Kocher, Ryan McGiffin, Eric Lekas, Cameron Slaugh</a:t>
            </a:r>
          </a:p>
        </p:txBody>
      </p:sp>
    </p:spTree>
    <p:extLst>
      <p:ext uri="{BB962C8B-B14F-4D97-AF65-F5344CB8AC3E}">
        <p14:creationId xmlns:p14="http://schemas.microsoft.com/office/powerpoint/2010/main" val="63906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D8BE-D4DF-0304-16F4-8934A8533A5A}"/>
              </a:ext>
            </a:extLst>
          </p:cNvPr>
          <p:cNvSpPr>
            <a:spLocks noGrp="1"/>
          </p:cNvSpPr>
          <p:nvPr>
            <p:ph type="title"/>
          </p:nvPr>
        </p:nvSpPr>
        <p:spPr/>
        <p:txBody>
          <a:bodyPr/>
          <a:lstStyle/>
          <a:p>
            <a:r>
              <a:rPr lang="en-US" dirty="0"/>
              <a:t>Model Evaluation </a:t>
            </a:r>
          </a:p>
        </p:txBody>
      </p:sp>
    </p:spTree>
    <p:extLst>
      <p:ext uri="{BB962C8B-B14F-4D97-AF65-F5344CB8AC3E}">
        <p14:creationId xmlns:p14="http://schemas.microsoft.com/office/powerpoint/2010/main" val="161949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8AC02-7B06-88A4-3E9E-6FD9EF387AD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536C2C4-4D89-DBD5-0E52-BCA2C6B6B613}"/>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BD21DE1-7C79-EFF9-BA63-3CF2BBDAF132}"/>
              </a:ext>
            </a:extLst>
          </p:cNvPr>
          <p:cNvSpPr>
            <a:spLocks noGrp="1"/>
          </p:cNvSpPr>
          <p:nvPr>
            <p:ph type="title"/>
          </p:nvPr>
        </p:nvSpPr>
        <p:spPr/>
        <p:txBody>
          <a:bodyPr>
            <a:normAutofit/>
          </a:bodyPr>
          <a:lstStyle/>
          <a:p>
            <a:r>
              <a:rPr lang="en-US" dirty="0"/>
              <a:t>Modeling Cycle</a:t>
            </a:r>
          </a:p>
        </p:txBody>
      </p:sp>
      <p:graphicFrame>
        <p:nvGraphicFramePr>
          <p:cNvPr id="5" name="Content Placeholder 2">
            <a:extLst>
              <a:ext uri="{FF2B5EF4-FFF2-40B4-BE49-F238E27FC236}">
                <a16:creationId xmlns:a16="http://schemas.microsoft.com/office/drawing/2014/main" id="{60FC68B3-ADE4-E279-80AA-305BF4C8BF12}"/>
              </a:ext>
            </a:extLst>
          </p:cNvPr>
          <p:cNvGraphicFramePr>
            <a:graphicFrameLocks noGrp="1"/>
          </p:cNvGraphicFramePr>
          <p:nvPr>
            <p:ph idx="1"/>
            <p:extLst>
              <p:ext uri="{D42A27DB-BD31-4B8C-83A1-F6EECF244321}">
                <p14:modId xmlns:p14="http://schemas.microsoft.com/office/powerpoint/2010/main" val="39204847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83789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D192F-3B1F-9B3D-51A3-25AFB122D7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47107-D822-6C21-C208-AC45390C4437}"/>
              </a:ext>
            </a:extLst>
          </p:cNvPr>
          <p:cNvSpPr>
            <a:spLocks noGrp="1"/>
          </p:cNvSpPr>
          <p:nvPr>
            <p:ph type="title"/>
          </p:nvPr>
        </p:nvSpPr>
        <p:spPr>
          <a:xfrm>
            <a:off x="635000" y="640823"/>
            <a:ext cx="3418659" cy="5583148"/>
          </a:xfrm>
        </p:spPr>
        <p:txBody>
          <a:bodyPr anchor="ctr">
            <a:normAutofit/>
          </a:bodyPr>
          <a:lstStyle/>
          <a:p>
            <a:r>
              <a:rPr lang="en-US" sz="4000" dirty="0"/>
              <a:t>Preprocessing Pipeline</a:t>
            </a:r>
          </a:p>
        </p:txBody>
      </p:sp>
      <p:graphicFrame>
        <p:nvGraphicFramePr>
          <p:cNvPr id="5" name="Content Placeholder 2">
            <a:extLst>
              <a:ext uri="{FF2B5EF4-FFF2-40B4-BE49-F238E27FC236}">
                <a16:creationId xmlns:a16="http://schemas.microsoft.com/office/drawing/2014/main" id="{C4D6CEDE-F9A5-75AC-1298-7E85E73F87B6}"/>
              </a:ext>
            </a:extLst>
          </p:cNvPr>
          <p:cNvGraphicFramePr>
            <a:graphicFrameLocks noGrp="1"/>
          </p:cNvGraphicFramePr>
          <p:nvPr>
            <p:ph idx="1"/>
            <p:extLst>
              <p:ext uri="{D42A27DB-BD31-4B8C-83A1-F6EECF244321}">
                <p14:modId xmlns:p14="http://schemas.microsoft.com/office/powerpoint/2010/main" val="96575943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01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51F6E-AFC9-8AAC-1486-E50A6E46A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AB4DE-F46F-86B1-581A-3EEC0B4A5A71}"/>
              </a:ext>
            </a:extLst>
          </p:cNvPr>
          <p:cNvSpPr>
            <a:spLocks noGrp="1"/>
          </p:cNvSpPr>
          <p:nvPr>
            <p:ph type="title"/>
          </p:nvPr>
        </p:nvSpPr>
        <p:spPr>
          <a:xfrm>
            <a:off x="635000" y="640823"/>
            <a:ext cx="3418659" cy="5583148"/>
          </a:xfrm>
        </p:spPr>
        <p:txBody>
          <a:bodyPr anchor="ctr">
            <a:normAutofit/>
          </a:bodyPr>
          <a:lstStyle/>
          <a:p>
            <a:r>
              <a:rPr lang="en-US" sz="4000" dirty="0"/>
              <a:t>Model Selection</a:t>
            </a:r>
          </a:p>
        </p:txBody>
      </p:sp>
      <p:graphicFrame>
        <p:nvGraphicFramePr>
          <p:cNvPr id="5" name="Content Placeholder 2">
            <a:extLst>
              <a:ext uri="{FF2B5EF4-FFF2-40B4-BE49-F238E27FC236}">
                <a16:creationId xmlns:a16="http://schemas.microsoft.com/office/drawing/2014/main" id="{5915F042-2237-F334-E87E-CEECBB1C6DD4}"/>
              </a:ext>
            </a:extLst>
          </p:cNvPr>
          <p:cNvGraphicFramePr>
            <a:graphicFrameLocks noGrp="1"/>
          </p:cNvGraphicFramePr>
          <p:nvPr>
            <p:ph idx="1"/>
            <p:extLst>
              <p:ext uri="{D42A27DB-BD31-4B8C-83A1-F6EECF244321}">
                <p14:modId xmlns:p14="http://schemas.microsoft.com/office/powerpoint/2010/main" val="329030171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4537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EEA42-D9E4-E244-93C4-D8C17029F0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F35AE1-BC21-FE0E-0B80-633DD83BCBA7}"/>
              </a:ext>
            </a:extLst>
          </p:cNvPr>
          <p:cNvSpPr>
            <a:spLocks noGrp="1"/>
          </p:cNvSpPr>
          <p:nvPr>
            <p:ph type="title"/>
          </p:nvPr>
        </p:nvSpPr>
        <p:spPr>
          <a:xfrm>
            <a:off x="635000" y="640823"/>
            <a:ext cx="3418659" cy="5583148"/>
          </a:xfrm>
        </p:spPr>
        <p:txBody>
          <a:bodyPr anchor="ctr">
            <a:normAutofit/>
          </a:bodyPr>
          <a:lstStyle/>
          <a:p>
            <a:r>
              <a:rPr lang="en-US" sz="4000" dirty="0"/>
              <a:t>Initial Model Evaluation</a:t>
            </a:r>
          </a:p>
        </p:txBody>
      </p:sp>
      <p:graphicFrame>
        <p:nvGraphicFramePr>
          <p:cNvPr id="5" name="Content Placeholder 2">
            <a:extLst>
              <a:ext uri="{FF2B5EF4-FFF2-40B4-BE49-F238E27FC236}">
                <a16:creationId xmlns:a16="http://schemas.microsoft.com/office/drawing/2014/main" id="{27D4F19C-F603-9EC6-D1BC-21883BA194E9}"/>
              </a:ext>
            </a:extLst>
          </p:cNvPr>
          <p:cNvGraphicFramePr>
            <a:graphicFrameLocks noGrp="1"/>
          </p:cNvGraphicFramePr>
          <p:nvPr>
            <p:ph idx="1"/>
            <p:extLst>
              <p:ext uri="{D42A27DB-BD31-4B8C-83A1-F6EECF244321}">
                <p14:modId xmlns:p14="http://schemas.microsoft.com/office/powerpoint/2010/main" val="413671779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244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625A6-39E5-47FD-7231-DE3E4AE07C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FBC06E-3653-EE72-92E8-216AB4738CE7}"/>
              </a:ext>
            </a:extLst>
          </p:cNvPr>
          <p:cNvSpPr>
            <a:spLocks noGrp="1"/>
          </p:cNvSpPr>
          <p:nvPr>
            <p:ph type="title"/>
          </p:nvPr>
        </p:nvSpPr>
        <p:spPr>
          <a:xfrm>
            <a:off x="635000" y="640823"/>
            <a:ext cx="3418659" cy="5583148"/>
          </a:xfrm>
        </p:spPr>
        <p:txBody>
          <a:bodyPr anchor="ctr">
            <a:normAutofit/>
          </a:bodyPr>
          <a:lstStyle/>
          <a:p>
            <a:r>
              <a:rPr lang="en-US" sz="4000" dirty="0"/>
              <a:t>Specify Model Parameters</a:t>
            </a:r>
          </a:p>
        </p:txBody>
      </p:sp>
      <p:graphicFrame>
        <p:nvGraphicFramePr>
          <p:cNvPr id="5" name="Content Placeholder 2">
            <a:extLst>
              <a:ext uri="{FF2B5EF4-FFF2-40B4-BE49-F238E27FC236}">
                <a16:creationId xmlns:a16="http://schemas.microsoft.com/office/drawing/2014/main" id="{2F7A0CB6-B5B3-F6BE-0B5E-1F032F3C25F9}"/>
              </a:ext>
            </a:extLst>
          </p:cNvPr>
          <p:cNvGraphicFramePr>
            <a:graphicFrameLocks noGrp="1"/>
          </p:cNvGraphicFramePr>
          <p:nvPr>
            <p:ph idx="1"/>
            <p:extLst>
              <p:ext uri="{D42A27DB-BD31-4B8C-83A1-F6EECF244321}">
                <p14:modId xmlns:p14="http://schemas.microsoft.com/office/powerpoint/2010/main" val="121139337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0352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8FFCA-81CB-2E59-4261-4E895334CA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C35B4-7427-D878-DB3D-329E3DA6E101}"/>
              </a:ext>
            </a:extLst>
          </p:cNvPr>
          <p:cNvSpPr>
            <a:spLocks noGrp="1"/>
          </p:cNvSpPr>
          <p:nvPr>
            <p:ph type="title"/>
          </p:nvPr>
        </p:nvSpPr>
        <p:spPr>
          <a:xfrm>
            <a:off x="635000" y="640823"/>
            <a:ext cx="3418659" cy="5583148"/>
          </a:xfrm>
        </p:spPr>
        <p:txBody>
          <a:bodyPr anchor="ctr">
            <a:normAutofit/>
          </a:bodyPr>
          <a:lstStyle/>
          <a:p>
            <a:r>
              <a:rPr lang="en-US" sz="4000" dirty="0"/>
              <a:t>Model Tuning</a:t>
            </a:r>
          </a:p>
        </p:txBody>
      </p:sp>
      <p:graphicFrame>
        <p:nvGraphicFramePr>
          <p:cNvPr id="5" name="Content Placeholder 2">
            <a:extLst>
              <a:ext uri="{FF2B5EF4-FFF2-40B4-BE49-F238E27FC236}">
                <a16:creationId xmlns:a16="http://schemas.microsoft.com/office/drawing/2014/main" id="{CF4C1D3C-29AC-AED7-6488-7B80DFCCD8D1}"/>
              </a:ext>
            </a:extLst>
          </p:cNvPr>
          <p:cNvGraphicFramePr>
            <a:graphicFrameLocks noGrp="1"/>
          </p:cNvGraphicFramePr>
          <p:nvPr>
            <p:ph idx="1"/>
            <p:extLst>
              <p:ext uri="{D42A27DB-BD31-4B8C-83A1-F6EECF244321}">
                <p14:modId xmlns:p14="http://schemas.microsoft.com/office/powerpoint/2010/main" val="85964437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5369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EA32E-840E-B914-47CC-E1551647F8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DD956-6E44-FC43-4BCD-061DEF36E4A7}"/>
              </a:ext>
            </a:extLst>
          </p:cNvPr>
          <p:cNvSpPr>
            <a:spLocks noGrp="1"/>
          </p:cNvSpPr>
          <p:nvPr>
            <p:ph type="title"/>
          </p:nvPr>
        </p:nvSpPr>
        <p:spPr>
          <a:xfrm>
            <a:off x="635000" y="640823"/>
            <a:ext cx="3418659" cy="5583148"/>
          </a:xfrm>
        </p:spPr>
        <p:txBody>
          <a:bodyPr anchor="ctr">
            <a:normAutofit/>
          </a:bodyPr>
          <a:lstStyle/>
          <a:p>
            <a:r>
              <a:rPr lang="en-US" sz="4000" dirty="0"/>
              <a:t>Determine Best Model</a:t>
            </a:r>
          </a:p>
        </p:txBody>
      </p:sp>
      <p:graphicFrame>
        <p:nvGraphicFramePr>
          <p:cNvPr id="5" name="Content Placeholder 2">
            <a:extLst>
              <a:ext uri="{FF2B5EF4-FFF2-40B4-BE49-F238E27FC236}">
                <a16:creationId xmlns:a16="http://schemas.microsoft.com/office/drawing/2014/main" id="{A1667347-E4FA-0F9D-1A61-9DBF1833C1F5}"/>
              </a:ext>
            </a:extLst>
          </p:cNvPr>
          <p:cNvGraphicFramePr>
            <a:graphicFrameLocks noGrp="1"/>
          </p:cNvGraphicFramePr>
          <p:nvPr>
            <p:ph idx="1"/>
            <p:extLst>
              <p:ext uri="{D42A27DB-BD31-4B8C-83A1-F6EECF244321}">
                <p14:modId xmlns:p14="http://schemas.microsoft.com/office/powerpoint/2010/main" val="15740159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7207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0C1F-057A-D65B-AF60-5D8875CC745A}"/>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851DEC0B-BE60-15EF-AEB3-2AFB7AE5447E}"/>
              </a:ext>
            </a:extLst>
          </p:cNvPr>
          <p:cNvSpPr>
            <a:spLocks noGrp="1"/>
          </p:cNvSpPr>
          <p:nvPr>
            <p:ph idx="1"/>
          </p:nvPr>
        </p:nvSpPr>
        <p:spPr/>
        <p:txBody>
          <a:bodyPr/>
          <a:lstStyle/>
          <a:p>
            <a:r>
              <a:rPr lang="en-US" dirty="0"/>
              <a:t>[Include data visualization (graphs, charts, etc.) into our observations]</a:t>
            </a:r>
          </a:p>
        </p:txBody>
      </p:sp>
    </p:spTree>
    <p:extLst>
      <p:ext uri="{BB962C8B-B14F-4D97-AF65-F5344CB8AC3E}">
        <p14:creationId xmlns:p14="http://schemas.microsoft.com/office/powerpoint/2010/main" val="2299068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FBE7-C567-7B62-52C7-009EA7D63C23}"/>
              </a:ext>
            </a:extLst>
          </p:cNvPr>
          <p:cNvSpPr>
            <a:spLocks noGrp="1"/>
          </p:cNvSpPr>
          <p:nvPr>
            <p:ph type="title"/>
          </p:nvPr>
        </p:nvSpPr>
        <p:spPr/>
        <p:txBody>
          <a:bodyPr/>
          <a:lstStyle/>
          <a:p>
            <a:r>
              <a:rPr lang="en-US" dirty="0"/>
              <a:t>Interesting Facts</a:t>
            </a:r>
          </a:p>
        </p:txBody>
      </p:sp>
      <p:sp>
        <p:nvSpPr>
          <p:cNvPr id="3" name="Content Placeholder 2">
            <a:extLst>
              <a:ext uri="{FF2B5EF4-FFF2-40B4-BE49-F238E27FC236}">
                <a16:creationId xmlns:a16="http://schemas.microsoft.com/office/drawing/2014/main" id="{BE44B921-5260-C21D-87DA-0AEE33F067AF}"/>
              </a:ext>
            </a:extLst>
          </p:cNvPr>
          <p:cNvSpPr>
            <a:spLocks noGrp="1"/>
          </p:cNvSpPr>
          <p:nvPr>
            <p:ph idx="1"/>
          </p:nvPr>
        </p:nvSpPr>
        <p:spPr/>
        <p:txBody>
          <a:bodyPr/>
          <a:lstStyle/>
          <a:p>
            <a:r>
              <a:rPr lang="en-US" dirty="0"/>
              <a:t>[What worked, what did not work, assumptions, surprises, limitations, etc.]</a:t>
            </a:r>
          </a:p>
        </p:txBody>
      </p:sp>
    </p:spTree>
    <p:extLst>
      <p:ext uri="{BB962C8B-B14F-4D97-AF65-F5344CB8AC3E}">
        <p14:creationId xmlns:p14="http://schemas.microsoft.com/office/powerpoint/2010/main" val="111076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EDBB7-5976-DA66-A65C-08617BF49BF0}"/>
              </a:ext>
            </a:extLst>
          </p:cNvPr>
          <p:cNvSpPr>
            <a:spLocks noGrp="1"/>
          </p:cNvSpPr>
          <p:nvPr>
            <p:ph type="title"/>
          </p:nvPr>
        </p:nvSpPr>
        <p:spPr>
          <a:xfrm>
            <a:off x="761803" y="350196"/>
            <a:ext cx="4646904" cy="1624520"/>
          </a:xfrm>
        </p:spPr>
        <p:txBody>
          <a:bodyPr anchor="ctr">
            <a:normAutofit/>
          </a:bodyPr>
          <a:lstStyle/>
          <a:p>
            <a:r>
              <a:rPr lang="en-US" sz="4000" dirty="0"/>
              <a:t>About the Dataset</a:t>
            </a:r>
          </a:p>
        </p:txBody>
      </p:sp>
      <p:sp>
        <p:nvSpPr>
          <p:cNvPr id="51" name="Content Placeholder 2">
            <a:extLst>
              <a:ext uri="{FF2B5EF4-FFF2-40B4-BE49-F238E27FC236}">
                <a16:creationId xmlns:a16="http://schemas.microsoft.com/office/drawing/2014/main" id="{9117B2A2-1CC7-AE36-06DA-DD534EDCB673}"/>
              </a:ext>
            </a:extLst>
          </p:cNvPr>
          <p:cNvSpPr>
            <a:spLocks noGrp="1"/>
          </p:cNvSpPr>
          <p:nvPr>
            <p:ph idx="1"/>
          </p:nvPr>
        </p:nvSpPr>
        <p:spPr>
          <a:xfrm>
            <a:off x="761802" y="2743200"/>
            <a:ext cx="4646905" cy="3613149"/>
          </a:xfrm>
        </p:spPr>
        <p:txBody>
          <a:bodyPr anchor="ctr">
            <a:normAutofit/>
          </a:bodyPr>
          <a:lstStyle/>
          <a:p>
            <a:r>
              <a:rPr lang="en-US" sz="2000"/>
              <a:t>Chicago Police Department’s Citizen Law Enforcement Analysis and Reporting (CLEAR) system </a:t>
            </a:r>
          </a:p>
          <a:p>
            <a:r>
              <a:rPr lang="en-US" sz="2000"/>
              <a:t>Contains geographical information, outcome of crime (arrest) and/or whether it was a domestic dispute</a:t>
            </a:r>
          </a:p>
          <a:p>
            <a:r>
              <a:rPr lang="en-US" sz="2000"/>
              <a:t>Utilized 2016 data to create a Machine Learning (ML) model</a:t>
            </a:r>
          </a:p>
        </p:txBody>
      </p:sp>
      <p:pic>
        <p:nvPicPr>
          <p:cNvPr id="52" name="Picture 51" descr="Digital financial graph">
            <a:extLst>
              <a:ext uri="{FF2B5EF4-FFF2-40B4-BE49-F238E27FC236}">
                <a16:creationId xmlns:a16="http://schemas.microsoft.com/office/drawing/2014/main" id="{39791702-937C-CD52-A5BE-72BF368C2AEC}"/>
              </a:ext>
            </a:extLst>
          </p:cNvPr>
          <p:cNvPicPr>
            <a:picLocks noChangeAspect="1"/>
          </p:cNvPicPr>
          <p:nvPr/>
        </p:nvPicPr>
        <p:blipFill>
          <a:blip r:embed="rId2"/>
          <a:srcRect l="29444" r="20500"/>
          <a:stretch>
            <a:fillRect/>
          </a:stretch>
        </p:blipFill>
        <p:spPr>
          <a:xfrm>
            <a:off x="6096000" y="1"/>
            <a:ext cx="6102825" cy="6858000"/>
          </a:xfrm>
          <a:prstGeom prst="rect">
            <a:avLst/>
          </a:prstGeom>
        </p:spPr>
      </p:pic>
    </p:spTree>
    <p:extLst>
      <p:ext uri="{BB962C8B-B14F-4D97-AF65-F5344CB8AC3E}">
        <p14:creationId xmlns:p14="http://schemas.microsoft.com/office/powerpoint/2010/main" val="212275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9ECB100-D254-4CEB-DE77-351FDC07C86A}"/>
              </a:ext>
            </a:extLst>
          </p:cNvPr>
          <p:cNvSpPr>
            <a:spLocks noGrp="1"/>
          </p:cNvSpPr>
          <p:nvPr>
            <p:ph type="title"/>
          </p:nvPr>
        </p:nvSpPr>
        <p:spPr>
          <a:xfrm>
            <a:off x="612648" y="365125"/>
            <a:ext cx="6986015" cy="1776484"/>
          </a:xfrm>
        </p:spPr>
        <p:txBody>
          <a:bodyPr anchor="b">
            <a:normAutofit/>
          </a:bodyPr>
          <a:lstStyle/>
          <a:p>
            <a:r>
              <a:rPr lang="en-US" sz="4800" dirty="0"/>
              <a:t>Frame the Problem</a:t>
            </a:r>
          </a:p>
        </p:txBody>
      </p:sp>
      <p:pic>
        <p:nvPicPr>
          <p:cNvPr id="6" name="Picture 5">
            <a:extLst>
              <a:ext uri="{FF2B5EF4-FFF2-40B4-BE49-F238E27FC236}">
                <a16:creationId xmlns:a16="http://schemas.microsoft.com/office/drawing/2014/main" id="{02FEFF3C-30B1-D980-410B-42CC35118C62}"/>
              </a:ext>
            </a:extLst>
          </p:cNvPr>
          <p:cNvPicPr>
            <a:picLocks noChangeAspect="1"/>
          </p:cNvPicPr>
          <p:nvPr/>
        </p:nvPicPr>
        <p:blipFill>
          <a:blip r:embed="rId2"/>
          <a:srcRect l="7077" r="11931" b="2"/>
          <a:stretch>
            <a:fillRect/>
          </a:stretch>
        </p:blipFill>
        <p:spPr>
          <a:xfrm>
            <a:off x="8379409" y="329474"/>
            <a:ext cx="3532036" cy="1755253"/>
          </a:xfrm>
          <a:prstGeom prst="rect">
            <a:avLst/>
          </a:prstGeom>
        </p:spPr>
      </p:pic>
      <p:sp>
        <p:nvSpPr>
          <p:cNvPr id="5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7" name="Content Placeholder 2">
            <a:extLst>
              <a:ext uri="{FF2B5EF4-FFF2-40B4-BE49-F238E27FC236}">
                <a16:creationId xmlns:a16="http://schemas.microsoft.com/office/drawing/2014/main" id="{9A31A276-449B-0BAD-8C87-501E6946D240}"/>
              </a:ext>
            </a:extLst>
          </p:cNvPr>
          <p:cNvSpPr>
            <a:spLocks noGrp="1"/>
          </p:cNvSpPr>
          <p:nvPr>
            <p:ph idx="1"/>
          </p:nvPr>
        </p:nvSpPr>
        <p:spPr>
          <a:xfrm>
            <a:off x="612648" y="2504819"/>
            <a:ext cx="6986016" cy="3672144"/>
          </a:xfrm>
        </p:spPr>
        <p:txBody>
          <a:bodyPr>
            <a:normAutofit/>
          </a:bodyPr>
          <a:lstStyle/>
          <a:p>
            <a:r>
              <a:rPr lang="en-US" sz="2200" dirty="0"/>
              <a:t>Data can be utilized to answer various business objectives</a:t>
            </a:r>
          </a:p>
          <a:p>
            <a:pPr lvl="1"/>
            <a:r>
              <a:rPr lang="en-US" sz="1800" dirty="0"/>
              <a:t># of Crimes by Location</a:t>
            </a:r>
          </a:p>
          <a:p>
            <a:pPr lvl="1"/>
            <a:r>
              <a:rPr lang="en-US" sz="1800" dirty="0"/>
              <a:t># of Crimes by District</a:t>
            </a:r>
          </a:p>
          <a:p>
            <a:pPr lvl="1"/>
            <a:r>
              <a:rPr lang="en-US" sz="1800" dirty="0"/>
              <a:t># of Arrest by Beat</a:t>
            </a:r>
          </a:p>
          <a:p>
            <a:pPr marL="457200" lvl="1" indent="0">
              <a:buNone/>
            </a:pPr>
            <a:endParaRPr lang="en-US" sz="1800" dirty="0"/>
          </a:p>
          <a:p>
            <a:r>
              <a:rPr lang="en-US" sz="2200" b="1" dirty="0"/>
              <a:t>Main Objective of ML Model: </a:t>
            </a:r>
            <a:r>
              <a:rPr lang="en-US" sz="2200" dirty="0"/>
              <a:t>predict the likelihood of an arrest based on various factors, such as type, location, and time of day</a:t>
            </a:r>
          </a:p>
        </p:txBody>
      </p:sp>
      <p:pic>
        <p:nvPicPr>
          <p:cNvPr id="5" name="Picture 4">
            <a:extLst>
              <a:ext uri="{FF2B5EF4-FFF2-40B4-BE49-F238E27FC236}">
                <a16:creationId xmlns:a16="http://schemas.microsoft.com/office/drawing/2014/main" id="{55AF7821-601F-DD90-53EA-630FC9AF5086}"/>
              </a:ext>
            </a:extLst>
          </p:cNvPr>
          <p:cNvPicPr>
            <a:picLocks noChangeAspect="1"/>
          </p:cNvPicPr>
          <p:nvPr/>
        </p:nvPicPr>
        <p:blipFill>
          <a:blip r:embed="rId3"/>
          <a:srcRect l="10481" r="4501" b="-1"/>
          <a:stretch>
            <a:fillRect/>
          </a:stretch>
        </p:blipFill>
        <p:spPr>
          <a:xfrm>
            <a:off x="8381136" y="2377988"/>
            <a:ext cx="3530309" cy="1754415"/>
          </a:xfrm>
          <a:prstGeom prst="rect">
            <a:avLst/>
          </a:prstGeom>
        </p:spPr>
      </p:pic>
      <p:pic>
        <p:nvPicPr>
          <p:cNvPr id="4" name="Picture 3">
            <a:extLst>
              <a:ext uri="{FF2B5EF4-FFF2-40B4-BE49-F238E27FC236}">
                <a16:creationId xmlns:a16="http://schemas.microsoft.com/office/drawing/2014/main" id="{176E61FD-016E-9EB0-5920-0B5B8F123E51}"/>
              </a:ext>
            </a:extLst>
          </p:cNvPr>
          <p:cNvPicPr>
            <a:picLocks noChangeAspect="1"/>
          </p:cNvPicPr>
          <p:nvPr/>
        </p:nvPicPr>
        <p:blipFill>
          <a:blip r:embed="rId4"/>
          <a:srcRect l="3468" r="12521" b="1"/>
          <a:stretch>
            <a:fillRect/>
          </a:stretch>
        </p:blipFill>
        <p:spPr>
          <a:xfrm>
            <a:off x="8381136" y="4426091"/>
            <a:ext cx="3530309" cy="1754399"/>
          </a:xfrm>
          <a:prstGeom prst="rect">
            <a:avLst/>
          </a:prstGeom>
        </p:spPr>
      </p:pic>
    </p:spTree>
    <p:extLst>
      <p:ext uri="{BB962C8B-B14F-4D97-AF65-F5344CB8AC3E}">
        <p14:creationId xmlns:p14="http://schemas.microsoft.com/office/powerpoint/2010/main" val="310702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96F4AD10-A900-B1F1-49B2-C16CB5E9A436}"/>
              </a:ext>
            </a:extLst>
          </p:cNvPr>
          <p:cNvSpPr>
            <a:spLocks noGrp="1"/>
          </p:cNvSpPr>
          <p:nvPr>
            <p:ph type="title"/>
          </p:nvPr>
        </p:nvSpPr>
        <p:spPr>
          <a:xfrm>
            <a:off x="635000" y="640823"/>
            <a:ext cx="3418659" cy="5583148"/>
          </a:xfrm>
        </p:spPr>
        <p:txBody>
          <a:bodyPr anchor="ctr">
            <a:normAutofit/>
          </a:bodyPr>
          <a:lstStyle/>
          <a:p>
            <a:r>
              <a:rPr lang="en-US" sz="4000"/>
              <a:t>Initial Thoughts &amp; Assumptions</a:t>
            </a:r>
          </a:p>
        </p:txBody>
      </p:sp>
      <p:sp>
        <p:nvSpPr>
          <p:cNvPr id="1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aphicFrame>
        <p:nvGraphicFramePr>
          <p:cNvPr id="5" name="Content Placeholder 2">
            <a:extLst>
              <a:ext uri="{FF2B5EF4-FFF2-40B4-BE49-F238E27FC236}">
                <a16:creationId xmlns:a16="http://schemas.microsoft.com/office/drawing/2014/main" id="{5FFE5B26-3B13-0EFB-C4D8-D8DFCA1E5598}"/>
              </a:ext>
            </a:extLst>
          </p:cNvPr>
          <p:cNvGraphicFramePr>
            <a:graphicFrameLocks noGrp="1"/>
          </p:cNvGraphicFramePr>
          <p:nvPr>
            <p:ph idx="1"/>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498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E9F2BE-CAAA-B010-6373-B2A0CA491E2D}"/>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386831-7B9C-7F88-D3EA-211D39995D7B}"/>
              </a:ext>
            </a:extLst>
          </p:cNvPr>
          <p:cNvSpPr>
            <a:spLocks noGrp="1"/>
          </p:cNvSpPr>
          <p:nvPr>
            <p:ph type="title"/>
          </p:nvPr>
        </p:nvSpPr>
        <p:spPr>
          <a:xfrm>
            <a:off x="838200" y="365125"/>
            <a:ext cx="10515600" cy="1325563"/>
          </a:xfrm>
        </p:spPr>
        <p:txBody>
          <a:bodyPr>
            <a:normAutofit/>
          </a:bodyPr>
          <a:lstStyle/>
          <a:p>
            <a:r>
              <a:rPr lang="en-US"/>
              <a:t>Data Wrangling</a:t>
            </a:r>
            <a:endParaRPr lang="en-US" dirty="0"/>
          </a:p>
        </p:txBody>
      </p:sp>
      <p:graphicFrame>
        <p:nvGraphicFramePr>
          <p:cNvPr id="5" name="Content Placeholder 2">
            <a:extLst>
              <a:ext uri="{FF2B5EF4-FFF2-40B4-BE49-F238E27FC236}">
                <a16:creationId xmlns:a16="http://schemas.microsoft.com/office/drawing/2014/main" id="{ACAD0F66-C81F-B772-7222-1CFF22A256C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976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92B85C7F-B33E-559F-0591-D48CB917C2C5}"/>
              </a:ext>
            </a:extLst>
          </p:cNvPr>
          <p:cNvSpPr>
            <a:spLocks noGrp="1"/>
          </p:cNvSpPr>
          <p:nvPr>
            <p:ph type="title"/>
          </p:nvPr>
        </p:nvSpPr>
        <p:spPr>
          <a:xfrm>
            <a:off x="640080" y="329184"/>
            <a:ext cx="6894576" cy="1783080"/>
          </a:xfrm>
        </p:spPr>
        <p:txBody>
          <a:bodyPr anchor="b">
            <a:normAutofit/>
          </a:bodyPr>
          <a:lstStyle/>
          <a:p>
            <a:r>
              <a:rPr lang="en-US" sz="5400" dirty="0"/>
              <a:t>Exploratory Data Analysis</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0CFAEEE8-5A4A-6A9C-8B59-0C818616AB04}"/>
              </a:ext>
            </a:extLst>
          </p:cNvPr>
          <p:cNvSpPr>
            <a:spLocks noGrp="1"/>
          </p:cNvSpPr>
          <p:nvPr>
            <p:ph idx="1"/>
          </p:nvPr>
        </p:nvSpPr>
        <p:spPr>
          <a:xfrm>
            <a:off x="640080" y="2706624"/>
            <a:ext cx="4663440" cy="3483864"/>
          </a:xfrm>
        </p:spPr>
        <p:txBody>
          <a:bodyPr>
            <a:normAutofit fontScale="92500" lnSpcReduction="10000"/>
          </a:bodyPr>
          <a:lstStyle/>
          <a:p>
            <a:r>
              <a:rPr lang="en-US" sz="2200" dirty="0"/>
              <a:t>Arrests by Type</a:t>
            </a:r>
          </a:p>
          <a:p>
            <a:pPr lvl="1"/>
            <a:r>
              <a:rPr lang="en-US" sz="2200" dirty="0"/>
              <a:t>Most crimes do not result in arrests</a:t>
            </a:r>
          </a:p>
          <a:p>
            <a:pPr lvl="1"/>
            <a:r>
              <a:rPr lang="en-US" sz="2200" dirty="0"/>
              <a:t>Non-violent crimes retain highest frequency</a:t>
            </a:r>
          </a:p>
          <a:p>
            <a:pPr lvl="1"/>
            <a:r>
              <a:rPr lang="en-US" sz="2200" dirty="0"/>
              <a:t>Violent crimes show the highest arrest rate</a:t>
            </a:r>
          </a:p>
          <a:p>
            <a:r>
              <a:rPr lang="en-US" sz="2200" dirty="0"/>
              <a:t>Frequency of Crime </a:t>
            </a:r>
          </a:p>
          <a:p>
            <a:pPr lvl="1"/>
            <a:r>
              <a:rPr lang="en-US" sz="2200" dirty="0"/>
              <a:t>Theft is the most frequent crime</a:t>
            </a:r>
          </a:p>
          <a:p>
            <a:pPr lvl="1"/>
            <a:r>
              <a:rPr lang="en-US" sz="2200" dirty="0"/>
              <a:t>Battery is the most common violent crime (orange)</a:t>
            </a:r>
          </a:p>
        </p:txBody>
      </p:sp>
      <p:pic>
        <p:nvPicPr>
          <p:cNvPr id="5" name="Picture 4">
            <a:extLst>
              <a:ext uri="{FF2B5EF4-FFF2-40B4-BE49-F238E27FC236}">
                <a16:creationId xmlns:a16="http://schemas.microsoft.com/office/drawing/2014/main" id="{8B55116E-CDB1-B45D-EB16-4F0CFE1D7985}"/>
              </a:ext>
            </a:extLst>
          </p:cNvPr>
          <p:cNvPicPr>
            <a:picLocks noChangeAspect="1"/>
          </p:cNvPicPr>
          <p:nvPr/>
        </p:nvPicPr>
        <p:blipFill>
          <a:blip r:embed="rId3"/>
          <a:stretch>
            <a:fillRect/>
          </a:stretch>
        </p:blipFill>
        <p:spPr>
          <a:xfrm>
            <a:off x="7863840" y="563926"/>
            <a:ext cx="4014216" cy="2960483"/>
          </a:xfrm>
          <a:prstGeom prst="rect">
            <a:avLst/>
          </a:prstGeom>
        </p:spPr>
      </p:pic>
      <p:pic>
        <p:nvPicPr>
          <p:cNvPr id="7" name="Picture 6">
            <a:extLst>
              <a:ext uri="{FF2B5EF4-FFF2-40B4-BE49-F238E27FC236}">
                <a16:creationId xmlns:a16="http://schemas.microsoft.com/office/drawing/2014/main" id="{38FA49F6-31E7-BAF5-1BDD-9A3B7A265C01}"/>
              </a:ext>
            </a:extLst>
          </p:cNvPr>
          <p:cNvPicPr>
            <a:picLocks noChangeAspect="1"/>
          </p:cNvPicPr>
          <p:nvPr/>
        </p:nvPicPr>
        <p:blipFill>
          <a:blip r:embed="rId4"/>
          <a:stretch>
            <a:fillRect/>
          </a:stretch>
        </p:blipFill>
        <p:spPr>
          <a:xfrm>
            <a:off x="5772986" y="3656884"/>
            <a:ext cx="6105070" cy="2533604"/>
          </a:xfrm>
          <a:prstGeom prst="rect">
            <a:avLst/>
          </a:prstGeom>
        </p:spPr>
      </p:pic>
    </p:spTree>
    <p:extLst>
      <p:ext uri="{BB962C8B-B14F-4D97-AF65-F5344CB8AC3E}">
        <p14:creationId xmlns:p14="http://schemas.microsoft.com/office/powerpoint/2010/main" val="88965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A02E1-C308-D024-8BF9-7D71A19B8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B949D0-9775-28AF-7E2D-8D3FE4C0A3E1}"/>
              </a:ext>
            </a:extLst>
          </p:cNvPr>
          <p:cNvSpPr>
            <a:spLocks noGrp="1"/>
          </p:cNvSpPr>
          <p:nvPr>
            <p:ph type="title"/>
          </p:nvPr>
        </p:nvSpPr>
        <p:spPr>
          <a:xfrm>
            <a:off x="838200" y="365125"/>
            <a:ext cx="4579619" cy="709295"/>
          </a:xfrm>
        </p:spPr>
        <p:txBody>
          <a:bodyPr>
            <a:normAutofit fontScale="90000"/>
          </a:bodyPr>
          <a:lstStyle/>
          <a:p>
            <a:r>
              <a:rPr lang="en-US" dirty="0"/>
              <a:t>Exploratory Data Analysis</a:t>
            </a:r>
          </a:p>
        </p:txBody>
      </p:sp>
      <p:sp>
        <p:nvSpPr>
          <p:cNvPr id="3" name="Content Placeholder 2">
            <a:extLst>
              <a:ext uri="{FF2B5EF4-FFF2-40B4-BE49-F238E27FC236}">
                <a16:creationId xmlns:a16="http://schemas.microsoft.com/office/drawing/2014/main" id="{4E3037BA-5543-9E5E-DC61-3AF11BDEB22B}"/>
              </a:ext>
            </a:extLst>
          </p:cNvPr>
          <p:cNvSpPr>
            <a:spLocks noGrp="1"/>
          </p:cNvSpPr>
          <p:nvPr>
            <p:ph idx="1"/>
          </p:nvPr>
        </p:nvSpPr>
        <p:spPr>
          <a:xfrm>
            <a:off x="586843" y="1485766"/>
            <a:ext cx="4186808" cy="5007109"/>
          </a:xfrm>
        </p:spPr>
        <p:txBody>
          <a:bodyPr>
            <a:normAutofit lnSpcReduction="10000"/>
          </a:bodyPr>
          <a:lstStyle/>
          <a:p>
            <a:r>
              <a:rPr lang="en-US" sz="1800" dirty="0"/>
              <a:t>Crime vs. Arrest Count</a:t>
            </a:r>
          </a:p>
          <a:p>
            <a:pPr lvl="1"/>
            <a:r>
              <a:rPr lang="en-US" sz="1800" dirty="0"/>
              <a:t>Districts 6, 8, 11 each have crime counts greater than or equal to 1500</a:t>
            </a:r>
          </a:p>
          <a:p>
            <a:pPr lvl="1"/>
            <a:r>
              <a:rPr lang="en-US" sz="1800" dirty="0"/>
              <a:t>Districts 20 and 31 have the lowest volume of crime</a:t>
            </a:r>
          </a:p>
          <a:p>
            <a:r>
              <a:rPr lang="en-US" sz="1800" dirty="0"/>
              <a:t>Arrest Rate by District</a:t>
            </a:r>
          </a:p>
          <a:p>
            <a:pPr lvl="1"/>
            <a:r>
              <a:rPr lang="en-US" sz="1800" dirty="0"/>
              <a:t>Green bars indicate a “safe” district based on the median measure of arrest count / crime count</a:t>
            </a:r>
          </a:p>
          <a:p>
            <a:r>
              <a:rPr lang="en-US" sz="1800" dirty="0"/>
              <a:t>Overview of District and Crime graphs</a:t>
            </a:r>
          </a:p>
          <a:p>
            <a:pPr lvl="1"/>
            <a:r>
              <a:rPr lang="en-US" sz="1800" dirty="0"/>
              <a:t>District 11 has the highest arrest and crime count</a:t>
            </a:r>
          </a:p>
          <a:p>
            <a:pPr lvl="1"/>
            <a:r>
              <a:rPr lang="en-US" sz="1800" dirty="0"/>
              <a:t>High crime does not always mean high arrest rates</a:t>
            </a:r>
          </a:p>
          <a:p>
            <a:pPr lvl="1"/>
            <a:r>
              <a:rPr lang="en-US" sz="1800" dirty="0"/>
              <a:t>Helpful benchmarks for experimentation and model prep </a:t>
            </a:r>
          </a:p>
        </p:txBody>
      </p:sp>
      <p:pic>
        <p:nvPicPr>
          <p:cNvPr id="7" name="Picture 6">
            <a:extLst>
              <a:ext uri="{FF2B5EF4-FFF2-40B4-BE49-F238E27FC236}">
                <a16:creationId xmlns:a16="http://schemas.microsoft.com/office/drawing/2014/main" id="{4C230784-745D-B9FC-8FE0-137732519E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773651" y="3429000"/>
            <a:ext cx="7312271" cy="3063875"/>
          </a:xfrm>
          <a:prstGeom prst="rect">
            <a:avLst/>
          </a:prstGeom>
        </p:spPr>
      </p:pic>
      <p:pic>
        <p:nvPicPr>
          <p:cNvPr id="4" name="Picture 3">
            <a:extLst>
              <a:ext uri="{FF2B5EF4-FFF2-40B4-BE49-F238E27FC236}">
                <a16:creationId xmlns:a16="http://schemas.microsoft.com/office/drawing/2014/main" id="{62B1AC84-4528-F9BC-50D4-8708F9EFB64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773651" y="365125"/>
            <a:ext cx="7238897" cy="3063875"/>
          </a:xfrm>
          <a:prstGeom prst="rect">
            <a:avLst/>
          </a:prstGeom>
        </p:spPr>
      </p:pic>
    </p:spTree>
    <p:extLst>
      <p:ext uri="{BB962C8B-B14F-4D97-AF65-F5344CB8AC3E}">
        <p14:creationId xmlns:p14="http://schemas.microsoft.com/office/powerpoint/2010/main" val="258118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346F3-0F2F-556F-7969-FFD398285445}"/>
              </a:ext>
            </a:extLst>
          </p:cNvPr>
          <p:cNvSpPr>
            <a:spLocks noGrp="1"/>
          </p:cNvSpPr>
          <p:nvPr>
            <p:ph type="title"/>
          </p:nvPr>
        </p:nvSpPr>
        <p:spPr>
          <a:xfrm>
            <a:off x="321253" y="377507"/>
            <a:ext cx="1817370" cy="571183"/>
          </a:xfrm>
        </p:spPr>
        <p:txBody>
          <a:bodyPr>
            <a:normAutofit/>
          </a:bodyPr>
          <a:lstStyle/>
          <a:p>
            <a:r>
              <a:rPr lang="en-US" sz="3200" dirty="0"/>
              <a:t>Modeling</a:t>
            </a:r>
          </a:p>
        </p:txBody>
      </p:sp>
      <p:sp>
        <p:nvSpPr>
          <p:cNvPr id="7" name="TextBox 6">
            <a:extLst>
              <a:ext uri="{FF2B5EF4-FFF2-40B4-BE49-F238E27FC236}">
                <a16:creationId xmlns:a16="http://schemas.microsoft.com/office/drawing/2014/main" id="{34DB630B-E4EB-4342-CBF1-5C5439F13818}"/>
              </a:ext>
            </a:extLst>
          </p:cNvPr>
          <p:cNvSpPr txBox="1"/>
          <p:nvPr/>
        </p:nvSpPr>
        <p:spPr>
          <a:xfrm>
            <a:off x="321253" y="948690"/>
            <a:ext cx="4766310" cy="590931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Feature Selection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Dropped columns with low predictive value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Defined arrest as target variable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Train Test Split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Used 25% of the data for testing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Set random seed = 42 for reproducibility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Preprocessing Pipeline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Ensures data preservation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Converts features to machine readable format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Model  Pipeline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Evaluates baseline model performers before tuning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Data guides selection of model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Initial Results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Logistic Regression </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performed best</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Final model selection pending—no hyperparameter tuning yet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pic>
        <p:nvPicPr>
          <p:cNvPr id="14" name="Picture 13">
            <a:extLst>
              <a:ext uri="{FF2B5EF4-FFF2-40B4-BE49-F238E27FC236}">
                <a16:creationId xmlns:a16="http://schemas.microsoft.com/office/drawing/2014/main" id="{99942C47-C656-9F31-3BD0-7123DA99B9C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90883" y="1076684"/>
            <a:ext cx="3191108" cy="1915714"/>
          </a:xfrm>
          <a:prstGeom prst="rect">
            <a:avLst/>
          </a:prstGeom>
        </p:spPr>
      </p:pic>
      <p:pic>
        <p:nvPicPr>
          <p:cNvPr id="15" name="Picture 14" descr="A screenshot of a computer code&#10;&#10;AI-generated content may be incorrect.">
            <a:extLst>
              <a:ext uri="{FF2B5EF4-FFF2-40B4-BE49-F238E27FC236}">
                <a16:creationId xmlns:a16="http://schemas.microsoft.com/office/drawing/2014/main" id="{A9C6D12C-08C8-3C6D-4CB0-0C2730126D6A}"/>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5343669" y="1076684"/>
            <a:ext cx="3191108" cy="1943100"/>
          </a:xfrm>
          <a:prstGeom prst="rect">
            <a:avLst/>
          </a:prstGeom>
        </p:spPr>
      </p:pic>
      <p:pic>
        <p:nvPicPr>
          <p:cNvPr id="16" name="Picture 15">
            <a:extLst>
              <a:ext uri="{FF2B5EF4-FFF2-40B4-BE49-F238E27FC236}">
                <a16:creationId xmlns:a16="http://schemas.microsoft.com/office/drawing/2014/main" id="{667FAA6D-A560-D256-CF8A-602BD1501A9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343669" y="3455814"/>
            <a:ext cx="3191108" cy="1889471"/>
          </a:xfrm>
          <a:prstGeom prst="rect">
            <a:avLst/>
          </a:prstGeom>
        </p:spPr>
      </p:pic>
      <p:pic>
        <p:nvPicPr>
          <p:cNvPr id="17" name="Picture 16">
            <a:extLst>
              <a:ext uri="{FF2B5EF4-FFF2-40B4-BE49-F238E27FC236}">
                <a16:creationId xmlns:a16="http://schemas.microsoft.com/office/drawing/2014/main" id="{E69ECF00-66D7-0608-EBD2-D3AB65D25C3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790883" y="3466311"/>
            <a:ext cx="3191108" cy="1868477"/>
          </a:xfrm>
          <a:prstGeom prst="rect">
            <a:avLst/>
          </a:prstGeom>
        </p:spPr>
      </p:pic>
    </p:spTree>
    <p:extLst>
      <p:ext uri="{BB962C8B-B14F-4D97-AF65-F5344CB8AC3E}">
        <p14:creationId xmlns:p14="http://schemas.microsoft.com/office/powerpoint/2010/main" val="109408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9148EA-B331-906E-7DE4-E1C976777B8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F85106E2-840C-98AB-D117-C7F279C7EA52}"/>
              </a:ext>
            </a:extLst>
          </p:cNvPr>
          <p:cNvSpPr>
            <a:spLocks noGrp="1"/>
          </p:cNvSpPr>
          <p:nvPr>
            <p:ph type="title"/>
          </p:nvPr>
        </p:nvSpPr>
        <p:spPr>
          <a:xfrm>
            <a:off x="6329376" y="71539"/>
            <a:ext cx="4434720" cy="1716255"/>
          </a:xfrm>
        </p:spPr>
        <p:txBody>
          <a:bodyPr vert="horz" lIns="91440" tIns="45720" rIns="91440" bIns="45720" rtlCol="0" anchor="b">
            <a:normAutofit/>
          </a:bodyPr>
          <a:lstStyle/>
          <a:p>
            <a:r>
              <a:rPr lang="en-US" sz="5600" dirty="0"/>
              <a:t>Modeling</a:t>
            </a:r>
          </a:p>
        </p:txBody>
      </p:sp>
      <p:sp>
        <p:nvSpPr>
          <p:cNvPr id="20" name="Rectangle 19">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7" name="TextBox 6">
            <a:extLst>
              <a:ext uri="{FF2B5EF4-FFF2-40B4-BE49-F238E27FC236}">
                <a16:creationId xmlns:a16="http://schemas.microsoft.com/office/drawing/2014/main" id="{8C172B66-4507-7AF8-97E3-BF1AC997970E}"/>
              </a:ext>
            </a:extLst>
          </p:cNvPr>
          <p:cNvSpPr txBox="1"/>
          <p:nvPr/>
        </p:nvSpPr>
        <p:spPr>
          <a:xfrm>
            <a:off x="6329375" y="2217906"/>
            <a:ext cx="4434721" cy="3710427"/>
          </a:xfrm>
          <a:prstGeom prst="rect">
            <a:avLst/>
          </a:prstGeom>
        </p:spPr>
        <p:txBody>
          <a:bodyPr vert="horz" lIns="91440" tIns="45720" rIns="91440" bIns="45720" rtlCol="0" anchor="t">
            <a:noAutofit/>
          </a:bodyPr>
          <a:lstStyle/>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Tuning Phase Structure</a:t>
            </a:r>
          </a:p>
          <a:p>
            <a:pPr marL="74295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Design and implement parameter grid</a:t>
            </a:r>
          </a:p>
          <a:p>
            <a:pPr marL="74295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Allows flexible hyperparameter optimization</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Model Selection</a:t>
            </a:r>
          </a:p>
          <a:p>
            <a:pPr marL="74295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Best model automatically selected during tuning evaluation</a:t>
            </a:r>
          </a:p>
          <a:p>
            <a:pPr marL="74295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Tuned configurations </a:t>
            </a: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did not </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outperform standard algorithms</a:t>
            </a:r>
          </a:p>
          <a:p>
            <a:pPr marL="28575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Key Insights</a:t>
            </a:r>
          </a:p>
          <a:p>
            <a:pPr marL="74295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Logistic Regression remains most promising model</a:t>
            </a:r>
          </a:p>
          <a:p>
            <a:pPr marL="742950" marR="0" lvl="1"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Final Model selection pending additional tuning efforts</a:t>
            </a: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3F2F7B3-5654-1443-5C6C-4E13E63B4FC4}"/>
              </a:ext>
            </a:extLst>
          </p:cNvPr>
          <p:cNvPicPr>
            <a:picLocks noChangeAspect="1"/>
          </p:cNvPicPr>
          <p:nvPr/>
        </p:nvPicPr>
        <p:blipFill>
          <a:blip r:embed="rId2"/>
          <a:stretch>
            <a:fillRect/>
          </a:stretch>
        </p:blipFill>
        <p:spPr>
          <a:xfrm>
            <a:off x="1461934" y="539761"/>
            <a:ext cx="4061765" cy="2468573"/>
          </a:xfrm>
          <a:prstGeom prst="rect">
            <a:avLst/>
          </a:prstGeom>
        </p:spPr>
      </p:pic>
      <p:pic>
        <p:nvPicPr>
          <p:cNvPr id="8" name="Picture 7" descr="A screenshot of a computer code&#10;&#10;AI-generated content may be incorrect.">
            <a:extLst>
              <a:ext uri="{FF2B5EF4-FFF2-40B4-BE49-F238E27FC236}">
                <a16:creationId xmlns:a16="http://schemas.microsoft.com/office/drawing/2014/main" id="{929A6592-7D7A-566B-8E8D-0AB93FD540AC}"/>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768218" y="3835113"/>
            <a:ext cx="4054079" cy="2468573"/>
          </a:xfrm>
          <a:prstGeom prst="rect">
            <a:avLst/>
          </a:prstGeom>
        </p:spPr>
      </p:pic>
    </p:spTree>
    <p:extLst>
      <p:ext uri="{BB962C8B-B14F-4D97-AF65-F5344CB8AC3E}">
        <p14:creationId xmlns:p14="http://schemas.microsoft.com/office/powerpoint/2010/main" val="1224087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175</TotalTime>
  <Words>1297</Words>
  <Application>Microsoft Office PowerPoint</Application>
  <PresentationFormat>Widescreen</PresentationFormat>
  <Paragraphs>133</Paragraphs>
  <Slides>19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Calibri</vt:lpstr>
      <vt:lpstr>Office Theme</vt:lpstr>
      <vt:lpstr>Developing a Machine Learning Model</vt:lpstr>
      <vt:lpstr>About the Dataset</vt:lpstr>
      <vt:lpstr>Frame the Problem</vt:lpstr>
      <vt:lpstr>Initial Thoughts &amp; Assumptions</vt:lpstr>
      <vt:lpstr>Data Wrangling</vt:lpstr>
      <vt:lpstr>Exploratory Data Analysis</vt:lpstr>
      <vt:lpstr>Exploratory Data Analysis</vt:lpstr>
      <vt:lpstr>Modeling</vt:lpstr>
      <vt:lpstr>Modeling</vt:lpstr>
      <vt:lpstr>Model Evaluation </vt:lpstr>
      <vt:lpstr>Modeling Cycle</vt:lpstr>
      <vt:lpstr>Preprocessing Pipeline</vt:lpstr>
      <vt:lpstr>Model Selection</vt:lpstr>
      <vt:lpstr>Initial Model Evaluation</vt:lpstr>
      <vt:lpstr>Specify Model Parameters</vt:lpstr>
      <vt:lpstr>Model Tuning</vt:lpstr>
      <vt:lpstr>Determine Best Model</vt:lpstr>
      <vt:lpstr>Outcome</vt:lpstr>
      <vt:lpstr>Interesting Facts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Kocher</dc:creator>
  <cp:lastModifiedBy>Ryan McGiffin</cp:lastModifiedBy>
  <cp:revision>1</cp:revision>
  <dcterms:created xsi:type="dcterms:W3CDTF">2025-07-24T19:51:34Z</dcterms:created>
  <dcterms:modified xsi:type="dcterms:W3CDTF">2025-08-06T23:40:12Z</dcterms:modified>
</cp:coreProperties>
</file>