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74" r:id="rId2"/>
    <p:sldId id="261" r:id="rId3"/>
    <p:sldId id="275" r:id="rId4"/>
    <p:sldId id="276" r:id="rId5"/>
    <p:sldId id="277" r:id="rId6"/>
    <p:sldId id="264" r:id="rId7"/>
    <p:sldId id="266" r:id="rId8"/>
    <p:sldId id="265" r:id="rId9"/>
    <p:sldId id="269" r:id="rId10"/>
    <p:sldId id="270" r:id="rId11"/>
    <p:sldId id="267" r:id="rId12"/>
    <p:sldId id="278" r:id="rId13"/>
    <p:sldId id="280" r:id="rId14"/>
    <p:sldId id="271" r:id="rId15"/>
    <p:sldId id="279" r:id="rId16"/>
    <p:sldId id="263"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A2BD2-AE1B-462B-BE46-830C96092FD4}" v="1001" dt="2025-08-07T00:20:05.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59" autoAdjust="0"/>
  </p:normalViewPr>
  <p:slideViewPr>
    <p:cSldViewPr snapToGrid="0">
      <p:cViewPr varScale="1">
        <p:scale>
          <a:sx n="68" d="100"/>
          <a:sy n="68" d="100"/>
        </p:scale>
        <p:origin x="1262" y="67"/>
      </p:cViewPr>
      <p:guideLst/>
    </p:cSldViewPr>
  </p:slideViewPr>
  <p:notesTextViewPr>
    <p:cViewPr>
      <p:scale>
        <a:sx n="1" d="1"/>
        <a:sy n="1" d="1"/>
      </p:scale>
      <p:origin x="0" y="-81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Giffin" userId="3ac51aac0b883ba7" providerId="LiveId" clId="{C59A2BD2-AE1B-462B-BE46-830C96092FD4}"/>
    <pc:docChg chg="undo redo custSel addSld delSld modSld sldOrd modMainMaster">
      <pc:chgData name="Ryan McGiffin" userId="3ac51aac0b883ba7" providerId="LiveId" clId="{C59A2BD2-AE1B-462B-BE46-830C96092FD4}" dt="2025-08-07T00:21:45.180" v="6203"/>
      <pc:docMkLst>
        <pc:docMk/>
      </pc:docMkLst>
      <pc:sldChg chg="addSp delSp add del delDesignElem">
        <pc:chgData name="Ryan McGiffin" userId="3ac51aac0b883ba7" providerId="LiveId" clId="{C59A2BD2-AE1B-462B-BE46-830C96092FD4}" dt="2025-08-07T00:04:42.440" v="5772"/>
        <pc:sldMkLst>
          <pc:docMk/>
          <pc:sldMk cId="1089398144" sldId="256"/>
        </pc:sldMkLst>
        <pc:spChg chg="add del">
          <ac:chgData name="Ryan McGiffin" userId="3ac51aac0b883ba7" providerId="LiveId" clId="{C59A2BD2-AE1B-462B-BE46-830C96092FD4}" dt="2025-08-06T21:10:02.333" v="2408"/>
          <ac:spMkLst>
            <pc:docMk/>
            <pc:sldMk cId="1089398144" sldId="256"/>
            <ac:spMk id="6" creationId="{6F5A5072-7B47-4D32-B52A-4EBBF590B8A5}"/>
          </ac:spMkLst>
        </pc:spChg>
        <pc:spChg chg="add del">
          <ac:chgData name="Ryan McGiffin" userId="3ac51aac0b883ba7" providerId="LiveId" clId="{C59A2BD2-AE1B-462B-BE46-830C96092FD4}" dt="2025-08-06T21:10:02.333" v="2408"/>
          <ac:spMkLst>
            <pc:docMk/>
            <pc:sldMk cId="1089398144" sldId="256"/>
            <ac:spMk id="7" creationId="{9715DAF0-AE1B-46C9-8A6B-DB2AA05AB91D}"/>
          </ac:spMkLst>
        </pc:spChg>
        <pc:spChg chg="add del">
          <ac:chgData name="Ryan McGiffin" userId="3ac51aac0b883ba7" providerId="LiveId" clId="{C59A2BD2-AE1B-462B-BE46-830C96092FD4}" dt="2025-08-06T21:10:02.333" v="2408"/>
          <ac:spMkLst>
            <pc:docMk/>
            <pc:sldMk cId="1089398144" sldId="256"/>
            <ac:spMk id="33" creationId="{6016219D-510E-4184-9090-6D5578A87BD1}"/>
          </ac:spMkLst>
        </pc:spChg>
        <pc:spChg chg="add del">
          <ac:chgData name="Ryan McGiffin" userId="3ac51aac0b883ba7" providerId="LiveId" clId="{C59A2BD2-AE1B-462B-BE46-830C96092FD4}" dt="2025-08-06T21:10:02.333" v="2408"/>
          <ac:spMkLst>
            <pc:docMk/>
            <pc:sldMk cId="1089398144" sldId="256"/>
            <ac:spMk id="35" creationId="{AFF4A713-7B75-4B21-90D7-5AB19547C728}"/>
          </ac:spMkLst>
        </pc:spChg>
        <pc:spChg chg="add del">
          <ac:chgData name="Ryan McGiffin" userId="3ac51aac0b883ba7" providerId="LiveId" clId="{C59A2BD2-AE1B-462B-BE46-830C96092FD4}" dt="2025-08-06T21:10:02.333" v="2408"/>
          <ac:spMkLst>
            <pc:docMk/>
            <pc:sldMk cId="1089398144" sldId="256"/>
            <ac:spMk id="37" creationId="{DC631C0B-6DA6-4E57-8231-CE32B3434A7E}"/>
          </ac:spMkLst>
        </pc:spChg>
        <pc:spChg chg="add del">
          <ac:chgData name="Ryan McGiffin" userId="3ac51aac0b883ba7" providerId="LiveId" clId="{C59A2BD2-AE1B-462B-BE46-830C96092FD4}" dt="2025-08-06T21:10:02.333" v="2408"/>
          <ac:spMkLst>
            <pc:docMk/>
            <pc:sldMk cId="1089398144" sldId="256"/>
            <ac:spMk id="39" creationId="{C29501E6-A978-4A61-9689-9085AF97A53A}"/>
          </ac:spMkLst>
        </pc:spChg>
      </pc:sldChg>
      <pc:sldChg chg="modSp">
        <pc:chgData name="Ryan McGiffin" userId="3ac51aac0b883ba7" providerId="LiveId" clId="{C59A2BD2-AE1B-462B-BE46-830C96092FD4}" dt="2025-08-07T00:20:05.927" v="6178"/>
        <pc:sldMkLst>
          <pc:docMk/>
          <pc:sldMk cId="1110763002" sldId="257"/>
        </pc:sldMkLst>
        <pc:spChg chg="mod">
          <ac:chgData name="Ryan McGiffin" userId="3ac51aac0b883ba7" providerId="LiveId" clId="{C59A2BD2-AE1B-462B-BE46-830C96092FD4}" dt="2025-08-07T00:20:05.927" v="6178"/>
          <ac:spMkLst>
            <pc:docMk/>
            <pc:sldMk cId="1110763002" sldId="257"/>
            <ac:spMk id="2" creationId="{D2BBFBE7-C567-7B62-52C7-009EA7D63C23}"/>
          </ac:spMkLst>
        </pc:spChg>
        <pc:spChg chg="mod">
          <ac:chgData name="Ryan McGiffin" userId="3ac51aac0b883ba7" providerId="LiveId" clId="{C59A2BD2-AE1B-462B-BE46-830C96092FD4}" dt="2025-08-07T00:20:05.927" v="6178"/>
          <ac:spMkLst>
            <pc:docMk/>
            <pc:sldMk cId="1110763002" sldId="257"/>
            <ac:spMk id="3" creationId="{BE44B921-5260-C21D-87DA-0AEE33F067AF}"/>
          </ac:spMkLst>
        </pc:spChg>
      </pc:sldChg>
      <pc:sldChg chg="addSp delSp modSp del mod delDesignElem">
        <pc:chgData name="Ryan McGiffin" userId="3ac51aac0b883ba7" providerId="LiveId" clId="{C59A2BD2-AE1B-462B-BE46-830C96092FD4}" dt="2025-08-06T23:38:54.788" v="5653" actId="47"/>
        <pc:sldMkLst>
          <pc:docMk/>
          <pc:sldMk cId="3260822621" sldId="258"/>
        </pc:sldMkLst>
        <pc:spChg chg="add del">
          <ac:chgData name="Ryan McGiffin" userId="3ac51aac0b883ba7" providerId="LiveId" clId="{C59A2BD2-AE1B-462B-BE46-830C96092FD4}" dt="2025-08-06T21:10:02.333" v="2408"/>
          <ac:spMkLst>
            <pc:docMk/>
            <pc:sldMk cId="3260822621" sldId="258"/>
            <ac:spMk id="55" creationId="{53B475F8-50AE-46A0-9943-B2B63183D50C}"/>
          </ac:spMkLst>
        </pc:spChg>
        <pc:spChg chg="add del">
          <ac:chgData name="Ryan McGiffin" userId="3ac51aac0b883ba7" providerId="LiveId" clId="{C59A2BD2-AE1B-462B-BE46-830C96092FD4}" dt="2025-08-06T21:10:02.333" v="2408"/>
          <ac:spMkLst>
            <pc:docMk/>
            <pc:sldMk cId="3260822621" sldId="258"/>
            <ac:spMk id="56" creationId="{75F6FDB4-2351-48C2-A863-2364A02343C0}"/>
          </ac:spMkLst>
        </pc:spChg>
        <pc:spChg chg="mod">
          <ac:chgData name="Ryan McGiffin" userId="3ac51aac0b883ba7" providerId="LiveId" clId="{C59A2BD2-AE1B-462B-BE46-830C96092FD4}" dt="2025-08-06T19:51:15.814" v="155"/>
          <ac:spMkLst>
            <pc:docMk/>
            <pc:sldMk cId="3260822621" sldId="258"/>
            <ac:spMk id="57" creationId="{9A31A276-449B-0BAD-8C87-501E6946D240}"/>
          </ac:spMkLst>
        </pc:spChg>
      </pc:sldChg>
      <pc:sldChg chg="addSp delSp del delDesignElem">
        <pc:chgData name="Ryan McGiffin" userId="3ac51aac0b883ba7" providerId="LiveId" clId="{C59A2BD2-AE1B-462B-BE46-830C96092FD4}" dt="2025-08-06T23:40:02.544" v="5657" actId="47"/>
        <pc:sldMkLst>
          <pc:docMk/>
          <pc:sldMk cId="71939880" sldId="259"/>
        </pc:sldMkLst>
        <pc:spChg chg="add del">
          <ac:chgData name="Ryan McGiffin" userId="3ac51aac0b883ba7" providerId="LiveId" clId="{C59A2BD2-AE1B-462B-BE46-830C96092FD4}" dt="2025-08-06T21:10:02.333" v="2408"/>
          <ac:spMkLst>
            <pc:docMk/>
            <pc:sldMk cId="71939880" sldId="259"/>
            <ac:spMk id="18" creationId="{2E442304-DDBD-4F7B-8017-36BCC863FB40}"/>
          </ac:spMkLst>
        </pc:spChg>
        <pc:spChg chg="add del">
          <ac:chgData name="Ryan McGiffin" userId="3ac51aac0b883ba7" providerId="LiveId" clId="{C59A2BD2-AE1B-462B-BE46-830C96092FD4}" dt="2025-08-06T21:10:02.333" v="2408"/>
          <ac:spMkLst>
            <pc:docMk/>
            <pc:sldMk cId="71939880" sldId="259"/>
            <ac:spMk id="19" creationId="{5E107275-3853-46FD-A241-DE4355A42675}"/>
          </ac:spMkLst>
        </pc:spChg>
      </pc:sldChg>
      <pc:sldChg chg="addSp delSp modSp del mod delDesignElem">
        <pc:chgData name="Ryan McGiffin" userId="3ac51aac0b883ba7" providerId="LiveId" clId="{C59A2BD2-AE1B-462B-BE46-830C96092FD4}" dt="2025-08-06T23:39:28.679" v="5655" actId="47"/>
        <pc:sldMkLst>
          <pc:docMk/>
          <pc:sldMk cId="3104374520" sldId="260"/>
        </pc:sldMkLst>
        <pc:spChg chg="mod">
          <ac:chgData name="Ryan McGiffin" userId="3ac51aac0b883ba7" providerId="LiveId" clId="{C59A2BD2-AE1B-462B-BE46-830C96092FD4}" dt="2025-08-06T21:10:16.782" v="2412"/>
          <ac:spMkLst>
            <pc:docMk/>
            <pc:sldMk cId="3104374520" sldId="260"/>
            <ac:spMk id="2" creationId="{2E386831-7B9C-7F88-D3EA-211D39995D7B}"/>
          </ac:spMkLst>
        </pc:spChg>
        <pc:spChg chg="add del">
          <ac:chgData name="Ryan McGiffin" userId="3ac51aac0b883ba7" providerId="LiveId" clId="{C59A2BD2-AE1B-462B-BE46-830C96092FD4}" dt="2025-08-06T19:51:13.857" v="151" actId="26606"/>
          <ac:spMkLst>
            <pc:docMk/>
            <pc:sldMk cId="3104374520" sldId="260"/>
            <ac:spMk id="11" creationId="{C0763A76-9F1C-4FC5-82B7-DD475DA461B2}"/>
          </ac:spMkLst>
        </pc:spChg>
        <pc:spChg chg="add del">
          <ac:chgData name="Ryan McGiffin" userId="3ac51aac0b883ba7" providerId="LiveId" clId="{C59A2BD2-AE1B-462B-BE46-830C96092FD4}" dt="2025-08-06T19:51:13.857" v="151" actId="26606"/>
          <ac:spMkLst>
            <pc:docMk/>
            <pc:sldMk cId="3104374520" sldId="260"/>
            <ac:spMk id="13" creationId="{E81BF4F6-F2CF-4984-9D14-D6966D92F99F}"/>
          </ac:spMkLst>
        </pc:spChg>
        <pc:spChg chg="add del">
          <ac:chgData name="Ryan McGiffin" userId="3ac51aac0b883ba7" providerId="LiveId" clId="{C59A2BD2-AE1B-462B-BE46-830C96092FD4}" dt="2025-08-06T21:10:02.333" v="2408"/>
          <ac:spMkLst>
            <pc:docMk/>
            <pc:sldMk cId="3104374520" sldId="260"/>
            <ac:spMk id="20" creationId="{257363FD-7E77-4145-9483-331A807ADF0E}"/>
          </ac:spMkLst>
        </pc:spChg>
        <pc:graphicFrameChg chg="mod modGraphic">
          <ac:chgData name="Ryan McGiffin" userId="3ac51aac0b883ba7" providerId="LiveId" clId="{C59A2BD2-AE1B-462B-BE46-830C96092FD4}" dt="2025-08-06T19:51:17.316" v="157"/>
          <ac:graphicFrameMkLst>
            <pc:docMk/>
            <pc:sldMk cId="3104374520" sldId="260"/>
            <ac:graphicFrameMk id="5" creationId="{ACAD0F66-C81F-B772-7222-1CFF22A256C0}"/>
          </ac:graphicFrameMkLst>
        </pc:graphicFrameChg>
        <pc:picChg chg="mod ord">
          <ac:chgData name="Ryan McGiffin" userId="3ac51aac0b883ba7" providerId="LiveId" clId="{C59A2BD2-AE1B-462B-BE46-830C96092FD4}" dt="2025-08-06T19:51:13.857" v="151" actId="26606"/>
          <ac:picMkLst>
            <pc:docMk/>
            <pc:sldMk cId="3104374520" sldId="260"/>
            <ac:picMk id="6" creationId="{72E9F2BE-CAAA-B010-6373-B2A0CA491E2D}"/>
          </ac:picMkLst>
        </pc:picChg>
      </pc:sldChg>
      <pc:sldChg chg="addSp delSp modSp mod delDesignElem">
        <pc:chgData name="Ryan McGiffin" userId="3ac51aac0b883ba7" providerId="LiveId" clId="{C59A2BD2-AE1B-462B-BE46-830C96092FD4}" dt="2025-08-07T00:20:05.927" v="6178"/>
        <pc:sldMkLst>
          <pc:docMk/>
          <pc:sldMk cId="2122756396" sldId="261"/>
        </pc:sldMkLst>
        <pc:spChg chg="mod">
          <ac:chgData name="Ryan McGiffin" userId="3ac51aac0b883ba7" providerId="LiveId" clId="{C59A2BD2-AE1B-462B-BE46-830C96092FD4}" dt="2025-08-07T00:15:00.555" v="6161" actId="26606"/>
          <ac:spMkLst>
            <pc:docMk/>
            <pc:sldMk cId="2122756396" sldId="261"/>
            <ac:spMk id="2" creationId="{C91EDBB7-5976-DA66-A65C-08617BF49BF0}"/>
          </ac:spMkLst>
        </pc:spChg>
        <pc:spChg chg="mod">
          <ac:chgData name="Ryan McGiffin" userId="3ac51aac0b883ba7" providerId="LiveId" clId="{C59A2BD2-AE1B-462B-BE46-830C96092FD4}" dt="2025-08-07T00:15:00.555" v="6161" actId="26606"/>
          <ac:spMkLst>
            <pc:docMk/>
            <pc:sldMk cId="2122756396" sldId="261"/>
            <ac:spMk id="51" creationId="{9117B2A2-1CC7-AE36-06DA-DD534EDCB673}"/>
          </ac:spMkLst>
        </pc:spChg>
        <pc:spChg chg="add del">
          <ac:chgData name="Ryan McGiffin" userId="3ac51aac0b883ba7" providerId="LiveId" clId="{C59A2BD2-AE1B-462B-BE46-830C96092FD4}" dt="2025-08-07T00:20:05.927" v="6178"/>
          <ac:spMkLst>
            <pc:docMk/>
            <pc:sldMk cId="2122756396" sldId="261"/>
            <ac:spMk id="57" creationId="{979E27D9-03C7-44E2-9FF8-15D0C8506AF7}"/>
          </ac:spMkLst>
        </pc:spChg>
        <pc:spChg chg="add del">
          <ac:chgData name="Ryan McGiffin" userId="3ac51aac0b883ba7" providerId="LiveId" clId="{C59A2BD2-AE1B-462B-BE46-830C96092FD4}" dt="2025-08-07T00:20:05.927" v="6178"/>
          <ac:spMkLst>
            <pc:docMk/>
            <pc:sldMk cId="2122756396" sldId="261"/>
            <ac:spMk id="59" creationId="{EEBF1590-3B36-48EE-A89D-3B6F3CB256AB}"/>
          </ac:spMkLst>
        </pc:spChg>
        <pc:spChg chg="add del">
          <ac:chgData name="Ryan McGiffin" userId="3ac51aac0b883ba7" providerId="LiveId" clId="{C59A2BD2-AE1B-462B-BE46-830C96092FD4}" dt="2025-08-07T00:20:05.927" v="6178"/>
          <ac:spMkLst>
            <pc:docMk/>
            <pc:sldMk cId="2122756396" sldId="261"/>
            <ac:spMk id="61" creationId="{AC8F6C8C-AB5A-4548-942D-E3FD40ACBC49}"/>
          </ac:spMkLst>
        </pc:spChg>
        <pc:spChg chg="add del">
          <ac:chgData name="Ryan McGiffin" userId="3ac51aac0b883ba7" providerId="LiveId" clId="{C59A2BD2-AE1B-462B-BE46-830C96092FD4}" dt="2025-08-06T21:10:02.333" v="2408"/>
          <ac:spMkLst>
            <pc:docMk/>
            <pc:sldMk cId="2122756396" sldId="261"/>
            <ac:spMk id="67" creationId="{C0763A76-9F1C-4FC5-82B7-DD475DA461B2}"/>
          </ac:spMkLst>
        </pc:spChg>
        <pc:spChg chg="add del">
          <ac:chgData name="Ryan McGiffin" userId="3ac51aac0b883ba7" providerId="LiveId" clId="{C59A2BD2-AE1B-462B-BE46-830C96092FD4}" dt="2025-08-06T21:10:02.333" v="2408"/>
          <ac:spMkLst>
            <pc:docMk/>
            <pc:sldMk cId="2122756396" sldId="261"/>
            <ac:spMk id="68" creationId="{E81BF4F6-F2CF-4984-9D14-D6966D92F99F}"/>
          </ac:spMkLst>
        </pc:spChg>
        <pc:picChg chg="mod">
          <ac:chgData name="Ryan McGiffin" userId="3ac51aac0b883ba7" providerId="LiveId" clId="{C59A2BD2-AE1B-462B-BE46-830C96092FD4}" dt="2025-08-07T00:15:00.555" v="6161" actId="26606"/>
          <ac:picMkLst>
            <pc:docMk/>
            <pc:sldMk cId="2122756396" sldId="261"/>
            <ac:picMk id="52" creationId="{39791702-937C-CD52-A5BE-72BF368C2AEC}"/>
          </ac:picMkLst>
        </pc:picChg>
      </pc:sldChg>
      <pc:sldChg chg="modSp del mod ord">
        <pc:chgData name="Ryan McGiffin" userId="3ac51aac0b883ba7" providerId="LiveId" clId="{C59A2BD2-AE1B-462B-BE46-830C96092FD4}" dt="2025-08-06T23:39:30.173" v="5656" actId="47"/>
        <pc:sldMkLst>
          <pc:docMk/>
          <pc:sldMk cId="2523784728" sldId="262"/>
        </pc:sldMkLst>
        <pc:spChg chg="mod">
          <ac:chgData name="Ryan McGiffin" userId="3ac51aac0b883ba7" providerId="LiveId" clId="{C59A2BD2-AE1B-462B-BE46-830C96092FD4}" dt="2025-08-06T21:10:16.782" v="2412"/>
          <ac:spMkLst>
            <pc:docMk/>
            <pc:sldMk cId="2523784728" sldId="262"/>
            <ac:spMk id="2" creationId="{E9858037-F0BD-55DA-5F43-31803B992F94}"/>
          </ac:spMkLst>
        </pc:spChg>
        <pc:spChg chg="mod">
          <ac:chgData name="Ryan McGiffin" userId="3ac51aac0b883ba7" providerId="LiveId" clId="{C59A2BD2-AE1B-462B-BE46-830C96092FD4}" dt="2025-08-06T21:10:16.782" v="2412"/>
          <ac:spMkLst>
            <pc:docMk/>
            <pc:sldMk cId="2523784728" sldId="262"/>
            <ac:spMk id="3" creationId="{88CB4EFC-24F4-D72D-D81D-439865D29679}"/>
          </ac:spMkLst>
        </pc:spChg>
      </pc:sldChg>
      <pc:sldChg chg="addSp delSp modSp mod setBg addAnim delDesignElem">
        <pc:chgData name="Ryan McGiffin" userId="3ac51aac0b883ba7" providerId="LiveId" clId="{C59A2BD2-AE1B-462B-BE46-830C96092FD4}" dt="2025-08-07T00:20:05.927" v="6178"/>
        <pc:sldMkLst>
          <pc:docMk/>
          <pc:sldMk cId="2299068576" sldId="263"/>
        </pc:sldMkLst>
        <pc:spChg chg="mod">
          <ac:chgData name="Ryan McGiffin" userId="3ac51aac0b883ba7" providerId="LiveId" clId="{C59A2BD2-AE1B-462B-BE46-830C96092FD4}" dt="2025-08-07T00:13:09.268" v="6155" actId="26606"/>
          <ac:spMkLst>
            <pc:docMk/>
            <pc:sldMk cId="2299068576" sldId="263"/>
            <ac:spMk id="2" creationId="{66E90C1F-057A-D65B-AF60-5D8875CC745A}"/>
          </ac:spMkLst>
        </pc:spChg>
        <pc:spChg chg="mod">
          <ac:chgData name="Ryan McGiffin" userId="3ac51aac0b883ba7" providerId="LiveId" clId="{C59A2BD2-AE1B-462B-BE46-830C96092FD4}" dt="2025-08-07T00:13:09.268" v="6155" actId="26606"/>
          <ac:spMkLst>
            <pc:docMk/>
            <pc:sldMk cId="2299068576" sldId="263"/>
            <ac:spMk id="3" creationId="{851DEC0B-BE60-15EF-AEB3-2AFB7AE5447E}"/>
          </ac:spMkLst>
        </pc:spChg>
        <pc:spChg chg="add del">
          <ac:chgData name="Ryan McGiffin" userId="3ac51aac0b883ba7" providerId="LiveId" clId="{C59A2BD2-AE1B-462B-BE46-830C96092FD4}" dt="2025-08-07T00:20:05.927" v="6178"/>
          <ac:spMkLst>
            <pc:docMk/>
            <pc:sldMk cId="2299068576" sldId="263"/>
            <ac:spMk id="8" creationId="{1B15ED52-F352-441B-82BF-E0EA34836D08}"/>
          </ac:spMkLst>
        </pc:spChg>
        <pc:spChg chg="add del">
          <ac:chgData name="Ryan McGiffin" userId="3ac51aac0b883ba7" providerId="LiveId" clId="{C59A2BD2-AE1B-462B-BE46-830C96092FD4}" dt="2025-08-07T00:20:05.927" v="6178"/>
          <ac:spMkLst>
            <pc:docMk/>
            <pc:sldMk cId="2299068576" sldId="263"/>
            <ac:spMk id="10" creationId="{3B2E3793-BFE6-45A2-9B7B-E18844431C99}"/>
          </ac:spMkLst>
        </pc:spChg>
        <pc:spChg chg="add del">
          <ac:chgData name="Ryan McGiffin" userId="3ac51aac0b883ba7" providerId="LiveId" clId="{C59A2BD2-AE1B-462B-BE46-830C96092FD4}" dt="2025-08-07T00:20:05.927" v="6178"/>
          <ac:spMkLst>
            <pc:docMk/>
            <pc:sldMk cId="2299068576" sldId="263"/>
            <ac:spMk id="12" creationId="{BC4C4868-CB8F-4AF9-9CDB-8108F2C19B67}"/>
          </ac:spMkLst>
        </pc:spChg>
        <pc:spChg chg="add del">
          <ac:chgData name="Ryan McGiffin" userId="3ac51aac0b883ba7" providerId="LiveId" clId="{C59A2BD2-AE1B-462B-BE46-830C96092FD4}" dt="2025-08-07T00:20:05.927" v="6178"/>
          <ac:spMkLst>
            <pc:docMk/>
            <pc:sldMk cId="2299068576" sldId="263"/>
            <ac:spMk id="14" creationId="{375E0459-6403-40CD-989D-56A4407CA12E}"/>
          </ac:spMkLst>
        </pc:spChg>
        <pc:spChg chg="add del">
          <ac:chgData name="Ryan McGiffin" userId="3ac51aac0b883ba7" providerId="LiveId" clId="{C59A2BD2-AE1B-462B-BE46-830C96092FD4}" dt="2025-08-07T00:20:05.927" v="6178"/>
          <ac:spMkLst>
            <pc:docMk/>
            <pc:sldMk cId="2299068576" sldId="263"/>
            <ac:spMk id="16" creationId="{53E5B1A8-3AC9-4BD1-9BBC-78CA94F2D1BA}"/>
          </ac:spMkLst>
        </pc:spChg>
      </pc:sldChg>
      <pc:sldChg chg="modSp new del mod">
        <pc:chgData name="Ryan McGiffin" userId="3ac51aac0b883ba7" providerId="LiveId" clId="{C59A2BD2-AE1B-462B-BE46-830C96092FD4}" dt="2025-08-06T20:54:15.326" v="919" actId="47"/>
        <pc:sldMkLst>
          <pc:docMk/>
          <pc:sldMk cId="367632116" sldId="264"/>
        </pc:sldMkLst>
        <pc:spChg chg="mod">
          <ac:chgData name="Ryan McGiffin" userId="3ac51aac0b883ba7" providerId="LiveId" clId="{C59A2BD2-AE1B-462B-BE46-830C96092FD4}" dt="2025-08-06T20:52:46.587" v="803" actId="20577"/>
          <ac:spMkLst>
            <pc:docMk/>
            <pc:sldMk cId="367632116" sldId="264"/>
            <ac:spMk id="2" creationId="{50735EB6-09F4-D9FF-7DDF-22A86C1D94C9}"/>
          </ac:spMkLst>
        </pc:spChg>
        <pc:spChg chg="mod">
          <ac:chgData name="Ryan McGiffin" userId="3ac51aac0b883ba7" providerId="LiveId" clId="{C59A2BD2-AE1B-462B-BE46-830C96092FD4}" dt="2025-08-06T20:06:51.887" v="785" actId="20577"/>
          <ac:spMkLst>
            <pc:docMk/>
            <pc:sldMk cId="367632116" sldId="264"/>
            <ac:spMk id="3" creationId="{2A97856E-7917-4909-B158-10B8F8FF0A8D}"/>
          </ac:spMkLst>
        </pc:spChg>
      </pc:sldChg>
      <pc:sldChg chg="addSp delSp modSp add mod delDesignElem">
        <pc:chgData name="Ryan McGiffin" userId="3ac51aac0b883ba7" providerId="LiveId" clId="{C59A2BD2-AE1B-462B-BE46-830C96092FD4}" dt="2025-08-07T00:20:05.927" v="6178"/>
        <pc:sldMkLst>
          <pc:docMk/>
          <pc:sldMk cId="889652246" sldId="264"/>
        </pc:sldMkLst>
        <pc:spChg chg="mod">
          <ac:chgData name="Ryan McGiffin" userId="3ac51aac0b883ba7" providerId="LiveId" clId="{C59A2BD2-AE1B-462B-BE46-830C96092FD4}" dt="2025-08-07T00:14:31.937" v="6157" actId="26606"/>
          <ac:spMkLst>
            <pc:docMk/>
            <pc:sldMk cId="889652246" sldId="264"/>
            <ac:spMk id="2" creationId="{92B85C7F-B33E-559F-0591-D48CB917C2C5}"/>
          </ac:spMkLst>
        </pc:spChg>
        <pc:spChg chg="mod">
          <ac:chgData name="Ryan McGiffin" userId="3ac51aac0b883ba7" providerId="LiveId" clId="{C59A2BD2-AE1B-462B-BE46-830C96092FD4}" dt="2025-08-07T00:14:31.937" v="6157" actId="26606"/>
          <ac:spMkLst>
            <pc:docMk/>
            <pc:sldMk cId="889652246" sldId="264"/>
            <ac:spMk id="3" creationId="{0CFAEEE8-5A4A-6A9C-8B59-0C818616AB04}"/>
          </ac:spMkLst>
        </pc:spChg>
        <pc:spChg chg="add del">
          <ac:chgData name="Ryan McGiffin" userId="3ac51aac0b883ba7" providerId="LiveId" clId="{C59A2BD2-AE1B-462B-BE46-830C96092FD4}" dt="2025-08-07T00:20:05.927" v="6178"/>
          <ac:spMkLst>
            <pc:docMk/>
            <pc:sldMk cId="889652246" sldId="264"/>
            <ac:spMk id="9" creationId="{B712E947-0734-45F9-9C4F-41114EC3A33E}"/>
          </ac:spMkLst>
        </pc:spChg>
        <pc:spChg chg="add del">
          <ac:chgData name="Ryan McGiffin" userId="3ac51aac0b883ba7" providerId="LiveId" clId="{C59A2BD2-AE1B-462B-BE46-830C96092FD4}" dt="2025-08-07T00:20:05.927" v="6178"/>
          <ac:spMkLst>
            <pc:docMk/>
            <pc:sldMk cId="889652246" sldId="264"/>
            <ac:spMk id="10" creationId="{5A65989E-BBD5-44D7-AA86-7AFD5D46BBC0}"/>
          </ac:spMkLst>
        </pc:spChg>
        <pc:spChg chg="del">
          <ac:chgData name="Ryan McGiffin" userId="3ac51aac0b883ba7" providerId="LiveId" clId="{C59A2BD2-AE1B-462B-BE46-830C96092FD4}" dt="2025-08-06T23:49:07.926" v="5672"/>
          <ac:spMkLst>
            <pc:docMk/>
            <pc:sldMk cId="889652246" sldId="264"/>
            <ac:spMk id="12" creationId="{352BEC0E-22F8-46D0-9632-375DB541B06C}"/>
          </ac:spMkLst>
        </pc:spChg>
        <pc:spChg chg="del">
          <ac:chgData name="Ryan McGiffin" userId="3ac51aac0b883ba7" providerId="LiveId" clId="{C59A2BD2-AE1B-462B-BE46-830C96092FD4}" dt="2025-08-06T23:49:07.926" v="5672"/>
          <ac:spMkLst>
            <pc:docMk/>
            <pc:sldMk cId="889652246" sldId="264"/>
            <ac:spMk id="14" creationId="{3FCFB1DE-0B7E-48CC-BA90-B2AB0889F9D6}"/>
          </ac:spMkLst>
        </pc:spChg>
        <pc:spChg chg="add del">
          <ac:chgData name="Ryan McGiffin" userId="3ac51aac0b883ba7" providerId="LiveId" clId="{C59A2BD2-AE1B-462B-BE46-830C96092FD4}" dt="2025-08-07T00:20:05.927" v="6178"/>
          <ac:spMkLst>
            <pc:docMk/>
            <pc:sldMk cId="889652246" sldId="264"/>
            <ac:spMk id="16" creationId="{231A2881-D8D7-4A7D-ACA3-E9F849F853D8}"/>
          </ac:spMkLst>
        </pc:spChg>
        <pc:picChg chg="mod ord">
          <ac:chgData name="Ryan McGiffin" userId="3ac51aac0b883ba7" providerId="LiveId" clId="{C59A2BD2-AE1B-462B-BE46-830C96092FD4}" dt="2025-08-07T00:14:31.937" v="6157" actId="26606"/>
          <ac:picMkLst>
            <pc:docMk/>
            <pc:sldMk cId="889652246" sldId="264"/>
            <ac:picMk id="5" creationId="{8B55116E-CDB1-B45D-EB16-4F0CFE1D7985}"/>
          </ac:picMkLst>
        </pc:picChg>
        <pc:picChg chg="mod">
          <ac:chgData name="Ryan McGiffin" userId="3ac51aac0b883ba7" providerId="LiveId" clId="{C59A2BD2-AE1B-462B-BE46-830C96092FD4}" dt="2025-08-07T00:14:31.937" v="6157" actId="26606"/>
          <ac:picMkLst>
            <pc:docMk/>
            <pc:sldMk cId="889652246" sldId="264"/>
            <ac:picMk id="7" creationId="{38FA49F6-31E7-BAF5-1BDD-9A3B7A265C01}"/>
          </ac:picMkLst>
        </pc:picChg>
      </pc:sldChg>
      <pc:sldChg chg="addSp delSp modSp new add del mod setBg modClrScheme delDesignElem chgLayout">
        <pc:chgData name="Ryan McGiffin" userId="3ac51aac0b883ba7" providerId="LiveId" clId="{C59A2BD2-AE1B-462B-BE46-830C96092FD4}" dt="2025-08-07T00:20:05.927" v="6178"/>
        <pc:sldMkLst>
          <pc:docMk/>
          <pc:sldMk cId="1619498896" sldId="265"/>
        </pc:sldMkLst>
        <pc:spChg chg="mod ord">
          <ac:chgData name="Ryan McGiffin" userId="3ac51aac0b883ba7" providerId="LiveId" clId="{C59A2BD2-AE1B-462B-BE46-830C96092FD4}" dt="2025-08-07T00:07:05.113" v="5804" actId="26606"/>
          <ac:spMkLst>
            <pc:docMk/>
            <pc:sldMk cId="1619498896" sldId="265"/>
            <ac:spMk id="2" creationId="{9C0BD8BE-D4DF-0304-16F4-8934A8533A5A}"/>
          </ac:spMkLst>
        </pc:spChg>
        <pc:spChg chg="del mod ord">
          <ac:chgData name="Ryan McGiffin" userId="3ac51aac0b883ba7" providerId="LiveId" clId="{C59A2BD2-AE1B-462B-BE46-830C96092FD4}" dt="2025-08-06T19:52:29.795" v="169" actId="700"/>
          <ac:spMkLst>
            <pc:docMk/>
            <pc:sldMk cId="1619498896" sldId="265"/>
            <ac:spMk id="3" creationId="{A809C0D1-1E22-0BCA-FED1-2127D6163583}"/>
          </ac:spMkLst>
        </pc:spChg>
        <pc:spChg chg="add del mod ord">
          <ac:chgData name="Ryan McGiffin" userId="3ac51aac0b883ba7" providerId="LiveId" clId="{C59A2BD2-AE1B-462B-BE46-830C96092FD4}" dt="2025-08-06T19:52:38.238" v="170" actId="478"/>
          <ac:spMkLst>
            <pc:docMk/>
            <pc:sldMk cId="1619498896" sldId="265"/>
            <ac:spMk id="4" creationId="{E9B0D85D-1251-D83E-5BCB-9A61AB7DAD46}"/>
          </ac:spMkLst>
        </pc:spChg>
        <pc:spChg chg="add del">
          <ac:chgData name="Ryan McGiffin" userId="3ac51aac0b883ba7" providerId="LiveId" clId="{C59A2BD2-AE1B-462B-BE46-830C96092FD4}" dt="2025-08-07T00:09:04.023" v="5825"/>
          <ac:spMkLst>
            <pc:docMk/>
            <pc:sldMk cId="1619498896" sldId="265"/>
            <ac:spMk id="5" creationId="{6F5A5072-7B47-4D32-B52A-4EBBF590B8A5}"/>
          </ac:spMkLst>
        </pc:spChg>
        <pc:spChg chg="add del">
          <ac:chgData name="Ryan McGiffin" userId="3ac51aac0b883ba7" providerId="LiveId" clId="{C59A2BD2-AE1B-462B-BE46-830C96092FD4}" dt="2025-08-07T00:09:04.023" v="5825"/>
          <ac:spMkLst>
            <pc:docMk/>
            <pc:sldMk cId="1619498896" sldId="265"/>
            <ac:spMk id="6" creationId="{9715DAF0-AE1B-46C9-8A6B-DB2AA05AB91D}"/>
          </ac:spMkLst>
        </pc:spChg>
        <pc:spChg chg="add del">
          <ac:chgData name="Ryan McGiffin" userId="3ac51aac0b883ba7" providerId="LiveId" clId="{C59A2BD2-AE1B-462B-BE46-830C96092FD4}" dt="2025-08-06T19:52:48.255" v="172" actId="26606"/>
          <ac:spMkLst>
            <pc:docMk/>
            <pc:sldMk cId="1619498896" sldId="265"/>
            <ac:spMk id="7" creationId="{3677BAFB-3BD3-41BB-9107-FAE224AE21C4}"/>
          </ac:spMkLst>
        </pc:spChg>
        <pc:spChg chg="add del">
          <ac:chgData name="Ryan McGiffin" userId="3ac51aac0b883ba7" providerId="LiveId" clId="{C59A2BD2-AE1B-462B-BE46-830C96092FD4}" dt="2025-08-07T00:09:04.023" v="5825"/>
          <ac:spMkLst>
            <pc:docMk/>
            <pc:sldMk cId="1619498896" sldId="265"/>
            <ac:spMk id="8" creationId="{6016219D-510E-4184-9090-6D5578A87BD1}"/>
          </ac:spMkLst>
        </pc:spChg>
        <pc:spChg chg="add del">
          <ac:chgData name="Ryan McGiffin" userId="3ac51aac0b883ba7" providerId="LiveId" clId="{C59A2BD2-AE1B-462B-BE46-830C96092FD4}" dt="2025-08-06T19:52:48.255" v="172" actId="26606"/>
          <ac:spMkLst>
            <pc:docMk/>
            <pc:sldMk cId="1619498896" sldId="265"/>
            <ac:spMk id="9" creationId="{E6823A9B-C188-42D4-847C-3AD928DB145C}"/>
          </ac:spMkLst>
        </pc:spChg>
        <pc:spChg chg="add del">
          <ac:chgData name="Ryan McGiffin" userId="3ac51aac0b883ba7" providerId="LiveId" clId="{C59A2BD2-AE1B-462B-BE46-830C96092FD4}" dt="2025-08-07T00:09:04.023" v="5825"/>
          <ac:spMkLst>
            <pc:docMk/>
            <pc:sldMk cId="1619498896" sldId="265"/>
            <ac:spMk id="10" creationId="{AFF4A713-7B75-4B21-90D7-5AB19547C728}"/>
          </ac:spMkLst>
        </pc:spChg>
        <pc:spChg chg="add del">
          <ac:chgData name="Ryan McGiffin" userId="3ac51aac0b883ba7" providerId="LiveId" clId="{C59A2BD2-AE1B-462B-BE46-830C96092FD4}" dt="2025-08-06T19:52:48.255" v="172" actId="26606"/>
          <ac:spMkLst>
            <pc:docMk/>
            <pc:sldMk cId="1619498896" sldId="265"/>
            <ac:spMk id="11" creationId="{34B557F3-1A0C-4749-A6DB-EAC082DF390B}"/>
          </ac:spMkLst>
        </pc:spChg>
        <pc:spChg chg="add del">
          <ac:chgData name="Ryan McGiffin" userId="3ac51aac0b883ba7" providerId="LiveId" clId="{C59A2BD2-AE1B-462B-BE46-830C96092FD4}" dt="2025-08-07T00:09:04.023" v="5825"/>
          <ac:spMkLst>
            <pc:docMk/>
            <pc:sldMk cId="1619498896" sldId="265"/>
            <ac:spMk id="12" creationId="{DC631C0B-6DA6-4E57-8231-CE32B3434A7E}"/>
          </ac:spMkLst>
        </pc:spChg>
        <pc:spChg chg="add del">
          <ac:chgData name="Ryan McGiffin" userId="3ac51aac0b883ba7" providerId="LiveId" clId="{C59A2BD2-AE1B-462B-BE46-830C96092FD4}" dt="2025-08-06T19:52:48.255" v="172" actId="26606"/>
          <ac:spMkLst>
            <pc:docMk/>
            <pc:sldMk cId="1619498896" sldId="265"/>
            <ac:spMk id="13" creationId="{55D55AA6-3751-494F-868A-DCEDC5CE82BF}"/>
          </ac:spMkLst>
        </pc:spChg>
        <pc:spChg chg="add del">
          <ac:chgData name="Ryan McGiffin" userId="3ac51aac0b883ba7" providerId="LiveId" clId="{C59A2BD2-AE1B-462B-BE46-830C96092FD4}" dt="2025-08-07T00:09:04.023" v="5825"/>
          <ac:spMkLst>
            <pc:docMk/>
            <pc:sldMk cId="1619498896" sldId="265"/>
            <ac:spMk id="14"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15" creationId="{4D4C00DC-4DC6-4CD2-9E31-F17E6CEBC5A6}"/>
          </ac:spMkLst>
        </pc:spChg>
        <pc:spChg chg="add del">
          <ac:chgData name="Ryan McGiffin" userId="3ac51aac0b883ba7" providerId="LiveId" clId="{C59A2BD2-AE1B-462B-BE46-830C96092FD4}" dt="2025-08-07T00:20:05.927" v="6178"/>
          <ac:spMkLst>
            <pc:docMk/>
            <pc:sldMk cId="1619498896" sldId="265"/>
            <ac:spMk id="16" creationId="{6F5A5072-7B47-4D32-B52A-4EBBF590B8A5}"/>
          </ac:spMkLst>
        </pc:spChg>
        <pc:spChg chg="add del">
          <ac:chgData name="Ryan McGiffin" userId="3ac51aac0b883ba7" providerId="LiveId" clId="{C59A2BD2-AE1B-462B-BE46-830C96092FD4}" dt="2025-08-06T19:52:48.255" v="172" actId="26606"/>
          <ac:spMkLst>
            <pc:docMk/>
            <pc:sldMk cId="1619498896" sldId="265"/>
            <ac:spMk id="17" creationId="{D82AB1B2-7970-42CF-8BF5-567C69E9FFFB}"/>
          </ac:spMkLst>
        </pc:spChg>
        <pc:spChg chg="add del">
          <ac:chgData name="Ryan McGiffin" userId="3ac51aac0b883ba7" providerId="LiveId" clId="{C59A2BD2-AE1B-462B-BE46-830C96092FD4}" dt="2025-08-07T00:20:05.927" v="6178"/>
          <ac:spMkLst>
            <pc:docMk/>
            <pc:sldMk cId="1619498896" sldId="265"/>
            <ac:spMk id="18" creationId="{9715DAF0-AE1B-46C9-8A6B-DB2AA05AB91D}"/>
          </ac:spMkLst>
        </pc:spChg>
        <pc:spChg chg="add del">
          <ac:chgData name="Ryan McGiffin" userId="3ac51aac0b883ba7" providerId="LiveId" clId="{C59A2BD2-AE1B-462B-BE46-830C96092FD4}" dt="2025-08-07T00:20:05.927" v="6178"/>
          <ac:spMkLst>
            <pc:docMk/>
            <pc:sldMk cId="1619498896" sldId="265"/>
            <ac:spMk id="19" creationId="{6016219D-510E-4184-9090-6D5578A87BD1}"/>
          </ac:spMkLst>
        </pc:spChg>
        <pc:spChg chg="add del">
          <ac:chgData name="Ryan McGiffin" userId="3ac51aac0b883ba7" providerId="LiveId" clId="{C59A2BD2-AE1B-462B-BE46-830C96092FD4}" dt="2025-08-07T00:20:05.927" v="6178"/>
          <ac:spMkLst>
            <pc:docMk/>
            <pc:sldMk cId="1619498896" sldId="265"/>
            <ac:spMk id="20" creationId="{AFF4A713-7B75-4B21-90D7-5AB19547C728}"/>
          </ac:spMkLst>
        </pc:spChg>
        <pc:spChg chg="add del">
          <ac:chgData name="Ryan McGiffin" userId="3ac51aac0b883ba7" providerId="LiveId" clId="{C59A2BD2-AE1B-462B-BE46-830C96092FD4}" dt="2025-08-07T00:20:05.927" v="6178"/>
          <ac:spMkLst>
            <pc:docMk/>
            <pc:sldMk cId="1619498896" sldId="265"/>
            <ac:spMk id="21" creationId="{DC631C0B-6DA6-4E57-8231-CE32B3434A7E}"/>
          </ac:spMkLst>
        </pc:spChg>
        <pc:spChg chg="add del">
          <ac:chgData name="Ryan McGiffin" userId="3ac51aac0b883ba7" providerId="LiveId" clId="{C59A2BD2-AE1B-462B-BE46-830C96092FD4}" dt="2025-08-07T00:20:05.927" v="6178"/>
          <ac:spMkLst>
            <pc:docMk/>
            <pc:sldMk cId="1619498896" sldId="265"/>
            <ac:spMk id="22"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23" creationId="{C10FB9CA-E7FA-462C-B537-F1224ED1ACF4}"/>
          </ac:spMkLst>
        </pc:spChg>
        <pc:spChg chg="add del">
          <ac:chgData name="Ryan McGiffin" userId="3ac51aac0b883ba7" providerId="LiveId" clId="{C59A2BD2-AE1B-462B-BE46-830C96092FD4}" dt="2025-08-06T19:52:48.255" v="172" actId="26606"/>
          <ac:spMkLst>
            <pc:docMk/>
            <pc:sldMk cId="1619498896" sldId="265"/>
            <ac:spMk id="25" creationId="{D8469AE7-A75B-4F37-850B-EF5974ABED2C}"/>
          </ac:spMkLst>
        </pc:spChg>
        <pc:grpChg chg="add del">
          <ac:chgData name="Ryan McGiffin" userId="3ac51aac0b883ba7" providerId="LiveId" clId="{C59A2BD2-AE1B-462B-BE46-830C96092FD4}" dt="2025-08-06T19:52:48.255" v="172" actId="26606"/>
          <ac:grpSpMkLst>
            <pc:docMk/>
            <pc:sldMk cId="1619498896" sldId="265"/>
            <ac:grpSpMk id="27" creationId="{63301095-70B2-49AA-8DA9-A35629AD621C}"/>
          </ac:grpSpMkLst>
        </pc:grpChg>
      </pc:sldChg>
      <pc:sldChg chg="modSp add del mod ord">
        <pc:chgData name="Ryan McGiffin" userId="3ac51aac0b883ba7" providerId="LiveId" clId="{C59A2BD2-AE1B-462B-BE46-830C96092FD4}" dt="2025-08-06T20:54:13.887" v="918" actId="47"/>
        <pc:sldMkLst>
          <pc:docMk/>
          <pc:sldMk cId="72320654" sldId="266"/>
        </pc:sldMkLst>
        <pc:spChg chg="mod">
          <ac:chgData name="Ryan McGiffin" userId="3ac51aac0b883ba7" providerId="LiveId" clId="{C59A2BD2-AE1B-462B-BE46-830C96092FD4}" dt="2025-08-06T20:52:54.127" v="818" actId="20577"/>
          <ac:spMkLst>
            <pc:docMk/>
            <pc:sldMk cId="72320654" sldId="266"/>
            <ac:spMk id="2" creationId="{F9F0F0BC-214F-D660-72A9-F2AA1CF5F7BC}"/>
          </ac:spMkLst>
        </pc:spChg>
      </pc:sldChg>
      <pc:sldChg chg="addSp delSp modSp add mod setBg delDesignElem">
        <pc:chgData name="Ryan McGiffin" userId="3ac51aac0b883ba7" providerId="LiveId" clId="{C59A2BD2-AE1B-462B-BE46-830C96092FD4}" dt="2025-08-07T00:20:05.927" v="6178"/>
        <pc:sldMkLst>
          <pc:docMk/>
          <pc:sldMk cId="2581187831" sldId="266"/>
        </pc:sldMkLst>
        <pc:spChg chg="mod">
          <ac:chgData name="Ryan McGiffin" userId="3ac51aac0b883ba7" providerId="LiveId" clId="{C59A2BD2-AE1B-462B-BE46-830C96092FD4}" dt="2025-08-07T00:14:35.818" v="6158" actId="26606"/>
          <ac:spMkLst>
            <pc:docMk/>
            <pc:sldMk cId="2581187831" sldId="266"/>
            <ac:spMk id="2" creationId="{3BB949D0-9775-28AF-7E2D-8D3FE4C0A3E1}"/>
          </ac:spMkLst>
        </pc:spChg>
        <pc:spChg chg="mod">
          <ac:chgData name="Ryan McGiffin" userId="3ac51aac0b883ba7" providerId="LiveId" clId="{C59A2BD2-AE1B-462B-BE46-830C96092FD4}" dt="2025-08-07T00:14:35.818" v="6158" actId="26606"/>
          <ac:spMkLst>
            <pc:docMk/>
            <pc:sldMk cId="2581187831" sldId="266"/>
            <ac:spMk id="3" creationId="{4E3037BA-5543-9E5E-DC61-3AF11BDEB22B}"/>
          </ac:spMkLst>
        </pc:spChg>
        <pc:spChg chg="add del">
          <ac:chgData name="Ryan McGiffin" userId="3ac51aac0b883ba7" providerId="LiveId" clId="{C59A2BD2-AE1B-462B-BE46-830C96092FD4}" dt="2025-08-07T00:20:05.927" v="6178"/>
          <ac:spMkLst>
            <pc:docMk/>
            <pc:sldMk cId="2581187831" sldId="266"/>
            <ac:spMk id="12" creationId="{B712E947-0734-45F9-9C4F-41114EC3A33E}"/>
          </ac:spMkLst>
        </pc:spChg>
        <pc:spChg chg="add del">
          <ac:chgData name="Ryan McGiffin" userId="3ac51aac0b883ba7" providerId="LiveId" clId="{C59A2BD2-AE1B-462B-BE46-830C96092FD4}" dt="2025-08-07T00:20:05.927" v="6178"/>
          <ac:spMkLst>
            <pc:docMk/>
            <pc:sldMk cId="2581187831" sldId="266"/>
            <ac:spMk id="14" creationId="{5A65989E-BBD5-44D7-AA86-7AFD5D46BBC0}"/>
          </ac:spMkLst>
        </pc:spChg>
        <pc:spChg chg="add del">
          <ac:chgData name="Ryan McGiffin" userId="3ac51aac0b883ba7" providerId="LiveId" clId="{C59A2BD2-AE1B-462B-BE46-830C96092FD4}" dt="2025-08-07T00:20:05.927" v="6178"/>
          <ac:spMkLst>
            <pc:docMk/>
            <pc:sldMk cId="2581187831" sldId="266"/>
            <ac:spMk id="16" creationId="{231A2881-D8D7-4A7D-ACA3-E9F849F853D8}"/>
          </ac:spMkLst>
        </pc:spChg>
        <pc:picChg chg="mod">
          <ac:chgData name="Ryan McGiffin" userId="3ac51aac0b883ba7" providerId="LiveId" clId="{C59A2BD2-AE1B-462B-BE46-830C96092FD4}" dt="2025-08-07T00:14:35.818" v="6158" actId="26606"/>
          <ac:picMkLst>
            <pc:docMk/>
            <pc:sldMk cId="2581187831" sldId="266"/>
            <ac:picMk id="4" creationId="{62B1AC84-4528-F9BC-50D4-8708F9EFB649}"/>
          </ac:picMkLst>
        </pc:picChg>
        <pc:picChg chg="mod">
          <ac:chgData name="Ryan McGiffin" userId="3ac51aac0b883ba7" providerId="LiveId" clId="{C59A2BD2-AE1B-462B-BE46-830C96092FD4}" dt="2025-08-07T00:14:35.818" v="6158" actId="26606"/>
          <ac:picMkLst>
            <pc:docMk/>
            <pc:sldMk cId="2581187831" sldId="266"/>
            <ac:picMk id="7" creationId="{4C230784-745D-B9FC-8FE0-137732519ED5}"/>
          </ac:picMkLst>
        </pc:picChg>
      </pc:sldChg>
      <pc:sldChg chg="addSp delSp modSp add mod setBg delDesignElem modNotesTx">
        <pc:chgData name="Ryan McGiffin" userId="3ac51aac0b883ba7" providerId="LiveId" clId="{C59A2BD2-AE1B-462B-BE46-830C96092FD4}" dt="2025-08-07T00:20:05.927" v="6178"/>
        <pc:sldMkLst>
          <pc:docMk/>
          <pc:sldMk cId="1304537271" sldId="267"/>
        </pc:sldMkLst>
        <pc:spChg chg="mod">
          <ac:chgData name="Ryan McGiffin" userId="3ac51aac0b883ba7" providerId="LiveId" clId="{C59A2BD2-AE1B-462B-BE46-830C96092FD4}" dt="2025-08-07T00:09:24.474" v="5828" actId="26606"/>
          <ac:spMkLst>
            <pc:docMk/>
            <pc:sldMk cId="1304537271" sldId="267"/>
            <ac:spMk id="2" creationId="{BE7AB4DE-F46F-86B1-581A-3EEC0B4A5A71}"/>
          </ac:spMkLst>
        </pc:spChg>
        <pc:spChg chg="add del">
          <ac:chgData name="Ryan McGiffin" userId="3ac51aac0b883ba7" providerId="LiveId" clId="{C59A2BD2-AE1B-462B-BE46-830C96092FD4}" dt="2025-08-07T00:09:04.023" v="5825"/>
          <ac:spMkLst>
            <pc:docMk/>
            <pc:sldMk cId="1304537271" sldId="267"/>
            <ac:spMk id="7" creationId="{BACC6370-2D7E-4714-9D71-7542949D7D5D}"/>
          </ac:spMkLst>
        </pc:spChg>
        <pc:spChg chg="add del">
          <ac:chgData name="Ryan McGiffin" userId="3ac51aac0b883ba7" providerId="LiveId" clId="{C59A2BD2-AE1B-462B-BE46-830C96092FD4}" dt="2025-08-07T00:09:04.023" v="5825"/>
          <ac:spMkLst>
            <pc:docMk/>
            <pc:sldMk cId="1304537271" sldId="267"/>
            <ac:spMk id="8" creationId="{F68B3F68-107C-434F-AA38-110D5EA91B85}"/>
          </ac:spMkLst>
        </pc:spChg>
        <pc:spChg chg="add del">
          <ac:chgData name="Ryan McGiffin" userId="3ac51aac0b883ba7" providerId="LiveId" clId="{C59A2BD2-AE1B-462B-BE46-830C96092FD4}" dt="2025-08-07T00:09:04.023" v="5825"/>
          <ac:spMkLst>
            <pc:docMk/>
            <pc:sldMk cId="1304537271" sldId="267"/>
            <ac:spMk id="9" creationId="{AAD0DBB9-1A4B-4391-81D4-CB19F9AB918A}"/>
          </ac:spMkLst>
        </pc:spChg>
        <pc:spChg chg="add del">
          <ac:chgData name="Ryan McGiffin" userId="3ac51aac0b883ba7" providerId="LiveId" clId="{C59A2BD2-AE1B-462B-BE46-830C96092FD4}" dt="2025-08-07T00:00:52.592" v="5742"/>
          <ac:spMkLst>
            <pc:docMk/>
            <pc:sldMk cId="1304537271" sldId="267"/>
            <ac:spMk id="10" creationId="{BACC6370-2D7E-4714-9D71-7542949D7D5D}"/>
          </ac:spMkLst>
        </pc:spChg>
        <pc:spChg chg="add del">
          <ac:chgData name="Ryan McGiffin" userId="3ac51aac0b883ba7" providerId="LiveId" clId="{C59A2BD2-AE1B-462B-BE46-830C96092FD4}" dt="2025-08-07T00:09:04.023" v="5825"/>
          <ac:spMkLst>
            <pc:docMk/>
            <pc:sldMk cId="1304537271" sldId="267"/>
            <ac:spMk id="11" creationId="{063BBA22-50EA-4C4D-BE05-F1CE4E63AA56}"/>
          </ac:spMkLst>
        </pc:spChg>
        <pc:spChg chg="add del">
          <ac:chgData name="Ryan McGiffin" userId="3ac51aac0b883ba7" providerId="LiveId" clId="{C59A2BD2-AE1B-462B-BE46-830C96092FD4}" dt="2025-08-07T00:00:52.592" v="5742"/>
          <ac:spMkLst>
            <pc:docMk/>
            <pc:sldMk cId="1304537271" sldId="267"/>
            <ac:spMk id="12" creationId="{F68B3F68-107C-434F-AA38-110D5EA91B85}"/>
          </ac:spMkLst>
        </pc:spChg>
        <pc:spChg chg="add del">
          <ac:chgData name="Ryan McGiffin" userId="3ac51aac0b883ba7" providerId="LiveId" clId="{C59A2BD2-AE1B-462B-BE46-830C96092FD4}" dt="2025-08-07T00:20:05.927" v="6178"/>
          <ac:spMkLst>
            <pc:docMk/>
            <pc:sldMk cId="1304537271" sldId="267"/>
            <ac:spMk id="13" creationId="{BACC6370-2D7E-4714-9D71-7542949D7D5D}"/>
          </ac:spMkLst>
        </pc:spChg>
        <pc:spChg chg="add del">
          <ac:chgData name="Ryan McGiffin" userId="3ac51aac0b883ba7" providerId="LiveId" clId="{C59A2BD2-AE1B-462B-BE46-830C96092FD4}" dt="2025-08-07T00:00:52.592" v="5742"/>
          <ac:spMkLst>
            <pc:docMk/>
            <pc:sldMk cId="1304537271" sldId="267"/>
            <ac:spMk id="14" creationId="{AAD0DBB9-1A4B-4391-81D4-CB19F9AB918A}"/>
          </ac:spMkLst>
        </pc:spChg>
        <pc:spChg chg="add del">
          <ac:chgData name="Ryan McGiffin" userId="3ac51aac0b883ba7" providerId="LiveId" clId="{C59A2BD2-AE1B-462B-BE46-830C96092FD4}" dt="2025-08-07T00:20:05.927" v="6178"/>
          <ac:spMkLst>
            <pc:docMk/>
            <pc:sldMk cId="1304537271" sldId="267"/>
            <ac:spMk id="15" creationId="{F68B3F68-107C-434F-AA38-110D5EA91B85}"/>
          </ac:spMkLst>
        </pc:spChg>
        <pc:spChg chg="add del">
          <ac:chgData name="Ryan McGiffin" userId="3ac51aac0b883ba7" providerId="LiveId" clId="{C59A2BD2-AE1B-462B-BE46-830C96092FD4}" dt="2025-08-07T00:00:52.592" v="5742"/>
          <ac:spMkLst>
            <pc:docMk/>
            <pc:sldMk cId="1304537271" sldId="267"/>
            <ac:spMk id="16" creationId="{063BBA22-50EA-4C4D-BE05-F1CE4E63AA56}"/>
          </ac:spMkLst>
        </pc:spChg>
        <pc:spChg chg="add del">
          <ac:chgData name="Ryan McGiffin" userId="3ac51aac0b883ba7" providerId="LiveId" clId="{C59A2BD2-AE1B-462B-BE46-830C96092FD4}" dt="2025-08-07T00:20:05.927" v="6178"/>
          <ac:spMkLst>
            <pc:docMk/>
            <pc:sldMk cId="1304537271" sldId="267"/>
            <ac:spMk id="17" creationId="{AAD0DBB9-1A4B-4391-81D4-CB19F9AB918A}"/>
          </ac:spMkLst>
        </pc:spChg>
        <pc:spChg chg="del">
          <ac:chgData name="Ryan McGiffin" userId="3ac51aac0b883ba7" providerId="LiveId" clId="{C59A2BD2-AE1B-462B-BE46-830C96092FD4}" dt="2025-08-06T20:53:09.960" v="820"/>
          <ac:spMkLst>
            <pc:docMk/>
            <pc:sldMk cId="1304537271" sldId="267"/>
            <ac:spMk id="18" creationId="{12F103E5-8A94-157E-D6D2-DC1640D0E652}"/>
          </ac:spMkLst>
        </pc:spChg>
        <pc:spChg chg="del">
          <ac:chgData name="Ryan McGiffin" userId="3ac51aac0b883ba7" providerId="LiveId" clId="{C59A2BD2-AE1B-462B-BE46-830C96092FD4}" dt="2025-08-06T20:53:09.960" v="820"/>
          <ac:spMkLst>
            <pc:docMk/>
            <pc:sldMk cId="1304537271" sldId="267"/>
            <ac:spMk id="19" creationId="{AD87FF19-62C6-77E2-E615-F83706A1AC57}"/>
          </ac:spMkLst>
        </pc:spChg>
        <pc:spChg chg="add del">
          <ac:chgData name="Ryan McGiffin" userId="3ac51aac0b883ba7" providerId="LiveId" clId="{C59A2BD2-AE1B-462B-BE46-830C96092FD4}" dt="2025-08-07T00:20:05.927" v="6178"/>
          <ac:spMkLst>
            <pc:docMk/>
            <pc:sldMk cId="1304537271" sldId="267"/>
            <ac:spMk id="20" creationId="{063BBA22-50EA-4C4D-BE05-F1CE4E63AA56}"/>
          </ac:spMkLst>
        </pc:spChg>
        <pc:graphicFrameChg chg="mod modGraphic">
          <ac:chgData name="Ryan McGiffin" userId="3ac51aac0b883ba7" providerId="LiveId" clId="{C59A2BD2-AE1B-462B-BE46-830C96092FD4}" dt="2025-08-07T00:09:24.474" v="5828" actId="26606"/>
          <ac:graphicFrameMkLst>
            <pc:docMk/>
            <pc:sldMk cId="1304537271" sldId="267"/>
            <ac:graphicFrameMk id="5" creationId="{5915F042-2237-F334-E87E-CEECBB1C6DD4}"/>
          </ac:graphicFrameMkLst>
        </pc:graphicFrameChg>
      </pc:sldChg>
      <pc:sldChg chg="addSp delSp modSp add del mod ord setBg delDesignElem modNotesTx">
        <pc:chgData name="Ryan McGiffin" userId="3ac51aac0b883ba7" providerId="LiveId" clId="{C59A2BD2-AE1B-462B-BE46-830C96092FD4}" dt="2025-08-06T23:59:34.126" v="5729" actId="47"/>
        <pc:sldMkLst>
          <pc:docMk/>
          <pc:sldMk cId="3842443157" sldId="268"/>
        </pc:sldMkLst>
        <pc:spChg chg="mod">
          <ac:chgData name="Ryan McGiffin" userId="3ac51aac0b883ba7" providerId="LiveId" clId="{C59A2BD2-AE1B-462B-BE46-830C96092FD4}" dt="2025-08-06T23:56:44.615" v="5726" actId="26606"/>
          <ac:spMkLst>
            <pc:docMk/>
            <pc:sldMk cId="3842443157" sldId="268"/>
            <ac:spMk id="2" creationId="{1BF35AE1-BC21-FE0E-0B80-633DD83BCBA7}"/>
          </ac:spMkLst>
        </pc:spChg>
        <pc:spChg chg="add">
          <ac:chgData name="Ryan McGiffin" userId="3ac51aac0b883ba7" providerId="LiveId" clId="{C59A2BD2-AE1B-462B-BE46-830C96092FD4}" dt="2025-08-06T23:56:44.615" v="5726" actId="26606"/>
          <ac:spMkLst>
            <pc:docMk/>
            <pc:sldMk cId="3842443157" sldId="268"/>
            <ac:spMk id="10" creationId="{BACC6370-2D7E-4714-9D71-7542949D7D5D}"/>
          </ac:spMkLst>
        </pc:spChg>
        <pc:spChg chg="add">
          <ac:chgData name="Ryan McGiffin" userId="3ac51aac0b883ba7" providerId="LiveId" clId="{C59A2BD2-AE1B-462B-BE46-830C96092FD4}" dt="2025-08-06T23:56:44.615" v="5726" actId="26606"/>
          <ac:spMkLst>
            <pc:docMk/>
            <pc:sldMk cId="3842443157" sldId="268"/>
            <ac:spMk id="12" creationId="{F68B3F68-107C-434F-AA38-110D5EA91B85}"/>
          </ac:spMkLst>
        </pc:spChg>
        <pc:spChg chg="add">
          <ac:chgData name="Ryan McGiffin" userId="3ac51aac0b883ba7" providerId="LiveId" clId="{C59A2BD2-AE1B-462B-BE46-830C96092FD4}" dt="2025-08-06T23:56:44.615" v="5726" actId="26606"/>
          <ac:spMkLst>
            <pc:docMk/>
            <pc:sldMk cId="3842443157" sldId="268"/>
            <ac:spMk id="14" creationId="{AAD0DBB9-1A4B-4391-81D4-CB19F9AB918A}"/>
          </ac:spMkLst>
        </pc:spChg>
        <pc:spChg chg="add">
          <ac:chgData name="Ryan McGiffin" userId="3ac51aac0b883ba7" providerId="LiveId" clId="{C59A2BD2-AE1B-462B-BE46-830C96092FD4}" dt="2025-08-06T23:56:44.615" v="5726" actId="26606"/>
          <ac:spMkLst>
            <pc:docMk/>
            <pc:sldMk cId="3842443157" sldId="268"/>
            <ac:spMk id="16" creationId="{063BBA22-50EA-4C4D-BE05-F1CE4E63AA56}"/>
          </ac:spMkLst>
        </pc:spChg>
        <pc:spChg chg="del">
          <ac:chgData name="Ryan McGiffin" userId="3ac51aac0b883ba7" providerId="LiveId" clId="{C59A2BD2-AE1B-462B-BE46-830C96092FD4}" dt="2025-08-06T21:08:10.362" v="2372"/>
          <ac:spMkLst>
            <pc:docMk/>
            <pc:sldMk cId="3842443157" sldId="268"/>
            <ac:spMk id="18" creationId="{FF92BF73-8B1D-2A88-2AC7-15E1449750B3}"/>
          </ac:spMkLst>
        </pc:spChg>
        <pc:spChg chg="del">
          <ac:chgData name="Ryan McGiffin" userId="3ac51aac0b883ba7" providerId="LiveId" clId="{C59A2BD2-AE1B-462B-BE46-830C96092FD4}" dt="2025-08-06T21:08:10.362" v="2372"/>
          <ac:spMkLst>
            <pc:docMk/>
            <pc:sldMk cId="3842443157" sldId="268"/>
            <ac:spMk id="19" creationId="{3C0C5B10-EE30-7E33-B1E6-C960983E47A7}"/>
          </ac:spMkLst>
        </pc:spChg>
        <pc:graphicFrameChg chg="mod modGraphic">
          <ac:chgData name="Ryan McGiffin" userId="3ac51aac0b883ba7" providerId="LiveId" clId="{C59A2BD2-AE1B-462B-BE46-830C96092FD4}" dt="2025-08-06T23:56:44.615" v="5726" actId="26606"/>
          <ac:graphicFrameMkLst>
            <pc:docMk/>
            <pc:sldMk cId="3842443157" sldId="268"/>
            <ac:graphicFrameMk id="5" creationId="{27D4F19C-F603-9EC6-D1BC-21883BA194E9}"/>
          </ac:graphicFrameMkLst>
        </pc:graphicFrameChg>
      </pc:sldChg>
      <pc:sldChg chg="addSp delSp modSp add del setBg delDesignElem">
        <pc:chgData name="Ryan McGiffin" userId="3ac51aac0b883ba7" providerId="LiveId" clId="{C59A2BD2-AE1B-462B-BE46-830C96092FD4}" dt="2025-08-06T21:09:51.298" v="2400"/>
        <pc:sldMkLst>
          <pc:docMk/>
          <pc:sldMk cId="3204990473" sldId="269"/>
        </pc:sldMkLst>
        <pc:spChg chg="mod">
          <ac:chgData name="Ryan McGiffin" userId="3ac51aac0b883ba7" providerId="LiveId" clId="{C59A2BD2-AE1B-462B-BE46-830C96092FD4}" dt="2025-08-06T21:09:47.450" v="2399"/>
          <ac:spMkLst>
            <pc:docMk/>
            <pc:sldMk cId="3204990473" sldId="269"/>
            <ac:spMk id="2" creationId="{2C60554B-6914-A119-12E1-E471314CDC2B}"/>
          </ac:spMkLst>
        </pc:spChg>
        <pc:spChg chg="add del">
          <ac:chgData name="Ryan McGiffin" userId="3ac51aac0b883ba7" providerId="LiveId" clId="{C59A2BD2-AE1B-462B-BE46-830C96092FD4}" dt="2025-08-06T21:09:51.298" v="2400"/>
          <ac:spMkLst>
            <pc:docMk/>
            <pc:sldMk cId="3204990473" sldId="269"/>
            <ac:spMk id="20" creationId="{98AD0E44-61FF-EAE7-7CB7-27F12E44D5CE}"/>
          </ac:spMkLst>
        </pc:spChg>
      </pc:sldChg>
      <pc:sldChg chg="addSp delSp modSp add mod setBg delDesignElem modNotesTx">
        <pc:chgData name="Ryan McGiffin" userId="3ac51aac0b883ba7" providerId="LiveId" clId="{C59A2BD2-AE1B-462B-BE46-830C96092FD4}" dt="2025-08-07T00:20:05.927" v="6178"/>
        <pc:sldMkLst>
          <pc:docMk/>
          <pc:sldMk cId="3983789575" sldId="269"/>
        </pc:sldMkLst>
        <pc:spChg chg="mod">
          <ac:chgData name="Ryan McGiffin" userId="3ac51aac0b883ba7" providerId="LiveId" clId="{C59A2BD2-AE1B-462B-BE46-830C96092FD4}" dt="2025-08-07T00:20:05.927" v="6178"/>
          <ac:spMkLst>
            <pc:docMk/>
            <pc:sldMk cId="3983789575" sldId="269"/>
            <ac:spMk id="2" creationId="{9BD21DE1-7C79-EFF9-BA63-3CF2BBDAF132}"/>
          </ac:spMkLst>
        </pc:spChg>
        <pc:spChg chg="del">
          <ac:chgData name="Ryan McGiffin" userId="3ac51aac0b883ba7" providerId="LiveId" clId="{C59A2BD2-AE1B-462B-BE46-830C96092FD4}" dt="2025-08-06T21:09:58.942" v="2402"/>
          <ac:spMkLst>
            <pc:docMk/>
            <pc:sldMk cId="3983789575" sldId="269"/>
            <ac:spMk id="20" creationId="{17A009C0-0CE9-B3E9-31BA-59BBB45DE8BD}"/>
          </ac:spMkLst>
        </pc:spChg>
        <pc:graphicFrameChg chg="mod">
          <ac:chgData name="Ryan McGiffin" userId="3ac51aac0b883ba7" providerId="LiveId" clId="{C59A2BD2-AE1B-462B-BE46-830C96092FD4}" dt="2025-08-06T21:13:06.962" v="2604" actId="20577"/>
          <ac:graphicFrameMkLst>
            <pc:docMk/>
            <pc:sldMk cId="3983789575" sldId="269"/>
            <ac:graphicFrameMk id="5" creationId="{60FC68B3-ADE4-E279-80AA-305BF4C8BF12}"/>
          </ac:graphicFrameMkLst>
        </pc:graphicFrameChg>
        <pc:picChg chg="add del mod ord">
          <ac:chgData name="Ryan McGiffin" userId="3ac51aac0b883ba7" providerId="LiveId" clId="{C59A2BD2-AE1B-462B-BE46-830C96092FD4}" dt="2025-08-06T23:48:28.172" v="5662" actId="478"/>
          <ac:picMkLst>
            <pc:docMk/>
            <pc:sldMk cId="3983789575" sldId="269"/>
            <ac:picMk id="3" creationId="{3536C2C4-4D89-DBD5-0E52-BCA2C6B6B613}"/>
          </ac:picMkLst>
        </pc:picChg>
        <pc:picChg chg="add mod">
          <ac:chgData name="Ryan McGiffin" userId="3ac51aac0b883ba7" providerId="LiveId" clId="{C59A2BD2-AE1B-462B-BE46-830C96092FD4}" dt="2025-08-06T23:48:28.872" v="5663"/>
          <ac:picMkLst>
            <pc:docMk/>
            <pc:sldMk cId="3983789575" sldId="269"/>
            <ac:picMk id="4" creationId="{E5465330-A1B1-0EB6-3A1B-99C56516683A}"/>
          </ac:picMkLst>
        </pc:picChg>
        <pc:picChg chg="del">
          <ac:chgData name="Ryan McGiffin" userId="3ac51aac0b883ba7" providerId="LiveId" clId="{C59A2BD2-AE1B-462B-BE46-830C96092FD4}" dt="2025-08-06T21:10:27.236" v="2413" actId="478"/>
          <ac:picMkLst>
            <pc:docMk/>
            <pc:sldMk cId="3983789575" sldId="269"/>
            <ac:picMk id="6" creationId="{0EC590F5-830B-1F0C-2D33-8A7A5B9E4737}"/>
          </ac:picMkLst>
        </pc:picChg>
        <pc:picChg chg="add mod ord">
          <ac:chgData name="Ryan McGiffin" userId="3ac51aac0b883ba7" providerId="LiveId" clId="{C59A2BD2-AE1B-462B-BE46-830C96092FD4}" dt="2025-08-06T23:48:46.938" v="5665" actId="167"/>
          <ac:picMkLst>
            <pc:docMk/>
            <pc:sldMk cId="3983789575" sldId="269"/>
            <ac:picMk id="6" creationId="{1B86DCDE-58A9-8598-6F68-D19D7A0AEEA1}"/>
          </ac:picMkLst>
        </pc:picChg>
      </pc:sldChg>
      <pc:sldChg chg="addSp delSp modSp add mod setBg delDesignElem modNotesTx">
        <pc:chgData name="Ryan McGiffin" userId="3ac51aac0b883ba7" providerId="LiveId" clId="{C59A2BD2-AE1B-462B-BE46-830C96092FD4}" dt="2025-08-07T00:20:05.927" v="6178"/>
        <pc:sldMkLst>
          <pc:docMk/>
          <pc:sldMk cId="1181019842" sldId="270"/>
        </pc:sldMkLst>
        <pc:spChg chg="mod">
          <ac:chgData name="Ryan McGiffin" userId="3ac51aac0b883ba7" providerId="LiveId" clId="{C59A2BD2-AE1B-462B-BE46-830C96092FD4}" dt="2025-08-07T00:09:27.459" v="5829" actId="26606"/>
          <ac:spMkLst>
            <pc:docMk/>
            <pc:sldMk cId="1181019842" sldId="270"/>
            <ac:spMk id="2" creationId="{27847107-D822-6C21-C208-AC45390C4437}"/>
          </ac:spMkLst>
        </pc:spChg>
        <pc:spChg chg="add del">
          <ac:chgData name="Ryan McGiffin" userId="3ac51aac0b883ba7" providerId="LiveId" clId="{C59A2BD2-AE1B-462B-BE46-830C96092FD4}" dt="2025-08-06T23:58:05.400" v="5728" actId="26606"/>
          <ac:spMkLst>
            <pc:docMk/>
            <pc:sldMk cId="1181019842" sldId="270"/>
            <ac:spMk id="8" creationId="{2E442304-DDBD-4F7B-8017-36BCC863FB40}"/>
          </ac:spMkLst>
        </pc:spChg>
        <pc:spChg chg="add del">
          <ac:chgData name="Ryan McGiffin" userId="3ac51aac0b883ba7" providerId="LiveId" clId="{C59A2BD2-AE1B-462B-BE46-830C96092FD4}" dt="2025-08-06T23:58:05.400" v="5728" actId="26606"/>
          <ac:spMkLst>
            <pc:docMk/>
            <pc:sldMk cId="1181019842" sldId="270"/>
            <ac:spMk id="9" creationId="{5E107275-3853-46FD-A241-DE4355A42675}"/>
          </ac:spMkLst>
        </pc:spChg>
        <pc:spChg chg="add del">
          <ac:chgData name="Ryan McGiffin" userId="3ac51aac0b883ba7" providerId="LiveId" clId="{C59A2BD2-AE1B-462B-BE46-830C96092FD4}" dt="2025-08-06T23:54:38.466" v="5715" actId="26606"/>
          <ac:spMkLst>
            <pc:docMk/>
            <pc:sldMk cId="1181019842" sldId="270"/>
            <ac:spMk id="11" creationId="{2E442304-DDBD-4F7B-8017-36BCC863FB40}"/>
          </ac:spMkLst>
        </pc:spChg>
        <pc:spChg chg="add del">
          <ac:chgData name="Ryan McGiffin" userId="3ac51aac0b883ba7" providerId="LiveId" clId="{C59A2BD2-AE1B-462B-BE46-830C96092FD4}" dt="2025-08-07T00:05:26.473" v="5781" actId="26606"/>
          <ac:spMkLst>
            <pc:docMk/>
            <pc:sldMk cId="1181019842" sldId="270"/>
            <ac:spMk id="12" creationId="{BACC6370-2D7E-4714-9D71-7542949D7D5D}"/>
          </ac:spMkLst>
        </pc:spChg>
        <pc:spChg chg="add del">
          <ac:chgData name="Ryan McGiffin" userId="3ac51aac0b883ba7" providerId="LiveId" clId="{C59A2BD2-AE1B-462B-BE46-830C96092FD4}" dt="2025-08-06T23:54:38.466" v="5715" actId="26606"/>
          <ac:spMkLst>
            <pc:docMk/>
            <pc:sldMk cId="1181019842" sldId="270"/>
            <ac:spMk id="13" creationId="{5E107275-3853-46FD-A241-DE4355A42675}"/>
          </ac:spMkLst>
        </pc:spChg>
        <pc:spChg chg="add del">
          <ac:chgData name="Ryan McGiffin" userId="3ac51aac0b883ba7" providerId="LiveId" clId="{C59A2BD2-AE1B-462B-BE46-830C96092FD4}" dt="2025-08-07T00:05:26.473" v="5781" actId="26606"/>
          <ac:spMkLst>
            <pc:docMk/>
            <pc:sldMk cId="1181019842" sldId="270"/>
            <ac:spMk id="14" creationId="{F68B3F68-107C-434F-AA38-110D5EA91B85}"/>
          </ac:spMkLst>
        </pc:spChg>
        <pc:spChg chg="add del">
          <ac:chgData name="Ryan McGiffin" userId="3ac51aac0b883ba7" providerId="LiveId" clId="{C59A2BD2-AE1B-462B-BE46-830C96092FD4}" dt="2025-08-07T00:00:52.592" v="5742"/>
          <ac:spMkLst>
            <pc:docMk/>
            <pc:sldMk cId="1181019842" sldId="270"/>
            <ac:spMk id="15" creationId="{BACC6370-2D7E-4714-9D71-7542949D7D5D}"/>
          </ac:spMkLst>
        </pc:spChg>
        <pc:spChg chg="add del">
          <ac:chgData name="Ryan McGiffin" userId="3ac51aac0b883ba7" providerId="LiveId" clId="{C59A2BD2-AE1B-462B-BE46-830C96092FD4}" dt="2025-08-07T00:05:26.473" v="5781" actId="26606"/>
          <ac:spMkLst>
            <pc:docMk/>
            <pc:sldMk cId="1181019842" sldId="270"/>
            <ac:spMk id="16" creationId="{AAD0DBB9-1A4B-4391-81D4-CB19F9AB918A}"/>
          </ac:spMkLst>
        </pc:spChg>
        <pc:spChg chg="add del">
          <ac:chgData name="Ryan McGiffin" userId="3ac51aac0b883ba7" providerId="LiveId" clId="{C59A2BD2-AE1B-462B-BE46-830C96092FD4}" dt="2025-08-07T00:00:52.592" v="5742"/>
          <ac:spMkLst>
            <pc:docMk/>
            <pc:sldMk cId="1181019842" sldId="270"/>
            <ac:spMk id="17" creationId="{F68B3F68-107C-434F-AA38-110D5EA91B85}"/>
          </ac:spMkLst>
        </pc:spChg>
        <pc:spChg chg="add del">
          <ac:chgData name="Ryan McGiffin" userId="3ac51aac0b883ba7" providerId="LiveId" clId="{C59A2BD2-AE1B-462B-BE46-830C96092FD4}" dt="2025-08-07T00:05:26.473" v="5781" actId="26606"/>
          <ac:spMkLst>
            <pc:docMk/>
            <pc:sldMk cId="1181019842" sldId="270"/>
            <ac:spMk id="18" creationId="{063BBA22-50EA-4C4D-BE05-F1CE4E63AA56}"/>
          </ac:spMkLst>
        </pc:spChg>
        <pc:spChg chg="add del">
          <ac:chgData name="Ryan McGiffin" userId="3ac51aac0b883ba7" providerId="LiveId" clId="{C59A2BD2-AE1B-462B-BE46-830C96092FD4}" dt="2025-08-07T00:00:52.592" v="5742"/>
          <ac:spMkLst>
            <pc:docMk/>
            <pc:sldMk cId="1181019842" sldId="270"/>
            <ac:spMk id="19" creationId="{AAD0DBB9-1A4B-4391-81D4-CB19F9AB918A}"/>
          </ac:spMkLst>
        </pc:spChg>
        <pc:spChg chg="add del">
          <ac:chgData name="Ryan McGiffin" userId="3ac51aac0b883ba7" providerId="LiveId" clId="{C59A2BD2-AE1B-462B-BE46-830C96092FD4}" dt="2025-08-07T00:09:04.023" v="5825"/>
          <ac:spMkLst>
            <pc:docMk/>
            <pc:sldMk cId="1181019842" sldId="270"/>
            <ac:spMk id="20" creationId="{BACC6370-2D7E-4714-9D71-7542949D7D5D}"/>
          </ac:spMkLst>
        </pc:spChg>
        <pc:spChg chg="add del">
          <ac:chgData name="Ryan McGiffin" userId="3ac51aac0b883ba7" providerId="LiveId" clId="{C59A2BD2-AE1B-462B-BE46-830C96092FD4}" dt="2025-08-07T00:00:52.592" v="5742"/>
          <ac:spMkLst>
            <pc:docMk/>
            <pc:sldMk cId="1181019842" sldId="270"/>
            <ac:spMk id="21" creationId="{063BBA22-50EA-4C4D-BE05-F1CE4E63AA56}"/>
          </ac:spMkLst>
        </pc:spChg>
        <pc:spChg chg="add del">
          <ac:chgData name="Ryan McGiffin" userId="3ac51aac0b883ba7" providerId="LiveId" clId="{C59A2BD2-AE1B-462B-BE46-830C96092FD4}" dt="2025-08-07T00:09:04.023" v="5825"/>
          <ac:spMkLst>
            <pc:docMk/>
            <pc:sldMk cId="1181019842" sldId="270"/>
            <ac:spMk id="22" creationId="{F68B3F68-107C-434F-AA38-110D5EA91B85}"/>
          </ac:spMkLst>
        </pc:spChg>
        <pc:spChg chg="add del">
          <ac:chgData name="Ryan McGiffin" userId="3ac51aac0b883ba7" providerId="LiveId" clId="{C59A2BD2-AE1B-462B-BE46-830C96092FD4}" dt="2025-08-07T00:09:04.023" v="5825"/>
          <ac:spMkLst>
            <pc:docMk/>
            <pc:sldMk cId="1181019842" sldId="270"/>
            <ac:spMk id="23" creationId="{AAD0DBB9-1A4B-4391-81D4-CB19F9AB918A}"/>
          </ac:spMkLst>
        </pc:spChg>
        <pc:spChg chg="add del">
          <ac:chgData name="Ryan McGiffin" userId="3ac51aac0b883ba7" providerId="LiveId" clId="{C59A2BD2-AE1B-462B-BE46-830C96092FD4}" dt="2025-08-07T00:09:04.023" v="5825"/>
          <ac:spMkLst>
            <pc:docMk/>
            <pc:sldMk cId="1181019842" sldId="270"/>
            <ac:spMk id="24" creationId="{063BBA22-50EA-4C4D-BE05-F1CE4E63AA56}"/>
          </ac:spMkLst>
        </pc:spChg>
        <pc:spChg chg="add del">
          <ac:chgData name="Ryan McGiffin" userId="3ac51aac0b883ba7" providerId="LiveId" clId="{C59A2BD2-AE1B-462B-BE46-830C96092FD4}" dt="2025-08-07T00:20:05.927" v="6178"/>
          <ac:spMkLst>
            <pc:docMk/>
            <pc:sldMk cId="1181019842" sldId="270"/>
            <ac:spMk id="25" creationId="{BACC6370-2D7E-4714-9D71-7542949D7D5D}"/>
          </ac:spMkLst>
        </pc:spChg>
        <pc:spChg chg="add del">
          <ac:chgData name="Ryan McGiffin" userId="3ac51aac0b883ba7" providerId="LiveId" clId="{C59A2BD2-AE1B-462B-BE46-830C96092FD4}" dt="2025-08-07T00:20:05.927" v="6178"/>
          <ac:spMkLst>
            <pc:docMk/>
            <pc:sldMk cId="1181019842" sldId="270"/>
            <ac:spMk id="26" creationId="{F68B3F68-107C-434F-AA38-110D5EA91B85}"/>
          </ac:spMkLst>
        </pc:spChg>
        <pc:spChg chg="add del">
          <ac:chgData name="Ryan McGiffin" userId="3ac51aac0b883ba7" providerId="LiveId" clId="{C59A2BD2-AE1B-462B-BE46-830C96092FD4}" dt="2025-08-07T00:20:05.927" v="6178"/>
          <ac:spMkLst>
            <pc:docMk/>
            <pc:sldMk cId="1181019842" sldId="270"/>
            <ac:spMk id="27" creationId="{AAD0DBB9-1A4B-4391-81D4-CB19F9AB918A}"/>
          </ac:spMkLst>
        </pc:spChg>
        <pc:spChg chg="add del">
          <ac:chgData name="Ryan McGiffin" userId="3ac51aac0b883ba7" providerId="LiveId" clId="{C59A2BD2-AE1B-462B-BE46-830C96092FD4}" dt="2025-08-07T00:20:05.927" v="6178"/>
          <ac:spMkLst>
            <pc:docMk/>
            <pc:sldMk cId="1181019842" sldId="270"/>
            <ac:spMk id="28" creationId="{063BBA22-50EA-4C4D-BE05-F1CE4E63AA56}"/>
          </ac:spMkLst>
        </pc:spChg>
        <pc:graphicFrameChg chg="add del mod">
          <ac:chgData name="Ryan McGiffin" userId="3ac51aac0b883ba7" providerId="LiveId" clId="{C59A2BD2-AE1B-462B-BE46-830C96092FD4}" dt="2025-08-06T23:57:14.490" v="5727" actId="26606"/>
          <ac:graphicFrameMkLst>
            <pc:docMk/>
            <pc:sldMk cId="1181019842" sldId="270"/>
            <ac:graphicFrameMk id="5" creationId="{C4D6CEDE-F9A5-75AC-1298-7E85E73F87B6}"/>
          </ac:graphicFrameMkLst>
        </pc:graphicFrameChg>
        <pc:graphicFrameChg chg="add del">
          <ac:chgData name="Ryan McGiffin" userId="3ac51aac0b883ba7" providerId="LiveId" clId="{C59A2BD2-AE1B-462B-BE46-830C96092FD4}" dt="2025-08-06T23:54:38.466" v="5715" actId="26606"/>
          <ac:graphicFrameMkLst>
            <pc:docMk/>
            <pc:sldMk cId="1181019842" sldId="270"/>
            <ac:graphicFrameMk id="7" creationId="{2AED14AA-60EC-183F-3246-28E4CDB6C1E8}"/>
          </ac:graphicFrameMkLst>
        </pc:graphicFrameChg>
        <pc:graphicFrameChg chg="add mod modGraphic">
          <ac:chgData name="Ryan McGiffin" userId="3ac51aac0b883ba7" providerId="LiveId" clId="{C59A2BD2-AE1B-462B-BE46-830C96092FD4}" dt="2025-08-07T00:09:27.459" v="5829" actId="26606"/>
          <ac:graphicFrameMkLst>
            <pc:docMk/>
            <pc:sldMk cId="1181019842" sldId="270"/>
            <ac:graphicFrameMk id="10" creationId="{ECD4640D-CDEA-8D5A-4D0C-2A1546F6E418}"/>
          </ac:graphicFrameMkLst>
        </pc:graphicFrameChg>
      </pc:sldChg>
      <pc:sldChg chg="addSp delSp modSp add mod ord setBg delDesignElem modNotesTx">
        <pc:chgData name="Ryan McGiffin" userId="3ac51aac0b883ba7" providerId="LiveId" clId="{C59A2BD2-AE1B-462B-BE46-830C96092FD4}" dt="2025-08-07T00:21:32.528" v="6201"/>
        <pc:sldMkLst>
          <pc:docMk/>
          <pc:sldMk cId="2200352573" sldId="271"/>
        </pc:sldMkLst>
        <pc:spChg chg="mod">
          <ac:chgData name="Ryan McGiffin" userId="3ac51aac0b883ba7" providerId="LiveId" clId="{C59A2BD2-AE1B-462B-BE46-830C96092FD4}" dt="2025-08-07T00:09:20.752" v="5827" actId="26606"/>
          <ac:spMkLst>
            <pc:docMk/>
            <pc:sldMk cId="2200352573" sldId="271"/>
            <ac:spMk id="2" creationId="{8DFBC06E-3653-EE72-92E8-216AB4738CE7}"/>
          </ac:spMkLst>
        </pc:spChg>
        <pc:spChg chg="add del">
          <ac:chgData name="Ryan McGiffin" userId="3ac51aac0b883ba7" providerId="LiveId" clId="{C59A2BD2-AE1B-462B-BE46-830C96092FD4}" dt="2025-08-07T00:09:04.023" v="5825"/>
          <ac:spMkLst>
            <pc:docMk/>
            <pc:sldMk cId="2200352573" sldId="271"/>
            <ac:spMk id="7" creationId="{BACC6370-2D7E-4714-9D71-7542949D7D5D}"/>
          </ac:spMkLst>
        </pc:spChg>
        <pc:spChg chg="add del">
          <ac:chgData name="Ryan McGiffin" userId="3ac51aac0b883ba7" providerId="LiveId" clId="{C59A2BD2-AE1B-462B-BE46-830C96092FD4}" dt="2025-08-07T00:09:04.023" v="5825"/>
          <ac:spMkLst>
            <pc:docMk/>
            <pc:sldMk cId="2200352573" sldId="271"/>
            <ac:spMk id="8" creationId="{F68B3F68-107C-434F-AA38-110D5EA91B85}"/>
          </ac:spMkLst>
        </pc:spChg>
        <pc:spChg chg="add del">
          <ac:chgData name="Ryan McGiffin" userId="3ac51aac0b883ba7" providerId="LiveId" clId="{C59A2BD2-AE1B-462B-BE46-830C96092FD4}" dt="2025-08-07T00:09:04.023" v="5825"/>
          <ac:spMkLst>
            <pc:docMk/>
            <pc:sldMk cId="2200352573" sldId="271"/>
            <ac:spMk id="9" creationId="{AAD0DBB9-1A4B-4391-81D4-CB19F9AB918A}"/>
          </ac:spMkLst>
        </pc:spChg>
        <pc:spChg chg="add del">
          <ac:chgData name="Ryan McGiffin" userId="3ac51aac0b883ba7" providerId="LiveId" clId="{C59A2BD2-AE1B-462B-BE46-830C96092FD4}" dt="2025-08-07T00:00:52.592" v="5742"/>
          <ac:spMkLst>
            <pc:docMk/>
            <pc:sldMk cId="2200352573" sldId="271"/>
            <ac:spMk id="10" creationId="{BACC6370-2D7E-4714-9D71-7542949D7D5D}"/>
          </ac:spMkLst>
        </pc:spChg>
        <pc:spChg chg="add del">
          <ac:chgData name="Ryan McGiffin" userId="3ac51aac0b883ba7" providerId="LiveId" clId="{C59A2BD2-AE1B-462B-BE46-830C96092FD4}" dt="2025-08-07T00:09:04.023" v="5825"/>
          <ac:spMkLst>
            <pc:docMk/>
            <pc:sldMk cId="2200352573" sldId="271"/>
            <ac:spMk id="11" creationId="{063BBA22-50EA-4C4D-BE05-F1CE4E63AA56}"/>
          </ac:spMkLst>
        </pc:spChg>
        <pc:spChg chg="add del">
          <ac:chgData name="Ryan McGiffin" userId="3ac51aac0b883ba7" providerId="LiveId" clId="{C59A2BD2-AE1B-462B-BE46-830C96092FD4}" dt="2025-08-07T00:00:52.592" v="5742"/>
          <ac:spMkLst>
            <pc:docMk/>
            <pc:sldMk cId="2200352573" sldId="271"/>
            <ac:spMk id="12" creationId="{F68B3F68-107C-434F-AA38-110D5EA91B85}"/>
          </ac:spMkLst>
        </pc:spChg>
        <pc:spChg chg="add del">
          <ac:chgData name="Ryan McGiffin" userId="3ac51aac0b883ba7" providerId="LiveId" clId="{C59A2BD2-AE1B-462B-BE46-830C96092FD4}" dt="2025-08-07T00:20:05.927" v="6178"/>
          <ac:spMkLst>
            <pc:docMk/>
            <pc:sldMk cId="2200352573" sldId="271"/>
            <ac:spMk id="13" creationId="{BACC6370-2D7E-4714-9D71-7542949D7D5D}"/>
          </ac:spMkLst>
        </pc:spChg>
        <pc:spChg chg="add del">
          <ac:chgData name="Ryan McGiffin" userId="3ac51aac0b883ba7" providerId="LiveId" clId="{C59A2BD2-AE1B-462B-BE46-830C96092FD4}" dt="2025-08-07T00:00:52.592" v="5742"/>
          <ac:spMkLst>
            <pc:docMk/>
            <pc:sldMk cId="2200352573" sldId="271"/>
            <ac:spMk id="14" creationId="{AAD0DBB9-1A4B-4391-81D4-CB19F9AB918A}"/>
          </ac:spMkLst>
        </pc:spChg>
        <pc:spChg chg="add del">
          <ac:chgData name="Ryan McGiffin" userId="3ac51aac0b883ba7" providerId="LiveId" clId="{C59A2BD2-AE1B-462B-BE46-830C96092FD4}" dt="2025-08-07T00:20:05.927" v="6178"/>
          <ac:spMkLst>
            <pc:docMk/>
            <pc:sldMk cId="2200352573" sldId="271"/>
            <ac:spMk id="15" creationId="{F68B3F68-107C-434F-AA38-110D5EA91B85}"/>
          </ac:spMkLst>
        </pc:spChg>
        <pc:spChg chg="add del">
          <ac:chgData name="Ryan McGiffin" userId="3ac51aac0b883ba7" providerId="LiveId" clId="{C59A2BD2-AE1B-462B-BE46-830C96092FD4}" dt="2025-08-07T00:00:52.592" v="5742"/>
          <ac:spMkLst>
            <pc:docMk/>
            <pc:sldMk cId="2200352573" sldId="271"/>
            <ac:spMk id="16" creationId="{063BBA22-50EA-4C4D-BE05-F1CE4E63AA56}"/>
          </ac:spMkLst>
        </pc:spChg>
        <pc:spChg chg="add del">
          <ac:chgData name="Ryan McGiffin" userId="3ac51aac0b883ba7" providerId="LiveId" clId="{C59A2BD2-AE1B-462B-BE46-830C96092FD4}" dt="2025-08-07T00:20:05.927" v="6178"/>
          <ac:spMkLst>
            <pc:docMk/>
            <pc:sldMk cId="2200352573" sldId="271"/>
            <ac:spMk id="17" creationId="{AAD0DBB9-1A4B-4391-81D4-CB19F9AB918A}"/>
          </ac:spMkLst>
        </pc:spChg>
        <pc:spChg chg="add del">
          <ac:chgData name="Ryan McGiffin" userId="3ac51aac0b883ba7" providerId="LiveId" clId="{C59A2BD2-AE1B-462B-BE46-830C96092FD4}" dt="2025-08-07T00:20:05.927" v="6178"/>
          <ac:spMkLst>
            <pc:docMk/>
            <pc:sldMk cId="2200352573" sldId="271"/>
            <ac:spMk id="18" creationId="{063BBA22-50EA-4C4D-BE05-F1CE4E63AA56}"/>
          </ac:spMkLst>
        </pc:spChg>
        <pc:graphicFrameChg chg="mod modGraphic">
          <ac:chgData name="Ryan McGiffin" userId="3ac51aac0b883ba7" providerId="LiveId" clId="{C59A2BD2-AE1B-462B-BE46-830C96092FD4}" dt="2025-08-07T00:09:20.752" v="5827" actId="26606"/>
          <ac:graphicFrameMkLst>
            <pc:docMk/>
            <pc:sldMk cId="2200352573" sldId="271"/>
            <ac:graphicFrameMk id="5" creationId="{2F7A0CB6-B5B3-F6BE-0B5E-1F032F3C25F9}"/>
          </ac:graphicFrameMkLst>
        </pc:graphicFrameChg>
      </pc:sldChg>
      <pc:sldChg chg="addSp delSp modSp add del mod modNotesTx">
        <pc:chgData name="Ryan McGiffin" userId="3ac51aac0b883ba7" providerId="LiveId" clId="{C59A2BD2-AE1B-462B-BE46-830C96092FD4}" dt="2025-08-07T00:06:12.984" v="5799" actId="47"/>
        <pc:sldMkLst>
          <pc:docMk/>
          <pc:sldMk cId="1005369944" sldId="272"/>
        </pc:sldMkLst>
        <pc:spChg chg="mod">
          <ac:chgData name="Ryan McGiffin" userId="3ac51aac0b883ba7" providerId="LiveId" clId="{C59A2BD2-AE1B-462B-BE46-830C96092FD4}" dt="2025-08-06T21:26:16.724" v="3818" actId="20577"/>
          <ac:spMkLst>
            <pc:docMk/>
            <pc:sldMk cId="1005369944" sldId="272"/>
            <ac:spMk id="2" creationId="{049C35B4-7427-D878-DB3D-329E3DA6E101}"/>
          </ac:spMkLst>
        </pc:spChg>
        <pc:spChg chg="add del">
          <ac:chgData name="Ryan McGiffin" userId="3ac51aac0b883ba7" providerId="LiveId" clId="{C59A2BD2-AE1B-462B-BE46-830C96092FD4}" dt="2025-08-06T21:30:34.469" v="4001" actId="22"/>
          <ac:spMkLst>
            <pc:docMk/>
            <pc:sldMk cId="1005369944" sldId="272"/>
            <ac:spMk id="4" creationId="{B50E12EA-558E-EF92-FD06-776359617E3C}"/>
          </ac:spMkLst>
        </pc:spChg>
        <pc:graphicFrameChg chg="mod">
          <ac:chgData name="Ryan McGiffin" userId="3ac51aac0b883ba7" providerId="LiveId" clId="{C59A2BD2-AE1B-462B-BE46-830C96092FD4}" dt="2025-08-06T21:29:52.569" v="3999" actId="20577"/>
          <ac:graphicFrameMkLst>
            <pc:docMk/>
            <pc:sldMk cId="1005369944" sldId="272"/>
            <ac:graphicFrameMk id="5" creationId="{CF4C1D3C-29AC-AED7-6488-7B80DFCCD8D1}"/>
          </ac:graphicFrameMkLst>
        </pc:graphicFrameChg>
      </pc:sldChg>
      <pc:sldChg chg="modSp add del mod">
        <pc:chgData name="Ryan McGiffin" userId="3ac51aac0b883ba7" providerId="LiveId" clId="{C59A2BD2-AE1B-462B-BE46-830C96092FD4}" dt="2025-08-07T00:06:14.830" v="5800" actId="47"/>
        <pc:sldMkLst>
          <pc:docMk/>
          <pc:sldMk cId="2387207389" sldId="273"/>
        </pc:sldMkLst>
        <pc:spChg chg="mod">
          <ac:chgData name="Ryan McGiffin" userId="3ac51aac0b883ba7" providerId="LiveId" clId="{C59A2BD2-AE1B-462B-BE46-830C96092FD4}" dt="2025-08-06T21:30:45.022" v="4022" actId="20577"/>
          <ac:spMkLst>
            <pc:docMk/>
            <pc:sldMk cId="2387207389" sldId="273"/>
            <ac:spMk id="2" creationId="{AE9DD956-6E44-FC43-4BCD-061DEF36E4A7}"/>
          </ac:spMkLst>
        </pc:spChg>
        <pc:graphicFrameChg chg="mod">
          <ac:chgData name="Ryan McGiffin" userId="3ac51aac0b883ba7" providerId="LiveId" clId="{C59A2BD2-AE1B-462B-BE46-830C96092FD4}" dt="2025-08-06T21:33:06.829" v="4101" actId="20577"/>
          <ac:graphicFrameMkLst>
            <pc:docMk/>
            <pc:sldMk cId="2387207389" sldId="273"/>
            <ac:graphicFrameMk id="5" creationId="{A1667347-E4FA-0F9D-1A61-9DBF1833C1F5}"/>
          </ac:graphicFrameMkLst>
        </pc:graphicFrameChg>
      </pc:sldChg>
      <pc:sldChg chg="addSp delSp add del setBg delDesignElem">
        <pc:chgData name="Ryan McGiffin" userId="3ac51aac0b883ba7" providerId="LiveId" clId="{C59A2BD2-AE1B-462B-BE46-830C96092FD4}" dt="2025-08-06T23:38:02.079" v="5646"/>
        <pc:sldMkLst>
          <pc:docMk/>
          <pc:sldMk cId="178320962" sldId="274"/>
        </pc:sldMkLst>
        <pc:spChg chg="add del">
          <ac:chgData name="Ryan McGiffin" userId="3ac51aac0b883ba7" providerId="LiveId" clId="{C59A2BD2-AE1B-462B-BE46-830C96092FD4}" dt="2025-08-06T23:38:02.079" v="5646"/>
          <ac:spMkLst>
            <pc:docMk/>
            <pc:sldMk cId="178320962" sldId="274"/>
            <ac:spMk id="6" creationId="{6F5A5072-7B47-4D32-B52A-4EBBF590B8A5}"/>
          </ac:spMkLst>
        </pc:spChg>
        <pc:spChg chg="add del">
          <ac:chgData name="Ryan McGiffin" userId="3ac51aac0b883ba7" providerId="LiveId" clId="{C59A2BD2-AE1B-462B-BE46-830C96092FD4}" dt="2025-08-06T23:38:02.079" v="5646"/>
          <ac:spMkLst>
            <pc:docMk/>
            <pc:sldMk cId="178320962" sldId="274"/>
            <ac:spMk id="7" creationId="{9715DAF0-AE1B-46C9-8A6B-DB2AA05AB91D}"/>
          </ac:spMkLst>
        </pc:spChg>
        <pc:spChg chg="add del">
          <ac:chgData name="Ryan McGiffin" userId="3ac51aac0b883ba7" providerId="LiveId" clId="{C59A2BD2-AE1B-462B-BE46-830C96092FD4}" dt="2025-08-06T23:38:02.079" v="5646"/>
          <ac:spMkLst>
            <pc:docMk/>
            <pc:sldMk cId="178320962" sldId="274"/>
            <ac:spMk id="33" creationId="{6016219D-510E-4184-9090-6D5578A87BD1}"/>
          </ac:spMkLst>
        </pc:spChg>
        <pc:spChg chg="add del">
          <ac:chgData name="Ryan McGiffin" userId="3ac51aac0b883ba7" providerId="LiveId" clId="{C59A2BD2-AE1B-462B-BE46-830C96092FD4}" dt="2025-08-06T23:38:02.079" v="5646"/>
          <ac:spMkLst>
            <pc:docMk/>
            <pc:sldMk cId="178320962" sldId="274"/>
            <ac:spMk id="35" creationId="{AFF4A713-7B75-4B21-90D7-5AB19547C728}"/>
          </ac:spMkLst>
        </pc:spChg>
        <pc:spChg chg="add del">
          <ac:chgData name="Ryan McGiffin" userId="3ac51aac0b883ba7" providerId="LiveId" clId="{C59A2BD2-AE1B-462B-BE46-830C96092FD4}" dt="2025-08-06T23:38:02.079" v="5646"/>
          <ac:spMkLst>
            <pc:docMk/>
            <pc:sldMk cId="178320962" sldId="274"/>
            <ac:spMk id="37" creationId="{DC631C0B-6DA6-4E57-8231-CE32B3434A7E}"/>
          </ac:spMkLst>
        </pc:spChg>
        <pc:spChg chg="add del">
          <ac:chgData name="Ryan McGiffin" userId="3ac51aac0b883ba7" providerId="LiveId" clId="{C59A2BD2-AE1B-462B-BE46-830C96092FD4}" dt="2025-08-06T23:38:02.079" v="5646"/>
          <ac:spMkLst>
            <pc:docMk/>
            <pc:sldMk cId="178320962" sldId="274"/>
            <ac:spMk id="39" creationId="{C29501E6-A978-4A61-9689-9085AF97A53A}"/>
          </ac:spMkLst>
        </pc:spChg>
      </pc:sldChg>
      <pc:sldChg chg="addSp delSp add del mod delDesignElem">
        <pc:chgData name="Ryan McGiffin" userId="3ac51aac0b883ba7" providerId="LiveId" clId="{C59A2BD2-AE1B-462B-BE46-830C96092FD4}" dt="2025-08-07T00:20:05.927" v="6178"/>
        <pc:sldMkLst>
          <pc:docMk/>
          <pc:sldMk cId="639062714" sldId="274"/>
        </pc:sldMkLst>
        <pc:spChg chg="add del">
          <ac:chgData name="Ryan McGiffin" userId="3ac51aac0b883ba7" providerId="LiveId" clId="{C59A2BD2-AE1B-462B-BE46-830C96092FD4}" dt="2025-08-07T00:20:05.927" v="6178"/>
          <ac:spMkLst>
            <pc:docMk/>
            <pc:sldMk cId="639062714" sldId="274"/>
            <ac:spMk id="5" creationId="{6F5A5072-7B47-4D32-B52A-4EBBF590B8A5}"/>
          </ac:spMkLst>
        </pc:spChg>
        <pc:spChg chg="del">
          <ac:chgData name="Ryan McGiffin" userId="3ac51aac0b883ba7" providerId="LiveId" clId="{C59A2BD2-AE1B-462B-BE46-830C96092FD4}" dt="2025-08-06T23:49:07.926" v="5672"/>
          <ac:spMkLst>
            <pc:docMk/>
            <pc:sldMk cId="639062714" sldId="274"/>
            <ac:spMk id="6" creationId="{6F5A5072-7B47-4D32-B52A-4EBBF590B8A5}"/>
          </ac:spMkLst>
        </pc:spChg>
        <pc:spChg chg="del">
          <ac:chgData name="Ryan McGiffin" userId="3ac51aac0b883ba7" providerId="LiveId" clId="{C59A2BD2-AE1B-462B-BE46-830C96092FD4}" dt="2025-08-06T23:49:07.926" v="5672"/>
          <ac:spMkLst>
            <pc:docMk/>
            <pc:sldMk cId="639062714" sldId="274"/>
            <ac:spMk id="7" creationId="{9715DAF0-AE1B-46C9-8A6B-DB2AA05AB91D}"/>
          </ac:spMkLst>
        </pc:spChg>
        <pc:spChg chg="add del">
          <ac:chgData name="Ryan McGiffin" userId="3ac51aac0b883ba7" providerId="LiveId" clId="{C59A2BD2-AE1B-462B-BE46-830C96092FD4}" dt="2025-08-07T00:09:04.023" v="5825"/>
          <ac:spMkLst>
            <pc:docMk/>
            <pc:sldMk cId="639062714" sldId="274"/>
            <ac:spMk id="8" creationId="{6F5A5072-7B47-4D32-B52A-4EBBF590B8A5}"/>
          </ac:spMkLst>
        </pc:spChg>
        <pc:spChg chg="add del">
          <ac:chgData name="Ryan McGiffin" userId="3ac51aac0b883ba7" providerId="LiveId" clId="{C59A2BD2-AE1B-462B-BE46-830C96092FD4}" dt="2025-08-07T00:20:05.927" v="6178"/>
          <ac:spMkLst>
            <pc:docMk/>
            <pc:sldMk cId="639062714" sldId="274"/>
            <ac:spMk id="9" creationId="{9715DAF0-AE1B-46C9-8A6B-DB2AA05AB91D}"/>
          </ac:spMkLst>
        </pc:spChg>
        <pc:spChg chg="add del">
          <ac:chgData name="Ryan McGiffin" userId="3ac51aac0b883ba7" providerId="LiveId" clId="{C59A2BD2-AE1B-462B-BE46-830C96092FD4}" dt="2025-08-07T00:09:04.023" v="5825"/>
          <ac:spMkLst>
            <pc:docMk/>
            <pc:sldMk cId="639062714" sldId="274"/>
            <ac:spMk id="10" creationId="{9715DAF0-AE1B-46C9-8A6B-DB2AA05AB91D}"/>
          </ac:spMkLst>
        </pc:spChg>
        <pc:spChg chg="add del">
          <ac:chgData name="Ryan McGiffin" userId="3ac51aac0b883ba7" providerId="LiveId" clId="{C59A2BD2-AE1B-462B-BE46-830C96092FD4}" dt="2025-08-07T00:20:05.927" v="6178"/>
          <ac:spMkLst>
            <pc:docMk/>
            <pc:sldMk cId="639062714" sldId="274"/>
            <ac:spMk id="11" creationId="{6016219D-510E-4184-9090-6D5578A87BD1}"/>
          </ac:spMkLst>
        </pc:spChg>
        <pc:spChg chg="add del">
          <ac:chgData name="Ryan McGiffin" userId="3ac51aac0b883ba7" providerId="LiveId" clId="{C59A2BD2-AE1B-462B-BE46-830C96092FD4}" dt="2025-08-07T00:09:04.023" v="5825"/>
          <ac:spMkLst>
            <pc:docMk/>
            <pc:sldMk cId="639062714" sldId="274"/>
            <ac:spMk id="12" creationId="{6016219D-510E-4184-9090-6D5578A87BD1}"/>
          </ac:spMkLst>
        </pc:spChg>
        <pc:spChg chg="add del">
          <ac:chgData name="Ryan McGiffin" userId="3ac51aac0b883ba7" providerId="LiveId" clId="{C59A2BD2-AE1B-462B-BE46-830C96092FD4}" dt="2025-08-07T00:20:05.927" v="6178"/>
          <ac:spMkLst>
            <pc:docMk/>
            <pc:sldMk cId="639062714" sldId="274"/>
            <ac:spMk id="13" creationId="{AFF4A713-7B75-4B21-90D7-5AB19547C728}"/>
          </ac:spMkLst>
        </pc:spChg>
        <pc:spChg chg="add del">
          <ac:chgData name="Ryan McGiffin" userId="3ac51aac0b883ba7" providerId="LiveId" clId="{C59A2BD2-AE1B-462B-BE46-830C96092FD4}" dt="2025-08-07T00:09:04.023" v="5825"/>
          <ac:spMkLst>
            <pc:docMk/>
            <pc:sldMk cId="639062714" sldId="274"/>
            <ac:spMk id="14" creationId="{AFF4A713-7B75-4B21-90D7-5AB19547C728}"/>
          </ac:spMkLst>
        </pc:spChg>
        <pc:spChg chg="add del">
          <ac:chgData name="Ryan McGiffin" userId="3ac51aac0b883ba7" providerId="LiveId" clId="{C59A2BD2-AE1B-462B-BE46-830C96092FD4}" dt="2025-08-07T00:20:05.927" v="6178"/>
          <ac:spMkLst>
            <pc:docMk/>
            <pc:sldMk cId="639062714" sldId="274"/>
            <ac:spMk id="15" creationId="{DC631C0B-6DA6-4E57-8231-CE32B3434A7E}"/>
          </ac:spMkLst>
        </pc:spChg>
        <pc:spChg chg="add del">
          <ac:chgData name="Ryan McGiffin" userId="3ac51aac0b883ba7" providerId="LiveId" clId="{C59A2BD2-AE1B-462B-BE46-830C96092FD4}" dt="2025-08-07T00:09:04.023" v="5825"/>
          <ac:spMkLst>
            <pc:docMk/>
            <pc:sldMk cId="639062714" sldId="274"/>
            <ac:spMk id="16" creationId="{DC631C0B-6DA6-4E57-8231-CE32B3434A7E}"/>
          </ac:spMkLst>
        </pc:spChg>
        <pc:spChg chg="add del">
          <ac:chgData name="Ryan McGiffin" userId="3ac51aac0b883ba7" providerId="LiveId" clId="{C59A2BD2-AE1B-462B-BE46-830C96092FD4}" dt="2025-08-07T00:20:05.927" v="6178"/>
          <ac:spMkLst>
            <pc:docMk/>
            <pc:sldMk cId="639062714" sldId="274"/>
            <ac:spMk id="17" creationId="{C29501E6-A978-4A61-9689-9085AF97A53A}"/>
          </ac:spMkLst>
        </pc:spChg>
        <pc:spChg chg="add del">
          <ac:chgData name="Ryan McGiffin" userId="3ac51aac0b883ba7" providerId="LiveId" clId="{C59A2BD2-AE1B-462B-BE46-830C96092FD4}" dt="2025-08-07T00:09:04.023" v="5825"/>
          <ac:spMkLst>
            <pc:docMk/>
            <pc:sldMk cId="639062714" sldId="274"/>
            <ac:spMk id="18" creationId="{C29501E6-A978-4A61-9689-9085AF97A53A}"/>
          </ac:spMkLst>
        </pc:spChg>
        <pc:spChg chg="del">
          <ac:chgData name="Ryan McGiffin" userId="3ac51aac0b883ba7" providerId="LiveId" clId="{C59A2BD2-AE1B-462B-BE46-830C96092FD4}" dt="2025-08-06T23:49:07.926" v="5672"/>
          <ac:spMkLst>
            <pc:docMk/>
            <pc:sldMk cId="639062714" sldId="274"/>
            <ac:spMk id="33" creationId="{6016219D-510E-4184-9090-6D5578A87BD1}"/>
          </ac:spMkLst>
        </pc:spChg>
        <pc:spChg chg="del">
          <ac:chgData name="Ryan McGiffin" userId="3ac51aac0b883ba7" providerId="LiveId" clId="{C59A2BD2-AE1B-462B-BE46-830C96092FD4}" dt="2025-08-06T23:49:07.926" v="5672"/>
          <ac:spMkLst>
            <pc:docMk/>
            <pc:sldMk cId="639062714" sldId="274"/>
            <ac:spMk id="35" creationId="{AFF4A713-7B75-4B21-90D7-5AB19547C728}"/>
          </ac:spMkLst>
        </pc:spChg>
        <pc:spChg chg="del">
          <ac:chgData name="Ryan McGiffin" userId="3ac51aac0b883ba7" providerId="LiveId" clId="{C59A2BD2-AE1B-462B-BE46-830C96092FD4}" dt="2025-08-06T23:49:07.926" v="5672"/>
          <ac:spMkLst>
            <pc:docMk/>
            <pc:sldMk cId="639062714" sldId="274"/>
            <ac:spMk id="37" creationId="{DC631C0B-6DA6-4E57-8231-CE32B3434A7E}"/>
          </ac:spMkLst>
        </pc:spChg>
        <pc:spChg chg="del">
          <ac:chgData name="Ryan McGiffin" userId="3ac51aac0b883ba7" providerId="LiveId" clId="{C59A2BD2-AE1B-462B-BE46-830C96092FD4}" dt="2025-08-06T23:49:07.926" v="5672"/>
          <ac:spMkLst>
            <pc:docMk/>
            <pc:sldMk cId="639062714" sldId="274"/>
            <ac:spMk id="39" creationId="{C29501E6-A978-4A61-9689-9085AF97A53A}"/>
          </ac:spMkLst>
        </pc:spChg>
      </pc:sldChg>
      <pc:sldChg chg="addSp delSp add del setBg delDesignElem">
        <pc:chgData name="Ryan McGiffin" userId="3ac51aac0b883ba7" providerId="LiveId" clId="{C59A2BD2-AE1B-462B-BE46-830C96092FD4}" dt="2025-08-06T23:38:19.319" v="5649"/>
        <pc:sldMkLst>
          <pc:docMk/>
          <pc:sldMk cId="2371614748" sldId="274"/>
        </pc:sldMkLst>
        <pc:spChg chg="add del">
          <ac:chgData name="Ryan McGiffin" userId="3ac51aac0b883ba7" providerId="LiveId" clId="{C59A2BD2-AE1B-462B-BE46-830C96092FD4}" dt="2025-08-06T23:38:19.319" v="5649"/>
          <ac:spMkLst>
            <pc:docMk/>
            <pc:sldMk cId="2371614748" sldId="274"/>
            <ac:spMk id="6" creationId="{6F5A5072-7B47-4D32-B52A-4EBBF590B8A5}"/>
          </ac:spMkLst>
        </pc:spChg>
        <pc:spChg chg="add del">
          <ac:chgData name="Ryan McGiffin" userId="3ac51aac0b883ba7" providerId="LiveId" clId="{C59A2BD2-AE1B-462B-BE46-830C96092FD4}" dt="2025-08-06T23:38:19.319" v="5649"/>
          <ac:spMkLst>
            <pc:docMk/>
            <pc:sldMk cId="2371614748" sldId="274"/>
            <ac:spMk id="7" creationId="{9715DAF0-AE1B-46C9-8A6B-DB2AA05AB91D}"/>
          </ac:spMkLst>
        </pc:spChg>
        <pc:spChg chg="add del">
          <ac:chgData name="Ryan McGiffin" userId="3ac51aac0b883ba7" providerId="LiveId" clId="{C59A2BD2-AE1B-462B-BE46-830C96092FD4}" dt="2025-08-06T23:38:19.319" v="5649"/>
          <ac:spMkLst>
            <pc:docMk/>
            <pc:sldMk cId="2371614748" sldId="274"/>
            <ac:spMk id="33" creationId="{6016219D-510E-4184-9090-6D5578A87BD1}"/>
          </ac:spMkLst>
        </pc:spChg>
        <pc:spChg chg="add del">
          <ac:chgData name="Ryan McGiffin" userId="3ac51aac0b883ba7" providerId="LiveId" clId="{C59A2BD2-AE1B-462B-BE46-830C96092FD4}" dt="2025-08-06T23:38:19.319" v="5649"/>
          <ac:spMkLst>
            <pc:docMk/>
            <pc:sldMk cId="2371614748" sldId="274"/>
            <ac:spMk id="35" creationId="{AFF4A713-7B75-4B21-90D7-5AB19547C728}"/>
          </ac:spMkLst>
        </pc:spChg>
        <pc:spChg chg="add del">
          <ac:chgData name="Ryan McGiffin" userId="3ac51aac0b883ba7" providerId="LiveId" clId="{C59A2BD2-AE1B-462B-BE46-830C96092FD4}" dt="2025-08-06T23:38:19.319" v="5649"/>
          <ac:spMkLst>
            <pc:docMk/>
            <pc:sldMk cId="2371614748" sldId="274"/>
            <ac:spMk id="37" creationId="{DC631C0B-6DA6-4E57-8231-CE32B3434A7E}"/>
          </ac:spMkLst>
        </pc:spChg>
        <pc:spChg chg="add del">
          <ac:chgData name="Ryan McGiffin" userId="3ac51aac0b883ba7" providerId="LiveId" clId="{C59A2BD2-AE1B-462B-BE46-830C96092FD4}" dt="2025-08-06T23:38:19.319" v="5649"/>
          <ac:spMkLst>
            <pc:docMk/>
            <pc:sldMk cId="2371614748" sldId="274"/>
            <ac:spMk id="39" creationId="{C29501E6-A978-4A61-9689-9085AF97A53A}"/>
          </ac:spMkLst>
        </pc:spChg>
      </pc:sldChg>
      <pc:sldChg chg="addSp delSp modSp add mod delDesignElem">
        <pc:chgData name="Ryan McGiffin" userId="3ac51aac0b883ba7" providerId="LiveId" clId="{C59A2BD2-AE1B-462B-BE46-830C96092FD4}" dt="2025-08-07T00:20:05.927" v="6178"/>
        <pc:sldMkLst>
          <pc:docMk/>
          <pc:sldMk cId="3107027773" sldId="275"/>
        </pc:sldMkLst>
        <pc:spChg chg="mod">
          <ac:chgData name="Ryan McGiffin" userId="3ac51aac0b883ba7" providerId="LiveId" clId="{C59A2BD2-AE1B-462B-BE46-830C96092FD4}" dt="2025-08-07T00:14:51.716" v="6160" actId="26606"/>
          <ac:spMkLst>
            <pc:docMk/>
            <pc:sldMk cId="3107027773" sldId="275"/>
            <ac:spMk id="2" creationId="{79ECB100-D254-4CEB-DE77-351FDC07C86A}"/>
          </ac:spMkLst>
        </pc:spChg>
        <pc:spChg chg="del">
          <ac:chgData name="Ryan McGiffin" userId="3ac51aac0b883ba7" providerId="LiveId" clId="{C59A2BD2-AE1B-462B-BE46-830C96092FD4}" dt="2025-08-06T23:49:07.926" v="5672"/>
          <ac:spMkLst>
            <pc:docMk/>
            <pc:sldMk cId="3107027773" sldId="275"/>
            <ac:spMk id="55" creationId="{53B475F8-50AE-46A0-9943-B2B63183D50C}"/>
          </ac:spMkLst>
        </pc:spChg>
        <pc:spChg chg="del">
          <ac:chgData name="Ryan McGiffin" userId="3ac51aac0b883ba7" providerId="LiveId" clId="{C59A2BD2-AE1B-462B-BE46-830C96092FD4}" dt="2025-08-06T23:49:07.926" v="5672"/>
          <ac:spMkLst>
            <pc:docMk/>
            <pc:sldMk cId="3107027773" sldId="275"/>
            <ac:spMk id="56" creationId="{75F6FDB4-2351-48C2-A863-2364A02343C0}"/>
          </ac:spMkLst>
        </pc:spChg>
        <pc:spChg chg="mod ord">
          <ac:chgData name="Ryan McGiffin" userId="3ac51aac0b883ba7" providerId="LiveId" clId="{C59A2BD2-AE1B-462B-BE46-830C96092FD4}" dt="2025-08-07T00:14:51.716" v="6160" actId="26606"/>
          <ac:spMkLst>
            <pc:docMk/>
            <pc:sldMk cId="3107027773" sldId="275"/>
            <ac:spMk id="57" creationId="{9A31A276-449B-0BAD-8C87-501E6946D240}"/>
          </ac:spMkLst>
        </pc:spChg>
        <pc:spChg chg="add del">
          <ac:chgData name="Ryan McGiffin" userId="3ac51aac0b883ba7" providerId="LiveId" clId="{C59A2BD2-AE1B-462B-BE46-830C96092FD4}" dt="2025-08-07T00:20:05.927" v="6178"/>
          <ac:spMkLst>
            <pc:docMk/>
            <pc:sldMk cId="3107027773" sldId="275"/>
            <ac:spMk id="62" creationId="{50D1C5B3-B60D-4696-AE60-100D5EC8AB5D}"/>
          </ac:spMkLst>
        </pc:spChg>
        <pc:grpChg chg="add del">
          <ac:chgData name="Ryan McGiffin" userId="3ac51aac0b883ba7" providerId="LiveId" clId="{C59A2BD2-AE1B-462B-BE46-830C96092FD4}" dt="2025-08-07T00:20:05.927" v="6178"/>
          <ac:grpSpMkLst>
            <pc:docMk/>
            <pc:sldMk cId="3107027773" sldId="275"/>
            <ac:grpSpMk id="64" creationId="{73EDDF53-0851-48D4-A466-6FE0DCE91E73}"/>
          </ac:grpSpMkLst>
        </pc:grpChg>
        <pc:picChg chg="mod">
          <ac:chgData name="Ryan McGiffin" userId="3ac51aac0b883ba7" providerId="LiveId" clId="{C59A2BD2-AE1B-462B-BE46-830C96092FD4}" dt="2025-08-07T00:14:51.716" v="6160" actId="26606"/>
          <ac:picMkLst>
            <pc:docMk/>
            <pc:sldMk cId="3107027773" sldId="275"/>
            <ac:picMk id="4" creationId="{176E61FD-016E-9EB0-5920-0B5B8F123E51}"/>
          </ac:picMkLst>
        </pc:picChg>
        <pc:picChg chg="mod ord">
          <ac:chgData name="Ryan McGiffin" userId="3ac51aac0b883ba7" providerId="LiveId" clId="{C59A2BD2-AE1B-462B-BE46-830C96092FD4}" dt="2025-08-07T00:14:51.716" v="6160" actId="26606"/>
          <ac:picMkLst>
            <pc:docMk/>
            <pc:sldMk cId="3107027773" sldId="275"/>
            <ac:picMk id="5" creationId="{55AF7821-601F-DD90-53EA-630FC9AF5086}"/>
          </ac:picMkLst>
        </pc:picChg>
        <pc:picChg chg="mod ord">
          <ac:chgData name="Ryan McGiffin" userId="3ac51aac0b883ba7" providerId="LiveId" clId="{C59A2BD2-AE1B-462B-BE46-830C96092FD4}" dt="2025-08-07T00:14:51.716" v="6160" actId="26606"/>
          <ac:picMkLst>
            <pc:docMk/>
            <pc:sldMk cId="3107027773" sldId="275"/>
            <ac:picMk id="6" creationId="{02FEFF3C-30B1-D980-410B-42CC35118C62}"/>
          </ac:picMkLst>
        </pc:picChg>
      </pc:sldChg>
      <pc:sldChg chg="addSp delSp modSp add mod delDesignElem">
        <pc:chgData name="Ryan McGiffin" userId="3ac51aac0b883ba7" providerId="LiveId" clId="{C59A2BD2-AE1B-462B-BE46-830C96092FD4}" dt="2025-08-07T00:20:05.927" v="6178"/>
        <pc:sldMkLst>
          <pc:docMk/>
          <pc:sldMk cId="3494989357" sldId="276"/>
        </pc:sldMkLst>
        <pc:spChg chg="mod">
          <ac:chgData name="Ryan McGiffin" userId="3ac51aac0b883ba7" providerId="LiveId" clId="{C59A2BD2-AE1B-462B-BE46-830C96092FD4}" dt="2025-08-07T00:14:40.873" v="6159" actId="26606"/>
          <ac:spMkLst>
            <pc:docMk/>
            <pc:sldMk cId="3494989357" sldId="276"/>
            <ac:spMk id="2" creationId="{96F4AD10-A900-B1F1-49B2-C16CB5E9A436}"/>
          </ac:spMkLst>
        </pc:spChg>
        <pc:spChg chg="add del">
          <ac:chgData name="Ryan McGiffin" userId="3ac51aac0b883ba7" providerId="LiveId" clId="{C59A2BD2-AE1B-462B-BE46-830C96092FD4}" dt="2025-08-07T00:20:05.927" v="6178"/>
          <ac:spMkLst>
            <pc:docMk/>
            <pc:sldMk cId="3494989357" sldId="276"/>
            <ac:spMk id="10" creationId="{BACC6370-2D7E-4714-9D71-7542949D7D5D}"/>
          </ac:spMkLst>
        </pc:spChg>
        <pc:spChg chg="add del">
          <ac:chgData name="Ryan McGiffin" userId="3ac51aac0b883ba7" providerId="LiveId" clId="{C59A2BD2-AE1B-462B-BE46-830C96092FD4}" dt="2025-08-07T00:20:05.927" v="6178"/>
          <ac:spMkLst>
            <pc:docMk/>
            <pc:sldMk cId="3494989357" sldId="276"/>
            <ac:spMk id="12" creationId="{F68B3F68-107C-434F-AA38-110D5EA91B85}"/>
          </ac:spMkLst>
        </pc:spChg>
        <pc:spChg chg="add del">
          <ac:chgData name="Ryan McGiffin" userId="3ac51aac0b883ba7" providerId="LiveId" clId="{C59A2BD2-AE1B-462B-BE46-830C96092FD4}" dt="2025-08-07T00:20:05.927" v="6178"/>
          <ac:spMkLst>
            <pc:docMk/>
            <pc:sldMk cId="3494989357" sldId="276"/>
            <ac:spMk id="14" creationId="{AAD0DBB9-1A4B-4391-81D4-CB19F9AB918A}"/>
          </ac:spMkLst>
        </pc:spChg>
        <pc:spChg chg="add del">
          <ac:chgData name="Ryan McGiffin" userId="3ac51aac0b883ba7" providerId="LiveId" clId="{C59A2BD2-AE1B-462B-BE46-830C96092FD4}" dt="2025-08-07T00:20:05.927" v="6178"/>
          <ac:spMkLst>
            <pc:docMk/>
            <pc:sldMk cId="3494989357" sldId="276"/>
            <ac:spMk id="16" creationId="{063BBA22-50EA-4C4D-BE05-F1CE4E63AA56}"/>
          </ac:spMkLst>
        </pc:spChg>
        <pc:spChg chg="del">
          <ac:chgData name="Ryan McGiffin" userId="3ac51aac0b883ba7" providerId="LiveId" clId="{C59A2BD2-AE1B-462B-BE46-830C96092FD4}" dt="2025-08-06T23:49:07.926" v="5672"/>
          <ac:spMkLst>
            <pc:docMk/>
            <pc:sldMk cId="3494989357" sldId="276"/>
            <ac:spMk id="18" creationId="{2E442304-DDBD-4F7B-8017-36BCC863FB40}"/>
          </ac:spMkLst>
        </pc:spChg>
        <pc:spChg chg="del">
          <ac:chgData name="Ryan McGiffin" userId="3ac51aac0b883ba7" providerId="LiveId" clId="{C59A2BD2-AE1B-462B-BE46-830C96092FD4}" dt="2025-08-06T23:49:07.926" v="5672"/>
          <ac:spMkLst>
            <pc:docMk/>
            <pc:sldMk cId="3494989357" sldId="276"/>
            <ac:spMk id="19" creationId="{5E107275-3853-46FD-A241-DE4355A42675}"/>
          </ac:spMkLst>
        </pc:spChg>
        <pc:graphicFrameChg chg="mod modGraphic">
          <ac:chgData name="Ryan McGiffin" userId="3ac51aac0b883ba7" providerId="LiveId" clId="{C59A2BD2-AE1B-462B-BE46-830C96092FD4}" dt="2025-08-07T00:14:40.873" v="6159" actId="26606"/>
          <ac:graphicFrameMkLst>
            <pc:docMk/>
            <pc:sldMk cId="3494989357" sldId="276"/>
            <ac:graphicFrameMk id="5" creationId="{5FFE5B26-3B13-0EFB-C4D8-D8DFCA1E5598}"/>
          </ac:graphicFrameMkLst>
        </pc:graphicFrameChg>
      </pc:sldChg>
      <pc:sldChg chg="delSp modSp add delDesignElem">
        <pc:chgData name="Ryan McGiffin" userId="3ac51aac0b883ba7" providerId="LiveId" clId="{C59A2BD2-AE1B-462B-BE46-830C96092FD4}" dt="2025-08-07T00:20:05.927" v="6178"/>
        <pc:sldMkLst>
          <pc:docMk/>
          <pc:sldMk cId="2439768364" sldId="277"/>
        </pc:sldMkLst>
        <pc:spChg chg="mod">
          <ac:chgData name="Ryan McGiffin" userId="3ac51aac0b883ba7" providerId="LiveId" clId="{C59A2BD2-AE1B-462B-BE46-830C96092FD4}" dt="2025-08-07T00:20:05.927" v="6178"/>
          <ac:spMkLst>
            <pc:docMk/>
            <pc:sldMk cId="2439768364" sldId="277"/>
            <ac:spMk id="2" creationId="{2E386831-7B9C-7F88-D3EA-211D39995D7B}"/>
          </ac:spMkLst>
        </pc:spChg>
        <pc:spChg chg="del">
          <ac:chgData name="Ryan McGiffin" userId="3ac51aac0b883ba7" providerId="LiveId" clId="{C59A2BD2-AE1B-462B-BE46-830C96092FD4}" dt="2025-08-06T23:49:07.926" v="5672"/>
          <ac:spMkLst>
            <pc:docMk/>
            <pc:sldMk cId="2439768364" sldId="277"/>
            <ac:spMk id="20" creationId="{257363FD-7E77-4145-9483-331A807ADF0E}"/>
          </ac:spMkLst>
        </pc:spChg>
      </pc:sldChg>
      <pc:sldChg chg="addSp delSp modSp add mod ord setBg delDesignElem">
        <pc:chgData name="Ryan McGiffin" userId="3ac51aac0b883ba7" providerId="LiveId" clId="{C59A2BD2-AE1B-462B-BE46-830C96092FD4}" dt="2025-08-07T00:20:59.495" v="6199" actId="14100"/>
        <pc:sldMkLst>
          <pc:docMk/>
          <pc:sldMk cId="1094086766" sldId="278"/>
        </pc:sldMkLst>
        <pc:spChg chg="mod">
          <ac:chgData name="Ryan McGiffin" userId="3ac51aac0b883ba7" providerId="LiveId" clId="{C59A2BD2-AE1B-462B-BE46-830C96092FD4}" dt="2025-08-07T00:20:48.549" v="6197" actId="26606"/>
          <ac:spMkLst>
            <pc:docMk/>
            <pc:sldMk cId="1094086766" sldId="278"/>
            <ac:spMk id="2" creationId="{963346F3-0F2F-556F-7969-FFD398285445}"/>
          </ac:spMkLst>
        </pc:spChg>
        <pc:spChg chg="del mod ord">
          <ac:chgData name="Ryan McGiffin" userId="3ac51aac0b883ba7" providerId="LiveId" clId="{C59A2BD2-AE1B-462B-BE46-830C96092FD4}" dt="2025-08-07T00:20:43.952" v="6196" actId="478"/>
          <ac:spMkLst>
            <pc:docMk/>
            <pc:sldMk cId="1094086766" sldId="278"/>
            <ac:spMk id="7" creationId="{34DB630B-E4EB-4342-CBF1-5C5439F13818}"/>
          </ac:spMkLst>
        </pc:spChg>
        <pc:spChg chg="add del">
          <ac:chgData name="Ryan McGiffin" userId="3ac51aac0b883ba7" providerId="LiveId" clId="{C59A2BD2-AE1B-462B-BE46-830C96092FD4}" dt="2025-08-07T00:02:25.115" v="5759"/>
          <ac:spMkLst>
            <pc:docMk/>
            <pc:sldMk cId="1094086766" sldId="278"/>
            <ac:spMk id="19" creationId="{94BFCCA4-109C-4B21-816E-144FE75C38EE}"/>
          </ac:spMkLst>
        </pc:spChg>
        <pc:spChg chg="add del">
          <ac:chgData name="Ryan McGiffin" userId="3ac51aac0b883ba7" providerId="LiveId" clId="{C59A2BD2-AE1B-462B-BE46-830C96092FD4}" dt="2025-08-07T00:02:25.115" v="5759"/>
          <ac:spMkLst>
            <pc:docMk/>
            <pc:sldMk cId="1094086766" sldId="278"/>
            <ac:spMk id="20" creationId="{0059B5C0-FEC8-4370-AF45-02E3AEF6FA6D}"/>
          </ac:spMkLst>
        </pc:spChg>
        <pc:spChg chg="add del">
          <ac:chgData name="Ryan McGiffin" userId="3ac51aac0b883ba7" providerId="LiveId" clId="{C59A2BD2-AE1B-462B-BE46-830C96092FD4}" dt="2025-08-07T00:09:04.023" v="5825"/>
          <ac:spMkLst>
            <pc:docMk/>
            <pc:sldMk cId="1094086766" sldId="278"/>
            <ac:spMk id="21" creationId="{DAA9D101-9817-4D16-A481-1E00352ECCD7}"/>
          </ac:spMkLst>
        </pc:spChg>
        <pc:spChg chg="add del">
          <ac:chgData name="Ryan McGiffin" userId="3ac51aac0b883ba7" providerId="LiveId" clId="{C59A2BD2-AE1B-462B-BE46-830C96092FD4}" dt="2025-08-06T23:50:26.605" v="5674" actId="26606"/>
          <ac:spMkLst>
            <pc:docMk/>
            <pc:sldMk cId="1094086766" sldId="278"/>
            <ac:spMk id="22" creationId="{4C2AC11E-3162-4990-A36E-92B07ECF16C2}"/>
          </ac:spMkLst>
        </pc:spChg>
        <pc:spChg chg="add del">
          <ac:chgData name="Ryan McGiffin" userId="3ac51aac0b883ba7" providerId="LiveId" clId="{C59A2BD2-AE1B-462B-BE46-830C96092FD4}" dt="2025-08-07T00:09:04.023" v="5825"/>
          <ac:spMkLst>
            <pc:docMk/>
            <pc:sldMk cId="1094086766" sldId="278"/>
            <ac:spMk id="23" creationId="{5370CCB5-705B-4E99-8F73-B5403ED840F9}"/>
          </ac:spMkLst>
        </pc:spChg>
        <pc:spChg chg="add del">
          <ac:chgData name="Ryan McGiffin" userId="3ac51aac0b883ba7" providerId="LiveId" clId="{C59A2BD2-AE1B-462B-BE46-830C96092FD4}" dt="2025-08-06T23:50:26.605" v="5674" actId="26606"/>
          <ac:spMkLst>
            <pc:docMk/>
            <pc:sldMk cId="1094086766" sldId="278"/>
            <ac:spMk id="24" creationId="{9073D962-D3D2-4A72-8593-65C213CBFFC3}"/>
          </ac:spMkLst>
        </pc:spChg>
        <pc:spChg chg="add del">
          <ac:chgData name="Ryan McGiffin" userId="3ac51aac0b883ba7" providerId="LiveId" clId="{C59A2BD2-AE1B-462B-BE46-830C96092FD4}" dt="2025-08-07T00:09:04.023" v="5825"/>
          <ac:spMkLst>
            <pc:docMk/>
            <pc:sldMk cId="1094086766" sldId="278"/>
            <ac:spMk id="25" creationId="{564B7BD9-7F70-40CA-A74D-E1E6DA334617}"/>
          </ac:spMkLst>
        </pc:spChg>
        <pc:spChg chg="add del">
          <ac:chgData name="Ryan McGiffin" userId="3ac51aac0b883ba7" providerId="LiveId" clId="{C59A2BD2-AE1B-462B-BE46-830C96092FD4}" dt="2025-08-06T23:50:26.605" v="5674" actId="26606"/>
          <ac:spMkLst>
            <pc:docMk/>
            <pc:sldMk cId="1094086766" sldId="278"/>
            <ac:spMk id="26" creationId="{2387511B-F6E1-4929-AC90-94FB8B6B0F41}"/>
          </ac:spMkLst>
        </pc:spChg>
        <pc:spChg chg="add del">
          <ac:chgData name="Ryan McGiffin" userId="3ac51aac0b883ba7" providerId="LiveId" clId="{C59A2BD2-AE1B-462B-BE46-830C96092FD4}" dt="2025-08-07T00:20:36.198" v="6195" actId="26606"/>
          <ac:spMkLst>
            <pc:docMk/>
            <pc:sldMk cId="1094086766" sldId="278"/>
            <ac:spMk id="27" creationId="{040532B1-7622-4602-B898-5C84C974A02C}"/>
          </ac:spMkLst>
        </pc:spChg>
        <pc:spChg chg="add del">
          <ac:chgData name="Ryan McGiffin" userId="3ac51aac0b883ba7" providerId="LiveId" clId="{C59A2BD2-AE1B-462B-BE46-830C96092FD4}" dt="2025-08-06T23:50:26.605" v="5674" actId="26606"/>
          <ac:spMkLst>
            <pc:docMk/>
            <pc:sldMk cId="1094086766" sldId="278"/>
            <ac:spMk id="28" creationId="{AA58F78C-27AB-465F-AA33-15E08AF267F9}"/>
          </ac:spMkLst>
        </pc:spChg>
        <pc:spChg chg="add del">
          <ac:chgData name="Ryan McGiffin" userId="3ac51aac0b883ba7" providerId="LiveId" clId="{C59A2BD2-AE1B-462B-BE46-830C96092FD4}" dt="2025-08-07T00:20:36.198" v="6195" actId="26606"/>
          <ac:spMkLst>
            <pc:docMk/>
            <pc:sldMk cId="1094086766" sldId="278"/>
            <ac:spMk id="29" creationId="{8EBC75B0-D5AF-40AB-915B-EBC590D746F3}"/>
          </ac:spMkLst>
        </pc:spChg>
        <pc:spChg chg="add del">
          <ac:chgData name="Ryan McGiffin" userId="3ac51aac0b883ba7" providerId="LiveId" clId="{C59A2BD2-AE1B-462B-BE46-830C96092FD4}" dt="2025-08-06T23:50:36.610" v="5676" actId="26606"/>
          <ac:spMkLst>
            <pc:docMk/>
            <pc:sldMk cId="1094086766" sldId="278"/>
            <ac:spMk id="30" creationId="{94BFCCA4-109C-4B21-816E-144FE75C38EE}"/>
          </ac:spMkLst>
        </pc:spChg>
        <pc:spChg chg="add del">
          <ac:chgData name="Ryan McGiffin" userId="3ac51aac0b883ba7" providerId="LiveId" clId="{C59A2BD2-AE1B-462B-BE46-830C96092FD4}" dt="2025-08-06T23:50:36.610" v="5676" actId="26606"/>
          <ac:spMkLst>
            <pc:docMk/>
            <pc:sldMk cId="1094086766" sldId="278"/>
            <ac:spMk id="31" creationId="{0059B5C0-FEC8-4370-AF45-02E3AEF6FA6D}"/>
          </ac:spMkLst>
        </pc:spChg>
        <pc:spChg chg="add del">
          <ac:chgData name="Ryan McGiffin" userId="3ac51aac0b883ba7" providerId="LiveId" clId="{C59A2BD2-AE1B-462B-BE46-830C96092FD4}" dt="2025-08-07T00:20:36.198" v="6195" actId="26606"/>
          <ac:spMkLst>
            <pc:docMk/>
            <pc:sldMk cId="1094086766" sldId="278"/>
            <ac:spMk id="32" creationId="{70D16B3C-0901-4FFD-9DBF-5BC78ABC07F7}"/>
          </ac:spMkLst>
        </pc:spChg>
        <pc:spChg chg="add del">
          <ac:chgData name="Ryan McGiffin" userId="3ac51aac0b883ba7" providerId="LiveId" clId="{C59A2BD2-AE1B-462B-BE46-830C96092FD4}" dt="2025-08-06T23:50:37.829" v="5678" actId="26606"/>
          <ac:spMkLst>
            <pc:docMk/>
            <pc:sldMk cId="1094086766" sldId="278"/>
            <ac:spMk id="33" creationId="{99E115D7-68EB-4590-9BD1-A56D94144025}"/>
          </ac:spMkLst>
        </pc:spChg>
        <pc:spChg chg="add del">
          <ac:chgData name="Ryan McGiffin" userId="3ac51aac0b883ba7" providerId="LiveId" clId="{C59A2BD2-AE1B-462B-BE46-830C96092FD4}" dt="2025-08-07T00:20:36.198" v="6195" actId="26606"/>
          <ac:spMkLst>
            <pc:docMk/>
            <pc:sldMk cId="1094086766" sldId="278"/>
            <ac:spMk id="34" creationId="{6D49CA2C-9593-4085-9ED2-049819E74754}"/>
          </ac:spMkLst>
        </pc:spChg>
        <pc:spChg chg="add del">
          <ac:chgData name="Ryan McGiffin" userId="3ac51aac0b883ba7" providerId="LiveId" clId="{C59A2BD2-AE1B-462B-BE46-830C96092FD4}" dt="2025-08-06T23:50:44.775" v="5680" actId="26606"/>
          <ac:spMkLst>
            <pc:docMk/>
            <pc:sldMk cId="1094086766" sldId="278"/>
            <ac:spMk id="35" creationId="{F277940B-7F30-4A86-B577-C158694B3EFA}"/>
          </ac:spMkLst>
        </pc:spChg>
        <pc:spChg chg="add del">
          <ac:chgData name="Ryan McGiffin" userId="3ac51aac0b883ba7" providerId="LiveId" clId="{C59A2BD2-AE1B-462B-BE46-830C96092FD4}" dt="2025-08-07T00:20:48.549" v="6197" actId="26606"/>
          <ac:spMkLst>
            <pc:docMk/>
            <pc:sldMk cId="1094086766" sldId="278"/>
            <ac:spMk id="37" creationId="{DAA9D101-9817-4D16-A481-1E00352ECCD7}"/>
          </ac:spMkLst>
        </pc:spChg>
        <pc:spChg chg="add del">
          <ac:chgData name="Ryan McGiffin" userId="3ac51aac0b883ba7" providerId="LiveId" clId="{C59A2BD2-AE1B-462B-BE46-830C96092FD4}" dt="2025-08-06T23:54:41.613" v="5717"/>
          <ac:spMkLst>
            <pc:docMk/>
            <pc:sldMk cId="1094086766" sldId="278"/>
            <ac:spMk id="39" creationId="{94BFCCA4-109C-4B21-816E-144FE75C38EE}"/>
          </ac:spMkLst>
        </pc:spChg>
        <pc:spChg chg="add del">
          <ac:chgData name="Ryan McGiffin" userId="3ac51aac0b883ba7" providerId="LiveId" clId="{C59A2BD2-AE1B-462B-BE46-830C96092FD4}" dt="2025-08-06T23:54:41.613" v="5717"/>
          <ac:spMkLst>
            <pc:docMk/>
            <pc:sldMk cId="1094086766" sldId="278"/>
            <ac:spMk id="40" creationId="{0059B5C0-FEC8-4370-AF45-02E3AEF6FA6D}"/>
          </ac:spMkLst>
        </pc:spChg>
        <pc:spChg chg="add del">
          <ac:chgData name="Ryan McGiffin" userId="3ac51aac0b883ba7" providerId="LiveId" clId="{C59A2BD2-AE1B-462B-BE46-830C96092FD4}" dt="2025-08-07T00:20:48.549" v="6197" actId="26606"/>
          <ac:spMkLst>
            <pc:docMk/>
            <pc:sldMk cId="1094086766" sldId="278"/>
            <ac:spMk id="41" creationId="{5370CCB5-705B-4E99-8F73-B5403ED840F9}"/>
          </ac:spMkLst>
        </pc:spChg>
        <pc:spChg chg="add del">
          <ac:chgData name="Ryan McGiffin" userId="3ac51aac0b883ba7" providerId="LiveId" clId="{C59A2BD2-AE1B-462B-BE46-830C96092FD4}" dt="2025-08-07T00:20:48.549" v="6197" actId="26606"/>
          <ac:spMkLst>
            <pc:docMk/>
            <pc:sldMk cId="1094086766" sldId="278"/>
            <ac:spMk id="43" creationId="{564B7BD9-7F70-40CA-A74D-E1E6DA334617}"/>
          </ac:spMkLst>
        </pc:spChg>
        <pc:spChg chg="add">
          <ac:chgData name="Ryan McGiffin" userId="3ac51aac0b883ba7" providerId="LiveId" clId="{C59A2BD2-AE1B-462B-BE46-830C96092FD4}" dt="2025-08-07T00:20:48.549" v="6197" actId="26606"/>
          <ac:spMkLst>
            <pc:docMk/>
            <pc:sldMk cId="1094086766" sldId="278"/>
            <ac:spMk id="48" creationId="{398F3DEE-0E56-499F-AFAE-C2DA7C2C815B}"/>
          </ac:spMkLst>
        </pc:spChg>
        <pc:spChg chg="add">
          <ac:chgData name="Ryan McGiffin" userId="3ac51aac0b883ba7" providerId="LiveId" clId="{C59A2BD2-AE1B-462B-BE46-830C96092FD4}" dt="2025-08-07T00:20:48.549" v="6197" actId="26606"/>
          <ac:spMkLst>
            <pc:docMk/>
            <pc:sldMk cId="1094086766" sldId="278"/>
            <ac:spMk id="50" creationId="{33B9C452-2C6E-4D52-8FC7-669291EE91D4}"/>
          </ac:spMkLst>
        </pc:spChg>
        <pc:spChg chg="add">
          <ac:chgData name="Ryan McGiffin" userId="3ac51aac0b883ba7" providerId="LiveId" clId="{C59A2BD2-AE1B-462B-BE46-830C96092FD4}" dt="2025-08-07T00:20:48.549" v="6197" actId="26606"/>
          <ac:spMkLst>
            <pc:docMk/>
            <pc:sldMk cId="1094086766" sldId="278"/>
            <ac:spMk id="52" creationId="{34E1CC44-1B7F-472B-B668-B4F2F4723D7E}"/>
          </ac:spMkLst>
        </pc:spChg>
        <pc:spChg chg="add">
          <ac:chgData name="Ryan McGiffin" userId="3ac51aac0b883ba7" providerId="LiveId" clId="{C59A2BD2-AE1B-462B-BE46-830C96092FD4}" dt="2025-08-07T00:20:48.549" v="6197" actId="26606"/>
          <ac:spMkLst>
            <pc:docMk/>
            <pc:sldMk cId="1094086766" sldId="278"/>
            <ac:spMk id="54" creationId="{B5BAD077-4A41-458D-9909-1A108699EA38}"/>
          </ac:spMkLst>
        </pc:spChg>
        <pc:spChg chg="add">
          <ac:chgData name="Ryan McGiffin" userId="3ac51aac0b883ba7" providerId="LiveId" clId="{C59A2BD2-AE1B-462B-BE46-830C96092FD4}" dt="2025-08-07T00:20:48.549" v="6197" actId="26606"/>
          <ac:spMkLst>
            <pc:docMk/>
            <pc:sldMk cId="1094086766" sldId="278"/>
            <ac:spMk id="56" creationId="{F1FC21CE-01FD-49CC-BAFC-06F38B34BB81}"/>
          </ac:spMkLst>
        </pc:spChg>
        <pc:grpChg chg="add del">
          <ac:chgData name="Ryan McGiffin" userId="3ac51aac0b883ba7" providerId="LiveId" clId="{C59A2BD2-AE1B-462B-BE46-830C96092FD4}" dt="2025-08-06T23:50:44.775" v="5680" actId="26606"/>
          <ac:grpSpMkLst>
            <pc:docMk/>
            <pc:sldMk cId="1094086766" sldId="278"/>
            <ac:grpSpMk id="36" creationId="{D2A542E6-1924-4FE2-89D1-3CB19468C1F6}"/>
          </ac:grpSpMkLst>
        </pc:grpChg>
        <pc:picChg chg="mod ord">
          <ac:chgData name="Ryan McGiffin" userId="3ac51aac0b883ba7" providerId="LiveId" clId="{C59A2BD2-AE1B-462B-BE46-830C96092FD4}" dt="2025-08-07T00:20:59.495" v="6199" actId="14100"/>
          <ac:picMkLst>
            <pc:docMk/>
            <pc:sldMk cId="1094086766" sldId="278"/>
            <ac:picMk id="14" creationId="{99942C47-C656-9F31-3BD0-7123DA99B9C3}"/>
          </ac:picMkLst>
        </pc:picChg>
        <pc:picChg chg="mod ord">
          <ac:chgData name="Ryan McGiffin" userId="3ac51aac0b883ba7" providerId="LiveId" clId="{C59A2BD2-AE1B-462B-BE46-830C96092FD4}" dt="2025-08-07T00:20:59.495" v="6199" actId="14100"/>
          <ac:picMkLst>
            <pc:docMk/>
            <pc:sldMk cId="1094086766" sldId="278"/>
            <ac:picMk id="15" creationId="{A9C6D12C-08C8-3C6D-4CB0-0C2730126D6A}"/>
          </ac:picMkLst>
        </pc:picChg>
        <pc:picChg chg="mod ord">
          <ac:chgData name="Ryan McGiffin" userId="3ac51aac0b883ba7" providerId="LiveId" clId="{C59A2BD2-AE1B-462B-BE46-830C96092FD4}" dt="2025-08-07T00:20:59.495" v="6199" actId="14100"/>
          <ac:picMkLst>
            <pc:docMk/>
            <pc:sldMk cId="1094086766" sldId="278"/>
            <ac:picMk id="16" creationId="{667FAA6D-A560-D256-CF8A-602BD1501A9F}"/>
          </ac:picMkLst>
        </pc:picChg>
        <pc:picChg chg="mod ord">
          <ac:chgData name="Ryan McGiffin" userId="3ac51aac0b883ba7" providerId="LiveId" clId="{C59A2BD2-AE1B-462B-BE46-830C96092FD4}" dt="2025-08-07T00:20:59.495" v="6199" actId="14100"/>
          <ac:picMkLst>
            <pc:docMk/>
            <pc:sldMk cId="1094086766" sldId="278"/>
            <ac:picMk id="17" creationId="{E69ECF00-66D7-0608-EBD2-D3AB65D25C3C}"/>
          </ac:picMkLst>
        </pc:picChg>
      </pc:sldChg>
      <pc:sldChg chg="addSp delSp modSp add mod ord delDesignElem">
        <pc:chgData name="Ryan McGiffin" userId="3ac51aac0b883ba7" providerId="LiveId" clId="{C59A2BD2-AE1B-462B-BE46-830C96092FD4}" dt="2025-08-07T00:20:05.927" v="6178"/>
        <pc:sldMkLst>
          <pc:docMk/>
          <pc:sldMk cId="1224087674" sldId="279"/>
        </pc:sldMkLst>
        <pc:spChg chg="mod">
          <ac:chgData name="Ryan McGiffin" userId="3ac51aac0b883ba7" providerId="LiveId" clId="{C59A2BD2-AE1B-462B-BE46-830C96092FD4}" dt="2025-08-07T00:09:51.041" v="5833" actId="26606"/>
          <ac:spMkLst>
            <pc:docMk/>
            <pc:sldMk cId="1224087674" sldId="279"/>
            <ac:spMk id="2" creationId="{F85106E2-840C-98AB-D117-C7F279C7EA52}"/>
          </ac:spMkLst>
        </pc:spChg>
        <pc:spChg chg="mod ord">
          <ac:chgData name="Ryan McGiffin" userId="3ac51aac0b883ba7" providerId="LiveId" clId="{C59A2BD2-AE1B-462B-BE46-830C96092FD4}" dt="2025-08-07T00:09:51.041" v="5833" actId="26606"/>
          <ac:spMkLst>
            <pc:docMk/>
            <pc:sldMk cId="1224087674" sldId="279"/>
            <ac:spMk id="7" creationId="{8C172B66-4507-7AF8-97E3-BF1AC997970E}"/>
          </ac:spMkLst>
        </pc:spChg>
        <pc:spChg chg="add del">
          <ac:chgData name="Ryan McGiffin" userId="3ac51aac0b883ba7" providerId="LiveId" clId="{C59A2BD2-AE1B-462B-BE46-830C96092FD4}" dt="2025-08-07T00:05:35.865" v="5792"/>
          <ac:spMkLst>
            <pc:docMk/>
            <pc:sldMk cId="1224087674" sldId="279"/>
            <ac:spMk id="10" creationId="{352BEC0E-22F8-46D0-9632-375DB541B06C}"/>
          </ac:spMkLst>
        </pc:spChg>
        <pc:spChg chg="add del">
          <ac:chgData name="Ryan McGiffin" userId="3ac51aac0b883ba7" providerId="LiveId" clId="{C59A2BD2-AE1B-462B-BE46-830C96092FD4}" dt="2025-08-07T00:05:35.865" v="5792"/>
          <ac:spMkLst>
            <pc:docMk/>
            <pc:sldMk cId="1224087674" sldId="279"/>
            <ac:spMk id="11" creationId="{3FCFB1DE-0B7E-48CC-BA90-B2AB0889F9D6}"/>
          </ac:spMkLst>
        </pc:spChg>
        <pc:spChg chg="add del">
          <ac:chgData name="Ryan McGiffin" userId="3ac51aac0b883ba7" providerId="LiveId" clId="{C59A2BD2-AE1B-462B-BE46-830C96092FD4}" dt="2025-08-07T00:09:04.023" v="5825"/>
          <ac:spMkLst>
            <pc:docMk/>
            <pc:sldMk cId="1224087674" sldId="279"/>
            <ac:spMk id="12" creationId="{B712E947-0734-45F9-9C4F-41114EC3A33E}"/>
          </ac:spMkLst>
        </pc:spChg>
        <pc:spChg chg="add del">
          <ac:chgData name="Ryan McGiffin" userId="3ac51aac0b883ba7" providerId="LiveId" clId="{C59A2BD2-AE1B-462B-BE46-830C96092FD4}" dt="2025-08-07T00:00:52.592" v="5742"/>
          <ac:spMkLst>
            <pc:docMk/>
            <pc:sldMk cId="1224087674" sldId="279"/>
            <ac:spMk id="13" creationId="{352BEC0E-22F8-46D0-9632-375DB541B06C}"/>
          </ac:spMkLst>
        </pc:spChg>
        <pc:spChg chg="add del">
          <ac:chgData name="Ryan McGiffin" userId="3ac51aac0b883ba7" providerId="LiveId" clId="{C59A2BD2-AE1B-462B-BE46-830C96092FD4}" dt="2025-08-07T00:09:04.023" v="5825"/>
          <ac:spMkLst>
            <pc:docMk/>
            <pc:sldMk cId="1224087674" sldId="279"/>
            <ac:spMk id="14" creationId="{5A65989E-BBD5-44D7-AA86-7AFD5D46BBC0}"/>
          </ac:spMkLst>
        </pc:spChg>
        <pc:spChg chg="add del">
          <ac:chgData name="Ryan McGiffin" userId="3ac51aac0b883ba7" providerId="LiveId" clId="{C59A2BD2-AE1B-462B-BE46-830C96092FD4}" dt="2025-08-07T00:00:52.592" v="5742"/>
          <ac:spMkLst>
            <pc:docMk/>
            <pc:sldMk cId="1224087674" sldId="279"/>
            <ac:spMk id="15" creationId="{3FCFB1DE-0B7E-48CC-BA90-B2AB0889F9D6}"/>
          </ac:spMkLst>
        </pc:spChg>
        <pc:spChg chg="add del">
          <ac:chgData name="Ryan McGiffin" userId="3ac51aac0b883ba7" providerId="LiveId" clId="{C59A2BD2-AE1B-462B-BE46-830C96092FD4}" dt="2025-08-07T00:09:04.023" v="5825"/>
          <ac:spMkLst>
            <pc:docMk/>
            <pc:sldMk cId="1224087674" sldId="279"/>
            <ac:spMk id="17" creationId="{231A2881-D8D7-4A7D-ACA3-E9F849F853D8}"/>
          </ac:spMkLst>
        </pc:spChg>
        <pc:spChg chg="del">
          <ac:chgData name="Ryan McGiffin" userId="3ac51aac0b883ba7" providerId="LiveId" clId="{C59A2BD2-AE1B-462B-BE46-830C96092FD4}" dt="2025-08-06T23:49:07.926" v="5672"/>
          <ac:spMkLst>
            <pc:docMk/>
            <pc:sldMk cId="1224087674" sldId="279"/>
            <ac:spMk id="19" creationId="{A2679492-7988-4050-9056-542444452411}"/>
          </ac:spMkLst>
        </pc:spChg>
        <pc:spChg chg="del">
          <ac:chgData name="Ryan McGiffin" userId="3ac51aac0b883ba7" providerId="LiveId" clId="{C59A2BD2-AE1B-462B-BE46-830C96092FD4}" dt="2025-08-06T23:49:07.926" v="5672"/>
          <ac:spMkLst>
            <pc:docMk/>
            <pc:sldMk cId="1224087674" sldId="279"/>
            <ac:spMk id="20" creationId="{B5ABDEAA-B248-4182-B67C-A925338E772D}"/>
          </ac:spMkLst>
        </pc:spChg>
        <pc:spChg chg="del">
          <ac:chgData name="Ryan McGiffin" userId="3ac51aac0b883ba7" providerId="LiveId" clId="{C59A2BD2-AE1B-462B-BE46-830C96092FD4}" dt="2025-08-06T23:49:07.926" v="5672"/>
          <ac:spMkLst>
            <pc:docMk/>
            <pc:sldMk cId="1224087674" sldId="279"/>
            <ac:spMk id="21" creationId="{B091B163-7D61-4891-ABCF-5C13D9C418D0}"/>
          </ac:spMkLst>
        </pc:spChg>
        <pc:spChg chg="add del">
          <ac:chgData name="Ryan McGiffin" userId="3ac51aac0b883ba7" providerId="LiveId" clId="{C59A2BD2-AE1B-462B-BE46-830C96092FD4}" dt="2025-08-07T00:09:51.041" v="5833" actId="26606"/>
          <ac:spMkLst>
            <pc:docMk/>
            <pc:sldMk cId="1224087674" sldId="279"/>
            <ac:spMk id="22" creationId="{B712E947-0734-45F9-9C4F-41114EC3A33E}"/>
          </ac:spMkLst>
        </pc:spChg>
        <pc:spChg chg="add del">
          <ac:chgData name="Ryan McGiffin" userId="3ac51aac0b883ba7" providerId="LiveId" clId="{C59A2BD2-AE1B-462B-BE46-830C96092FD4}" dt="2025-08-07T00:20:05.927" v="6178"/>
          <ac:spMkLst>
            <pc:docMk/>
            <pc:sldMk cId="1224087674" sldId="279"/>
            <ac:spMk id="27" creationId="{B712E947-0734-45F9-9C4F-41114EC3A33E}"/>
          </ac:spMkLst>
        </pc:spChg>
        <pc:spChg chg="add del">
          <ac:chgData name="Ryan McGiffin" userId="3ac51aac0b883ba7" providerId="LiveId" clId="{C59A2BD2-AE1B-462B-BE46-830C96092FD4}" dt="2025-08-07T00:20:05.927" v="6178"/>
          <ac:spMkLst>
            <pc:docMk/>
            <pc:sldMk cId="1224087674" sldId="279"/>
            <ac:spMk id="28" creationId="{5A65989E-BBD5-44D7-AA86-7AFD5D46BBC0}"/>
          </ac:spMkLst>
        </pc:spChg>
        <pc:spChg chg="add del">
          <ac:chgData name="Ryan McGiffin" userId="3ac51aac0b883ba7" providerId="LiveId" clId="{C59A2BD2-AE1B-462B-BE46-830C96092FD4}" dt="2025-08-07T00:20:05.927" v="6178"/>
          <ac:spMkLst>
            <pc:docMk/>
            <pc:sldMk cId="1224087674" sldId="279"/>
            <ac:spMk id="29" creationId="{231A2881-D8D7-4A7D-ACA3-E9F849F853D8}"/>
          </ac:spMkLst>
        </pc:spChg>
        <pc:grpChg chg="add del">
          <ac:chgData name="Ryan McGiffin" userId="3ac51aac0b883ba7" providerId="LiveId" clId="{C59A2BD2-AE1B-462B-BE46-830C96092FD4}" dt="2025-08-07T00:09:51.041" v="5833" actId="26606"/>
          <ac:grpSpMkLst>
            <pc:docMk/>
            <pc:sldMk cId="1224087674" sldId="279"/>
            <ac:grpSpMk id="23" creationId="{12B3290A-D3BF-4B87-B55B-FD9A98B49727}"/>
          </ac:grpSpMkLst>
        </pc:grpChg>
        <pc:picChg chg="mod ord">
          <ac:chgData name="Ryan McGiffin" userId="3ac51aac0b883ba7" providerId="LiveId" clId="{C59A2BD2-AE1B-462B-BE46-830C96092FD4}" dt="2025-08-07T00:09:51.041" v="5833" actId="26606"/>
          <ac:picMkLst>
            <pc:docMk/>
            <pc:sldMk cId="1224087674" sldId="279"/>
            <ac:picMk id="6" creationId="{33F2F7B3-5654-1443-5C6C-4E13E63B4FC4}"/>
          </ac:picMkLst>
        </pc:picChg>
        <pc:picChg chg="mod ord">
          <ac:chgData name="Ryan McGiffin" userId="3ac51aac0b883ba7" providerId="LiveId" clId="{C59A2BD2-AE1B-462B-BE46-830C96092FD4}" dt="2025-08-07T00:09:51.041" v="5833" actId="26606"/>
          <ac:picMkLst>
            <pc:docMk/>
            <pc:sldMk cId="1224087674" sldId="279"/>
            <ac:picMk id="8" creationId="{929A6592-7D7A-566B-8E8D-0AB93FD540AC}"/>
          </ac:picMkLst>
        </pc:picChg>
        <pc:cxnChg chg="del">
          <ac:chgData name="Ryan McGiffin" userId="3ac51aac0b883ba7" providerId="LiveId" clId="{C59A2BD2-AE1B-462B-BE46-830C96092FD4}" dt="2025-08-06T23:49:07.926" v="5672"/>
          <ac:cxnSpMkLst>
            <pc:docMk/>
            <pc:sldMk cId="1224087674" sldId="279"/>
            <ac:cxnSpMk id="18" creationId="{C49DA8F6-BCC1-4447-B54C-57856834B94B}"/>
          </ac:cxnSpMkLst>
        </pc:cxnChg>
      </pc:sldChg>
      <pc:sldChg chg="addSp delSp modSp new mod ord setBg delDesignElem chgLayout">
        <pc:chgData name="Ryan McGiffin" userId="3ac51aac0b883ba7" providerId="LiveId" clId="{C59A2BD2-AE1B-462B-BE46-830C96092FD4}" dt="2025-08-07T00:21:45.180" v="6203"/>
        <pc:sldMkLst>
          <pc:docMk/>
          <pc:sldMk cId="3209287076" sldId="280"/>
        </pc:sldMkLst>
        <pc:spChg chg="del">
          <ac:chgData name="Ryan McGiffin" userId="3ac51aac0b883ba7" providerId="LiveId" clId="{C59A2BD2-AE1B-462B-BE46-830C96092FD4}" dt="2025-08-07T00:08:01.651" v="5808" actId="478"/>
          <ac:spMkLst>
            <pc:docMk/>
            <pc:sldMk cId="3209287076" sldId="280"/>
            <ac:spMk id="2" creationId="{A788A480-ABD6-5297-F13D-CC54211BC143}"/>
          </ac:spMkLst>
        </pc:spChg>
        <pc:spChg chg="del">
          <ac:chgData name="Ryan McGiffin" userId="3ac51aac0b883ba7" providerId="LiveId" clId="{C59A2BD2-AE1B-462B-BE46-830C96092FD4}" dt="2025-08-07T00:07:59.428" v="5807" actId="478"/>
          <ac:spMkLst>
            <pc:docMk/>
            <pc:sldMk cId="3209287076" sldId="280"/>
            <ac:spMk id="3" creationId="{44B3C8A2-63B4-732E-8399-F4E1ED9618E6}"/>
          </ac:spMkLst>
        </pc:spChg>
        <pc:spChg chg="add ord">
          <ac:chgData name="Ryan McGiffin" userId="3ac51aac0b883ba7" providerId="LiveId" clId="{C59A2BD2-AE1B-462B-BE46-830C96092FD4}" dt="2025-08-07T00:10:26.730" v="5837" actId="26606"/>
          <ac:spMkLst>
            <pc:docMk/>
            <pc:sldMk cId="3209287076" sldId="280"/>
            <ac:spMk id="4" creationId="{8D4D01D0-E7C3-AFF4-FACB-482D80FECE92}"/>
          </ac:spMkLst>
        </pc:spChg>
        <pc:spChg chg="add mod">
          <ac:chgData name="Ryan McGiffin" userId="3ac51aac0b883ba7" providerId="LiveId" clId="{C59A2BD2-AE1B-462B-BE46-830C96092FD4}" dt="2025-08-07T00:08:07.380" v="5812"/>
          <ac:spMkLst>
            <pc:docMk/>
            <pc:sldMk cId="3209287076" sldId="280"/>
            <ac:spMk id="5" creationId="{190C7EC4-CD91-8613-A43C-E8EF7C3D0884}"/>
          </ac:spMkLst>
        </pc:spChg>
        <pc:spChg chg="add mod ord">
          <ac:chgData name="Ryan McGiffin" userId="3ac51aac0b883ba7" providerId="LiveId" clId="{C59A2BD2-AE1B-462B-BE46-830C96092FD4}" dt="2025-08-07T00:10:43.167" v="5871" actId="20577"/>
          <ac:spMkLst>
            <pc:docMk/>
            <pc:sldMk cId="3209287076" sldId="280"/>
            <ac:spMk id="8" creationId="{3198FACE-AB78-6EE9-E35D-D76D89CCD992}"/>
          </ac:spMkLst>
        </pc:spChg>
        <pc:spChg chg="add mod ord">
          <ac:chgData name="Ryan McGiffin" userId="3ac51aac0b883ba7" providerId="LiveId" clId="{C59A2BD2-AE1B-462B-BE46-830C96092FD4}" dt="2025-08-07T00:12:27.010" v="6153" actId="20577"/>
          <ac:spMkLst>
            <pc:docMk/>
            <pc:sldMk cId="3209287076" sldId="280"/>
            <ac:spMk id="9" creationId="{2D5B1A4F-6AC0-5CDA-D54C-BC3B4684DAA9}"/>
          </ac:spMkLst>
        </pc:spChg>
        <pc:spChg chg="add del">
          <ac:chgData name="Ryan McGiffin" userId="3ac51aac0b883ba7" providerId="LiveId" clId="{C59A2BD2-AE1B-462B-BE46-830C96092FD4}" dt="2025-08-07T00:20:05.927" v="6178"/>
          <ac:spMkLst>
            <pc:docMk/>
            <pc:sldMk cId="3209287076" sldId="280"/>
            <ac:spMk id="11" creationId="{979E27D9-03C7-44E2-9FF8-15D0C8506AF7}"/>
          </ac:spMkLst>
        </pc:spChg>
        <pc:spChg chg="add del">
          <ac:chgData name="Ryan McGiffin" userId="3ac51aac0b883ba7" providerId="LiveId" clId="{C59A2BD2-AE1B-462B-BE46-830C96092FD4}" dt="2025-08-07T00:10:21.259" v="5836" actId="700"/>
          <ac:spMkLst>
            <pc:docMk/>
            <pc:sldMk cId="3209287076" sldId="280"/>
            <ac:spMk id="12" creationId="{AB8C311F-7253-4AED-9701-7FC0708C41C7}"/>
          </ac:spMkLst>
        </pc:spChg>
        <pc:spChg chg="add del">
          <ac:chgData name="Ryan McGiffin" userId="3ac51aac0b883ba7" providerId="LiveId" clId="{C59A2BD2-AE1B-462B-BE46-830C96092FD4}" dt="2025-08-07T00:20:05.927" v="6178"/>
          <ac:spMkLst>
            <pc:docMk/>
            <pc:sldMk cId="3209287076" sldId="280"/>
            <ac:spMk id="13" creationId="{EEBF1590-3B36-48EE-A89D-3B6F3CB256AB}"/>
          </ac:spMkLst>
        </pc:spChg>
        <pc:spChg chg="add del">
          <ac:chgData name="Ryan McGiffin" userId="3ac51aac0b883ba7" providerId="LiveId" clId="{C59A2BD2-AE1B-462B-BE46-830C96092FD4}" dt="2025-08-07T00:10:21.259" v="5836" actId="700"/>
          <ac:spMkLst>
            <pc:docMk/>
            <pc:sldMk cId="3209287076" sldId="280"/>
            <ac:spMk id="14" creationId="{E2384209-CB15-4CDF-9D31-C44FD9A3F20D}"/>
          </ac:spMkLst>
        </pc:spChg>
        <pc:spChg chg="add del">
          <ac:chgData name="Ryan McGiffin" userId="3ac51aac0b883ba7" providerId="LiveId" clId="{C59A2BD2-AE1B-462B-BE46-830C96092FD4}" dt="2025-08-07T00:20:05.927" v="6178"/>
          <ac:spMkLst>
            <pc:docMk/>
            <pc:sldMk cId="3209287076" sldId="280"/>
            <ac:spMk id="15" creationId="{AC8F6C8C-AB5A-4548-942D-E3FD40ACBC49}"/>
          </ac:spMkLst>
        </pc:spChg>
        <pc:spChg chg="add del">
          <ac:chgData name="Ryan McGiffin" userId="3ac51aac0b883ba7" providerId="LiveId" clId="{C59A2BD2-AE1B-462B-BE46-830C96092FD4}" dt="2025-08-07T00:10:21.259" v="5836" actId="700"/>
          <ac:spMkLst>
            <pc:docMk/>
            <pc:sldMk cId="3209287076" sldId="280"/>
            <ac:spMk id="16" creationId="{2633B3B5-CC90-43F0-8714-D31D1F3F0209}"/>
          </ac:spMkLst>
        </pc:spChg>
        <pc:spChg chg="add del">
          <ac:chgData name="Ryan McGiffin" userId="3ac51aac0b883ba7" providerId="LiveId" clId="{C59A2BD2-AE1B-462B-BE46-830C96092FD4}" dt="2025-08-07T00:10:21.259" v="5836" actId="700"/>
          <ac:spMkLst>
            <pc:docMk/>
            <pc:sldMk cId="3209287076" sldId="280"/>
            <ac:spMk id="18" creationId="{A8D57A06-A426-446D-B02C-A2DC6B62E45E}"/>
          </ac:spMkLst>
        </pc:spChg>
        <pc:picChg chg="add mod ord">
          <ac:chgData name="Ryan McGiffin" userId="3ac51aac0b883ba7" providerId="LiveId" clId="{C59A2BD2-AE1B-462B-BE46-830C96092FD4}" dt="2025-08-07T00:12:38.532" v="6154" actId="14100"/>
          <ac:picMkLst>
            <pc:docMk/>
            <pc:sldMk cId="3209287076" sldId="280"/>
            <ac:picMk id="7" creationId="{5AE19CA1-D650-E132-77C9-BE267CC0A1B3}"/>
          </ac:picMkLst>
        </pc:picChg>
      </pc:sldChg>
      <pc:sldMasterChg chg="modSldLayout">
        <pc:chgData name="Ryan McGiffin" userId="3ac51aac0b883ba7" providerId="LiveId" clId="{C59A2BD2-AE1B-462B-BE46-830C96092FD4}" dt="2025-08-06T19:51:15.814" v="155"/>
        <pc:sldMasterMkLst>
          <pc:docMk/>
          <pc:sldMasterMk cId="3691748288" sldId="2147483672"/>
        </pc:sldMasterMkLst>
        <pc:sldLayoutChg chg="addSp delSp">
          <pc:chgData name="Ryan McGiffin" userId="3ac51aac0b883ba7" providerId="LiveId" clId="{C59A2BD2-AE1B-462B-BE46-830C96092FD4}" dt="2025-08-06T19:51:15.814" v="155"/>
          <pc:sldLayoutMkLst>
            <pc:docMk/>
            <pc:sldMasterMk cId="3691748288" sldId="2147483672"/>
            <pc:sldLayoutMk cId="3793807681" sldId="2147483690"/>
          </pc:sldLayoutMkLst>
          <pc:cxnChg chg="add del">
            <ac:chgData name="Ryan McGiffin" userId="3ac51aac0b883ba7" providerId="LiveId" clId="{C59A2BD2-AE1B-462B-BE46-830C96092FD4}" dt="2025-08-06T19:51:15.814" v="155"/>
            <ac:cxnSpMkLst>
              <pc:docMk/>
              <pc:sldMasterMk cId="3691748288" sldId="2147483672"/>
              <pc:sldLayoutMk cId="3793807681" sldId="2147483690"/>
              <ac:cxnSpMk id="33" creationId="{00000000-0000-0000-0000-000000000000}"/>
            </ac:cxnSpMkLst>
          </pc:cxnChg>
        </pc:sldLayoutChg>
      </pc:sldMasterChg>
    </pc:docChg>
  </pc:docChgLst>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ldChg>
      <pc:sldChg chg="addSp delSp modSp mod setBg">
        <pc:chgData name="Taylor Kocher" userId="34fafd0f8ab602e7" providerId="LiveId" clId="{40398309-EE30-411F-BAE6-1D221D1CA75A}" dt="2025-07-31T00:07:46.295" v="945" actId="404"/>
        <pc:sldMkLst>
          <pc:docMk/>
          <pc:sldMk cId="3260822621" sldId="258"/>
        </pc:sldMkLst>
      </pc:sldChg>
      <pc:sldChg chg="addSp delSp modSp mod setBg modNotesTx">
        <pc:chgData name="Taylor Kocher" userId="34fafd0f8ab602e7" providerId="LiveId" clId="{40398309-EE30-411F-BAE6-1D221D1CA75A}" dt="2025-07-31T00:04:52.744" v="844" actId="404"/>
        <pc:sldMkLst>
          <pc:docMk/>
          <pc:sldMk cId="71939880" sldId="259"/>
        </pc:sldMkLst>
      </pc:sldChg>
      <pc:sldChg chg="addSp delSp modSp mod setBg">
        <pc:chgData name="Taylor Kocher" userId="34fafd0f8ab602e7" providerId="LiveId" clId="{40398309-EE30-411F-BAE6-1D221D1CA75A}" dt="2025-07-31T00:00:24.458" v="628" actId="26606"/>
        <pc:sldMkLst>
          <pc:docMk/>
          <pc:sldMk cId="3104374520" sldId="260"/>
        </pc:sldMkLst>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dirty="0"/>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64C73EEE-0146-4959-8025-A9DF5764CC73}" type="pres">
      <dgm:prSet presAssocID="{A71AD2E4-66E2-4FB0-9E2C-84B0B05AB339}" presName="diagram" presStyleCnt="0">
        <dgm:presLayoutVars>
          <dgm:dir/>
          <dgm:resizeHandles val="exact"/>
        </dgm:presLayoutVars>
      </dgm:prSet>
      <dgm:spPr/>
    </dgm:pt>
    <dgm:pt modelId="{210B5913-5F49-40B1-947D-FC27FD09EEDB}" type="pres">
      <dgm:prSet presAssocID="{B8B688B5-633B-4B26-9C84-37A6D1509D1F}" presName="node" presStyleLbl="node1" presStyleIdx="0" presStyleCnt="5">
        <dgm:presLayoutVars>
          <dgm:bulletEnabled val="1"/>
        </dgm:presLayoutVars>
      </dgm:prSet>
      <dgm:spPr/>
    </dgm:pt>
    <dgm:pt modelId="{C118B90A-8737-43E3-ACD0-0F0B695535F9}" type="pres">
      <dgm:prSet presAssocID="{E757BC10-0D58-4993-A536-FA7F81B03E99}" presName="sibTrans" presStyleCnt="0"/>
      <dgm:spPr/>
    </dgm:pt>
    <dgm:pt modelId="{2DE8968E-E10F-43BA-8135-35D3F5E0CF13}" type="pres">
      <dgm:prSet presAssocID="{B3994D34-1E28-460A-BB42-3DEA5E6B8F25}" presName="node" presStyleLbl="node1" presStyleIdx="1" presStyleCnt="5">
        <dgm:presLayoutVars>
          <dgm:bulletEnabled val="1"/>
        </dgm:presLayoutVars>
      </dgm:prSet>
      <dgm:spPr/>
    </dgm:pt>
    <dgm:pt modelId="{04470371-4E44-4B56-9067-33EB9E13CA6D}" type="pres">
      <dgm:prSet presAssocID="{B8429008-C306-47CF-9782-F3FFD1DB3C4B}" presName="sibTrans" presStyleCnt="0"/>
      <dgm:spPr/>
    </dgm:pt>
    <dgm:pt modelId="{16783A40-0E05-4D02-8E13-B3AAB568F152}" type="pres">
      <dgm:prSet presAssocID="{01C62789-9972-44F1-8B26-24913DD8C4DD}" presName="node" presStyleLbl="node1" presStyleIdx="2" presStyleCnt="5">
        <dgm:presLayoutVars>
          <dgm:bulletEnabled val="1"/>
        </dgm:presLayoutVars>
      </dgm:prSet>
      <dgm:spPr/>
    </dgm:pt>
    <dgm:pt modelId="{B86A5196-13E4-4E0E-AD8A-678A2B4AD258}" type="pres">
      <dgm:prSet presAssocID="{BBD72CA7-D104-4B1F-9A4A-25C1B9198DD0}" presName="sibTrans" presStyleCnt="0"/>
      <dgm:spPr/>
    </dgm:pt>
    <dgm:pt modelId="{C497E768-A4CC-4B53-B8C2-BDF3FC7FFF5B}" type="pres">
      <dgm:prSet presAssocID="{8335CB62-A865-4262-9E18-C444F26F5EF1}" presName="node" presStyleLbl="node1" presStyleIdx="3" presStyleCnt="5">
        <dgm:presLayoutVars>
          <dgm:bulletEnabled val="1"/>
        </dgm:presLayoutVars>
      </dgm:prSet>
      <dgm:spPr/>
    </dgm:pt>
    <dgm:pt modelId="{CD811F16-FF9F-4D1F-A5DB-42D46C9115BF}" type="pres">
      <dgm:prSet presAssocID="{E29F08E8-A216-4630-8F9D-4D8BB477EA49}" presName="sibTrans" presStyleCnt="0"/>
      <dgm:spPr/>
    </dgm:pt>
    <dgm:pt modelId="{40EFF4C9-24BD-47CC-A792-544CC2E18792}" type="pres">
      <dgm:prSet presAssocID="{2F464493-F20C-40AC-AF4A-C3AC2CE5CB1E}" presName="node" presStyleLbl="node1" presStyleIdx="4" presStyleCnt="5">
        <dgm:presLayoutVars>
          <dgm:bulletEnabled val="1"/>
        </dgm:presLayoutVars>
      </dgm:prSet>
      <dgm:spPr/>
    </dgm:pt>
  </dgm:ptLst>
  <dgm:cxnLst>
    <dgm:cxn modelId="{388FE910-D9E7-41EA-A5AA-81E41876EC04}" type="presOf" srcId="{A71AD2E4-66E2-4FB0-9E2C-84B0B05AB339}" destId="{64C73EEE-0146-4959-8025-A9DF5764CC73}" srcOrd="0" destOrd="0" presId="urn:microsoft.com/office/officeart/2005/8/layout/default"/>
    <dgm:cxn modelId="{90D8CB19-F79F-4409-9DAF-B648CC4FA10A}" type="presOf" srcId="{2F464493-F20C-40AC-AF4A-C3AC2CE5CB1E}" destId="{40EFF4C9-24BD-47CC-A792-544CC2E18792}" srcOrd="0" destOrd="0" presId="urn:microsoft.com/office/officeart/2005/8/layout/default"/>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6C95FB48-100F-4319-94F0-7E9CBF22CCE7}" type="presOf" srcId="{B3994D34-1E28-460A-BB42-3DEA5E6B8F25}" destId="{2DE8968E-E10F-43BA-8135-35D3F5E0CF13}" srcOrd="0" destOrd="0" presId="urn:microsoft.com/office/officeart/2005/8/layout/default"/>
    <dgm:cxn modelId="{FFBAEC54-95DE-4298-8253-53921970B620}" type="presOf" srcId="{B8B688B5-633B-4B26-9C84-37A6D1509D1F}" destId="{210B5913-5F49-40B1-947D-FC27FD09EEDB}" srcOrd="0" destOrd="0" presId="urn:microsoft.com/office/officeart/2005/8/layout/default"/>
    <dgm:cxn modelId="{EEBB217D-9D1D-4DAE-B3A0-8344DABC80FF}" srcId="{A71AD2E4-66E2-4FB0-9E2C-84B0B05AB339}" destId="{8335CB62-A865-4262-9E18-C444F26F5EF1}" srcOrd="3" destOrd="0" parTransId="{8482F5CC-C71E-45D5-BDDA-8E28558C86DA}" sibTransId="{E29F08E8-A216-4630-8F9D-4D8BB477EA49}"/>
    <dgm:cxn modelId="{B213279E-6D21-46D9-95A2-201044789AD9}" type="presOf" srcId="{01C62789-9972-44F1-8B26-24913DD8C4DD}" destId="{16783A40-0E05-4D02-8E13-B3AAB568F152}" srcOrd="0" destOrd="0" presId="urn:microsoft.com/office/officeart/2005/8/layout/default"/>
    <dgm:cxn modelId="{3C3B67AB-173E-4D8F-8ADB-2E72B41E6422}" srcId="{A71AD2E4-66E2-4FB0-9E2C-84B0B05AB339}" destId="{01C62789-9972-44F1-8B26-24913DD8C4DD}" srcOrd="2" destOrd="0" parTransId="{DF93EA73-B992-46BE-9FE4-46882539E564}" sibTransId="{BBD72CA7-D104-4B1F-9A4A-25C1B9198DD0}"/>
    <dgm:cxn modelId="{F31F77E4-E76C-4A37-904D-145B395F3F80}" type="presOf" srcId="{8335CB62-A865-4262-9E18-C444F26F5EF1}" destId="{C497E768-A4CC-4B53-B8C2-BDF3FC7FFF5B}" srcOrd="0" destOrd="0" presId="urn:microsoft.com/office/officeart/2005/8/layout/default"/>
    <dgm:cxn modelId="{1E5F76F6-A9E1-4A29-9103-D78E2AB5A4F9}" srcId="{A71AD2E4-66E2-4FB0-9E2C-84B0B05AB339}" destId="{B3994D34-1E28-460A-BB42-3DEA5E6B8F25}" srcOrd="1" destOrd="0" parTransId="{E6141277-ED8B-4060-B68C-D8AE9EDE624F}" sibTransId="{B8429008-C306-47CF-9782-F3FFD1DB3C4B}"/>
    <dgm:cxn modelId="{E609C1F7-3CCC-4210-B4B4-EEABB2097276}" type="presParOf" srcId="{64C73EEE-0146-4959-8025-A9DF5764CC73}" destId="{210B5913-5F49-40B1-947D-FC27FD09EEDB}" srcOrd="0" destOrd="0" presId="urn:microsoft.com/office/officeart/2005/8/layout/default"/>
    <dgm:cxn modelId="{7B8065A4-912D-4EF5-9347-F188D2966CAC}" type="presParOf" srcId="{64C73EEE-0146-4959-8025-A9DF5764CC73}" destId="{C118B90A-8737-43E3-ACD0-0F0B695535F9}" srcOrd="1" destOrd="0" presId="urn:microsoft.com/office/officeart/2005/8/layout/default"/>
    <dgm:cxn modelId="{3ADDCCC5-DF6E-4D25-A7D9-18FE4D35C979}" type="presParOf" srcId="{64C73EEE-0146-4959-8025-A9DF5764CC73}" destId="{2DE8968E-E10F-43BA-8135-35D3F5E0CF13}" srcOrd="2" destOrd="0" presId="urn:microsoft.com/office/officeart/2005/8/layout/default"/>
    <dgm:cxn modelId="{AC780BEA-DC27-42D2-8D45-D85389DC69E6}" type="presParOf" srcId="{64C73EEE-0146-4959-8025-A9DF5764CC73}" destId="{04470371-4E44-4B56-9067-33EB9E13CA6D}" srcOrd="3" destOrd="0" presId="urn:microsoft.com/office/officeart/2005/8/layout/default"/>
    <dgm:cxn modelId="{7BD6C4DF-0705-4BC1-B2A8-E5F28CD739E2}" type="presParOf" srcId="{64C73EEE-0146-4959-8025-A9DF5764CC73}" destId="{16783A40-0E05-4D02-8E13-B3AAB568F152}" srcOrd="4" destOrd="0" presId="urn:microsoft.com/office/officeart/2005/8/layout/default"/>
    <dgm:cxn modelId="{B9C53271-7638-4871-A715-67B6B2DF0574}" type="presParOf" srcId="{64C73EEE-0146-4959-8025-A9DF5764CC73}" destId="{B86A5196-13E4-4E0E-AD8A-678A2B4AD258}" srcOrd="5" destOrd="0" presId="urn:microsoft.com/office/officeart/2005/8/layout/default"/>
    <dgm:cxn modelId="{8262BF0A-6628-456E-B515-B8720296B2C4}" type="presParOf" srcId="{64C73EEE-0146-4959-8025-A9DF5764CC73}" destId="{C497E768-A4CC-4B53-B8C2-BDF3FC7FFF5B}" srcOrd="6" destOrd="0" presId="urn:microsoft.com/office/officeart/2005/8/layout/default"/>
    <dgm:cxn modelId="{1973CE17-946C-4ED3-8F1A-A714B30AAF95}" type="presParOf" srcId="{64C73EEE-0146-4959-8025-A9DF5764CC73}" destId="{CD811F16-FF9F-4D1F-A5DB-42D46C9115BF}" srcOrd="7" destOrd="0" presId="urn:microsoft.com/office/officeart/2005/8/layout/default"/>
    <dgm:cxn modelId="{972C616E-546C-4174-9013-64525B16D36B}" type="presParOf" srcId="{64C73EEE-0146-4959-8025-A9DF5764CC73}" destId="{40EFF4C9-24BD-47CC-A792-544CC2E1879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64BE690D-B468-45FC-B999-CB003A286ABA}" type="presOf" srcId="{A60363C0-6E4B-4B6B-B7C3-44C7F4FED7DE}" destId="{96DA9FB6-C676-49D2-87F5-28A2D8D6F348}"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991CEB2B-803F-4A2C-A992-2E466E69BDA9}" type="presOf" srcId="{033B0E39-D108-4DCB-9AC6-FB1AF1020408}" destId="{30B56038-1095-4E75-A531-D728B547D8EF}" srcOrd="0" destOrd="0" presId="urn:microsoft.com/office/officeart/2005/8/layout/default"/>
    <dgm:cxn modelId="{3A94C74C-E5BB-46D3-82BD-292240B887C6}" type="presOf" srcId="{9E0AE55A-CE4D-449F-A595-D265DFFFC911}" destId="{ED5B612F-B31A-46EF-9B38-414D597A339B}"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CEA11581-7DF1-4611-9CF0-70969006577B}" type="presOf" srcId="{C615A2D2-ED95-4B68-B53C-E278A1DE4ABD}" destId="{2A004AC3-098C-4B33-B570-A7232E3ABC4C}" srcOrd="0" destOrd="0" presId="urn:microsoft.com/office/officeart/2005/8/layout/default"/>
    <dgm:cxn modelId="{41EBD282-ABBD-4A6F-8936-CE55928C3193}" type="presOf" srcId="{50569DA8-106A-47AD-A1A6-A8D5594F6457}" destId="{E6B605CF-30CB-4EFF-8A2E-4D232C39039E}" srcOrd="0" destOrd="0" presId="urn:microsoft.com/office/officeart/2005/8/layout/default"/>
    <dgm:cxn modelId="{E3292C83-D6DC-4D2E-B93A-9AE23EE5D825}" type="presOf" srcId="{291DD54D-D9EE-44CF-B16B-B116E03C2E5B}" destId="{9C747FF8-21CC-422E-BAE6-61F700E22AEB}"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FCBBBDB-4706-4731-91B7-7155C6383521}" srcId="{033B0E39-D108-4DCB-9AC6-FB1AF1020408}" destId="{9E0AE55A-CE4D-449F-A595-D265DFFFC911}" srcOrd="0" destOrd="0" parTransId="{C77D5AB4-8F69-4401-8C9A-832BD0EF2461}" sibTransId="{76297063-E1FD-4FF8-9EDF-E8DA06AD4EC0}"/>
    <dgm:cxn modelId="{AF3785F0-90DB-483E-8C1F-E1BC6A6AB17E}" type="presOf" srcId="{A3D9E401-6E60-4DD5-9C07-E90AA43FCD77}" destId="{DF0CC4C4-91F3-469B-BAF4-6D054088BD81}" srcOrd="0" destOrd="0" presId="urn:microsoft.com/office/officeart/2005/8/layout/default"/>
    <dgm:cxn modelId="{912799D6-8354-485F-ACD9-980473B178FB}" type="presParOf" srcId="{30B56038-1095-4E75-A531-D728B547D8EF}" destId="{ED5B612F-B31A-46EF-9B38-414D597A339B}" srcOrd="0" destOrd="0" presId="urn:microsoft.com/office/officeart/2005/8/layout/default"/>
    <dgm:cxn modelId="{8BB217BE-EC07-4478-90D9-DB3C3937F2B8}" type="presParOf" srcId="{30B56038-1095-4E75-A531-D728B547D8EF}" destId="{0C5B4758-3CB8-46DC-8E39-3E8634A65A70}" srcOrd="1" destOrd="0" presId="urn:microsoft.com/office/officeart/2005/8/layout/default"/>
    <dgm:cxn modelId="{1FAA9A69-14A5-4D07-ACEC-643592F3D32D}" type="presParOf" srcId="{30B56038-1095-4E75-A531-D728B547D8EF}" destId="{E6B605CF-30CB-4EFF-8A2E-4D232C39039E}" srcOrd="2" destOrd="0" presId="urn:microsoft.com/office/officeart/2005/8/layout/default"/>
    <dgm:cxn modelId="{72064C83-BC9F-4D55-8716-FC0C8D11C5B1}" type="presParOf" srcId="{30B56038-1095-4E75-A531-D728B547D8EF}" destId="{306A061F-BE74-4875-B121-9796C38C321E}" srcOrd="3" destOrd="0" presId="urn:microsoft.com/office/officeart/2005/8/layout/default"/>
    <dgm:cxn modelId="{059E3169-A3AB-496A-A5ED-FD80110628DB}" type="presParOf" srcId="{30B56038-1095-4E75-A531-D728B547D8EF}" destId="{DF0CC4C4-91F3-469B-BAF4-6D054088BD81}" srcOrd="4" destOrd="0" presId="urn:microsoft.com/office/officeart/2005/8/layout/default"/>
    <dgm:cxn modelId="{FE6C2CAC-D20E-4C0D-8AAC-9A82A5CE3FDD}" type="presParOf" srcId="{30B56038-1095-4E75-A531-D728B547D8EF}" destId="{51BF1EBD-11CA-4F2E-A923-A23A5916312C}" srcOrd="5" destOrd="0" presId="urn:microsoft.com/office/officeart/2005/8/layout/default"/>
    <dgm:cxn modelId="{533119C7-4CB5-4365-8367-748E2D00D66C}" type="presParOf" srcId="{30B56038-1095-4E75-A531-D728B547D8EF}" destId="{2A004AC3-098C-4B33-B570-A7232E3ABC4C}" srcOrd="6" destOrd="0" presId="urn:microsoft.com/office/officeart/2005/8/layout/default"/>
    <dgm:cxn modelId="{13445F64-0732-4745-893F-1840682F52E4}" type="presParOf" srcId="{30B56038-1095-4E75-A531-D728B547D8EF}" destId="{AB5891BB-F927-424F-944E-193641BBF64A}" srcOrd="7" destOrd="0" presId="urn:microsoft.com/office/officeart/2005/8/layout/default"/>
    <dgm:cxn modelId="{B13B1444-8A66-4DC0-B61E-505CFD1DD5FA}" type="presParOf" srcId="{30B56038-1095-4E75-A531-D728B547D8EF}" destId="{9C747FF8-21CC-422E-BAE6-61F700E22AEB}" srcOrd="8" destOrd="0" presId="urn:microsoft.com/office/officeart/2005/8/layout/default"/>
    <dgm:cxn modelId="{BBE41582-F63C-409F-A9BB-0A94AF54E4DC}" type="presParOf" srcId="{30B56038-1095-4E75-A531-D728B547D8EF}" destId="{E8FD751B-6C79-4FC5-8707-2FE6D77E9DF1}" srcOrd="9" destOrd="0" presId="urn:microsoft.com/office/officeart/2005/8/layout/default"/>
    <dgm:cxn modelId="{58DCD93F-92B0-40A4-88D9-4428904EDBD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E0AE55A-CE4D-449F-A595-D265DFFFC911}">
      <dgm:prSet/>
      <dgm:spPr/>
      <dgm:t>
        <a:bodyPr/>
        <a:lstStyle/>
        <a:p>
          <a:r>
            <a:rPr lang="en-US" dirty="0"/>
            <a:t>Preprocessing Pipeline</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85D777C0-53D7-4D65-9229-B68163257866}">
      <dgm:prSet/>
      <dgm:spPr/>
      <dgm:t>
        <a:bodyPr/>
        <a:lstStyle/>
        <a:p>
          <a:r>
            <a:rPr lang="en-US" dirty="0"/>
            <a:t>Model Selection</a:t>
          </a:r>
        </a:p>
      </dgm:t>
    </dgm:pt>
    <dgm:pt modelId="{95C537F2-DDE5-4DA3-ACEF-CC80FBB8540B}" type="parTrans" cxnId="{A0314F94-E5F9-42B6-80B0-38E5CA19619E}">
      <dgm:prSet/>
      <dgm:spPr/>
      <dgm:t>
        <a:bodyPr/>
        <a:lstStyle/>
        <a:p>
          <a:endParaRPr lang="en-US"/>
        </a:p>
      </dgm:t>
    </dgm:pt>
    <dgm:pt modelId="{7799CD6B-2645-4E73-8617-B4D3D3160784}" type="sibTrans" cxnId="{A0314F94-E5F9-42B6-80B0-38E5CA19619E}">
      <dgm:prSet/>
      <dgm:spPr/>
      <dgm:t>
        <a:bodyPr/>
        <a:lstStyle/>
        <a:p>
          <a:endParaRPr lang="en-US"/>
        </a:p>
      </dgm:t>
    </dgm:pt>
    <dgm:pt modelId="{F7BAF44C-DFD3-49DF-A6A0-273655204E11}">
      <dgm:prSet/>
      <dgm:spPr/>
      <dgm:t>
        <a:bodyPr/>
        <a:lstStyle/>
        <a:p>
          <a:r>
            <a:rPr lang="en-US" dirty="0"/>
            <a:t>Initial Model Evaluation</a:t>
          </a:r>
        </a:p>
      </dgm:t>
    </dgm:pt>
    <dgm:pt modelId="{D06DC2F7-41B4-48C3-B53F-D7642CCD5A08}" type="parTrans" cxnId="{0A8493DD-EADE-4A78-924E-E4CD5DE48145}">
      <dgm:prSet/>
      <dgm:spPr/>
      <dgm:t>
        <a:bodyPr/>
        <a:lstStyle/>
        <a:p>
          <a:endParaRPr lang="en-US"/>
        </a:p>
      </dgm:t>
    </dgm:pt>
    <dgm:pt modelId="{6BE4E995-C49A-44B1-A37B-EFE2F8784039}" type="sibTrans" cxnId="{0A8493DD-EADE-4A78-924E-E4CD5DE48145}">
      <dgm:prSet/>
      <dgm:spPr/>
      <dgm:t>
        <a:bodyPr/>
        <a:lstStyle/>
        <a:p>
          <a:endParaRPr lang="en-US"/>
        </a:p>
      </dgm:t>
    </dgm:pt>
    <dgm:pt modelId="{4192CFE4-B808-4341-8A9F-8BCAA1CF26EC}">
      <dgm:prSet/>
      <dgm:spPr/>
      <dgm:t>
        <a:bodyPr/>
        <a:lstStyle/>
        <a:p>
          <a:r>
            <a:rPr lang="en-US" dirty="0"/>
            <a:t>Specify Model Parameters</a:t>
          </a:r>
        </a:p>
      </dgm:t>
    </dgm:pt>
    <dgm:pt modelId="{0CEAE025-504E-4DC0-B521-764B928D89A1}" type="parTrans" cxnId="{29D59826-8F95-4B05-9731-EDFD5D03216B}">
      <dgm:prSet/>
      <dgm:spPr/>
      <dgm:t>
        <a:bodyPr/>
        <a:lstStyle/>
        <a:p>
          <a:endParaRPr lang="en-US"/>
        </a:p>
      </dgm:t>
    </dgm:pt>
    <dgm:pt modelId="{C1F78F5A-8F90-4DEB-8282-DAB097784F95}" type="sibTrans" cxnId="{29D59826-8F95-4B05-9731-EDFD5D03216B}">
      <dgm:prSet/>
      <dgm:spPr/>
      <dgm:t>
        <a:bodyPr/>
        <a:lstStyle/>
        <a:p>
          <a:endParaRPr lang="en-US"/>
        </a:p>
      </dgm:t>
    </dgm:pt>
    <dgm:pt modelId="{ABE88924-7A96-4EFB-B117-E3C5C053C85A}">
      <dgm:prSet/>
      <dgm:spPr/>
      <dgm:t>
        <a:bodyPr/>
        <a:lstStyle/>
        <a:p>
          <a:r>
            <a:rPr lang="en-US" dirty="0"/>
            <a:t>Tuning</a:t>
          </a:r>
        </a:p>
      </dgm:t>
    </dgm:pt>
    <dgm:pt modelId="{DA0BF14F-BEB7-4384-B810-FB5344191586}" type="parTrans" cxnId="{8845B020-8C09-4C44-B391-18ADE22CFE10}">
      <dgm:prSet/>
      <dgm:spPr/>
      <dgm:t>
        <a:bodyPr/>
        <a:lstStyle/>
        <a:p>
          <a:endParaRPr lang="en-US"/>
        </a:p>
      </dgm:t>
    </dgm:pt>
    <dgm:pt modelId="{888FED10-CAC3-43B6-8A83-FAA8251E8F1A}" type="sibTrans" cxnId="{8845B020-8C09-4C44-B391-18ADE22CFE10}">
      <dgm:prSet/>
      <dgm:spPr/>
      <dgm:t>
        <a:bodyPr/>
        <a:lstStyle/>
        <a:p>
          <a:endParaRPr lang="en-US"/>
        </a:p>
      </dgm:t>
    </dgm:pt>
    <dgm:pt modelId="{44BB01CA-CBE2-49A4-A39B-C3AEFA549FD5}">
      <dgm:prSet/>
      <dgm:spPr/>
      <dgm:t>
        <a:bodyPr/>
        <a:lstStyle/>
        <a:p>
          <a:r>
            <a:rPr lang="en-US" dirty="0"/>
            <a:t>Determine Best Model</a:t>
          </a:r>
        </a:p>
      </dgm:t>
    </dgm:pt>
    <dgm:pt modelId="{28613AF1-8EC6-4921-BB2C-FC7FCDD4B990}" type="parTrans" cxnId="{6C09B591-8F04-4660-826E-A391728C3585}">
      <dgm:prSet/>
      <dgm:spPr/>
      <dgm:t>
        <a:bodyPr/>
        <a:lstStyle/>
        <a:p>
          <a:endParaRPr lang="en-US"/>
        </a:p>
      </dgm:t>
    </dgm:pt>
    <dgm:pt modelId="{FF9E5A6B-7DC4-432A-873F-B8F6E659153B}" type="sibTrans" cxnId="{6C09B591-8F04-4660-826E-A391728C358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FD46F45B-C588-452F-ADBD-93EF9889D3D4}" type="pres">
      <dgm:prSet presAssocID="{76297063-E1FD-4FF8-9EDF-E8DA06AD4EC0}" presName="sibTrans" presStyleCnt="0"/>
      <dgm:spPr/>
    </dgm:pt>
    <dgm:pt modelId="{DBA63776-BE7E-474C-B71D-2AED1E3D8DC5}" type="pres">
      <dgm:prSet presAssocID="{85D777C0-53D7-4D65-9229-B68163257866}" presName="node" presStyleLbl="node1" presStyleIdx="1" presStyleCnt="6">
        <dgm:presLayoutVars>
          <dgm:bulletEnabled val="1"/>
        </dgm:presLayoutVars>
      </dgm:prSet>
      <dgm:spPr/>
    </dgm:pt>
    <dgm:pt modelId="{C89A8916-4A86-496C-88EA-97DBEEA6E928}" type="pres">
      <dgm:prSet presAssocID="{7799CD6B-2645-4E73-8617-B4D3D3160784}" presName="sibTrans" presStyleCnt="0"/>
      <dgm:spPr/>
    </dgm:pt>
    <dgm:pt modelId="{EF85989A-D3F4-4ADD-BC7F-531D05F17A57}" type="pres">
      <dgm:prSet presAssocID="{F7BAF44C-DFD3-49DF-A6A0-273655204E11}" presName="node" presStyleLbl="node1" presStyleIdx="2" presStyleCnt="6">
        <dgm:presLayoutVars>
          <dgm:bulletEnabled val="1"/>
        </dgm:presLayoutVars>
      </dgm:prSet>
      <dgm:spPr/>
    </dgm:pt>
    <dgm:pt modelId="{26AC7773-BADE-425A-B246-7B7B48FFB209}" type="pres">
      <dgm:prSet presAssocID="{6BE4E995-C49A-44B1-A37B-EFE2F8784039}" presName="sibTrans" presStyleCnt="0"/>
      <dgm:spPr/>
    </dgm:pt>
    <dgm:pt modelId="{B9C573A7-0983-48DC-8580-D8B851BEFD7B}" type="pres">
      <dgm:prSet presAssocID="{4192CFE4-B808-4341-8A9F-8BCAA1CF26EC}" presName="node" presStyleLbl="node1" presStyleIdx="3" presStyleCnt="6">
        <dgm:presLayoutVars>
          <dgm:bulletEnabled val="1"/>
        </dgm:presLayoutVars>
      </dgm:prSet>
      <dgm:spPr/>
    </dgm:pt>
    <dgm:pt modelId="{AEFB8005-F364-4970-BCBC-88A6EC0E9DF9}" type="pres">
      <dgm:prSet presAssocID="{C1F78F5A-8F90-4DEB-8282-DAB097784F95}" presName="sibTrans" presStyleCnt="0"/>
      <dgm:spPr/>
    </dgm:pt>
    <dgm:pt modelId="{EB2841BF-D235-4A36-8D9E-DCAC12C8B8B2}" type="pres">
      <dgm:prSet presAssocID="{ABE88924-7A96-4EFB-B117-E3C5C053C85A}" presName="node" presStyleLbl="node1" presStyleIdx="4" presStyleCnt="6">
        <dgm:presLayoutVars>
          <dgm:bulletEnabled val="1"/>
        </dgm:presLayoutVars>
      </dgm:prSet>
      <dgm:spPr/>
    </dgm:pt>
    <dgm:pt modelId="{1B7B0809-50A9-4148-8331-EB5D98804DB4}" type="pres">
      <dgm:prSet presAssocID="{888FED10-CAC3-43B6-8A83-FAA8251E8F1A}" presName="sibTrans" presStyleCnt="0"/>
      <dgm:spPr/>
    </dgm:pt>
    <dgm:pt modelId="{176492E1-CEC8-4F8E-B19C-30528108C54D}" type="pres">
      <dgm:prSet presAssocID="{44BB01CA-CBE2-49A4-A39B-C3AEFA549FD5}" presName="node" presStyleLbl="node1" presStyleIdx="5" presStyleCnt="6">
        <dgm:presLayoutVars>
          <dgm:bulletEnabled val="1"/>
        </dgm:presLayoutVars>
      </dgm:prSet>
      <dgm:spPr/>
    </dgm:pt>
  </dgm:ptLst>
  <dgm:cxnLs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8845B020-8C09-4C44-B391-18ADE22CFE10}" srcId="{033B0E39-D108-4DCB-9AC6-FB1AF1020408}" destId="{ABE88924-7A96-4EFB-B117-E3C5C053C85A}" srcOrd="4" destOrd="0" parTransId="{DA0BF14F-BEB7-4384-B810-FB5344191586}" sibTransId="{888FED10-CAC3-43B6-8A83-FAA8251E8F1A}"/>
    <dgm:cxn modelId="{29D59826-8F95-4B05-9731-EDFD5D03216B}" srcId="{033B0E39-D108-4DCB-9AC6-FB1AF1020408}" destId="{4192CFE4-B808-4341-8A9F-8BCAA1CF26EC}" srcOrd="3" destOrd="0" parTransId="{0CEAE025-504E-4DC0-B521-764B928D89A1}" sibTransId="{C1F78F5A-8F90-4DEB-8282-DAB097784F95}"/>
    <dgm:cxn modelId="{B3FD0F33-F193-41FD-B362-243F98441CB2}" type="presOf" srcId="{85D777C0-53D7-4D65-9229-B68163257866}" destId="{DBA63776-BE7E-474C-B71D-2AED1E3D8DC5}" srcOrd="0" destOrd="0" presId="urn:microsoft.com/office/officeart/2005/8/layout/default"/>
    <dgm:cxn modelId="{98F4DC41-DFA2-48A0-8F2B-5079D07A26D4}" type="presOf" srcId="{4192CFE4-B808-4341-8A9F-8BCAA1CF26EC}" destId="{B9C573A7-0983-48DC-8580-D8B851BEFD7B}" srcOrd="0" destOrd="0" presId="urn:microsoft.com/office/officeart/2005/8/layout/default"/>
    <dgm:cxn modelId="{E177796F-4C63-45CD-B569-100083F39F53}" type="presOf" srcId="{ABE88924-7A96-4EFB-B117-E3C5C053C85A}" destId="{EB2841BF-D235-4A36-8D9E-DCAC12C8B8B2}" srcOrd="0" destOrd="0" presId="urn:microsoft.com/office/officeart/2005/8/layout/default"/>
    <dgm:cxn modelId="{4151157B-C8BE-416D-954B-BAD6B27F8302}" type="presOf" srcId="{44BB01CA-CBE2-49A4-A39B-C3AEFA549FD5}" destId="{176492E1-CEC8-4F8E-B19C-30528108C54D}" srcOrd="0" destOrd="0" presId="urn:microsoft.com/office/officeart/2005/8/layout/default"/>
    <dgm:cxn modelId="{6C09B591-8F04-4660-826E-A391728C3585}" srcId="{033B0E39-D108-4DCB-9AC6-FB1AF1020408}" destId="{44BB01CA-CBE2-49A4-A39B-C3AEFA549FD5}" srcOrd="5" destOrd="0" parTransId="{28613AF1-8EC6-4921-BB2C-FC7FCDD4B990}" sibTransId="{FF9E5A6B-7DC4-432A-873F-B8F6E659153B}"/>
    <dgm:cxn modelId="{A0314F94-E5F9-42B6-80B0-38E5CA19619E}" srcId="{033B0E39-D108-4DCB-9AC6-FB1AF1020408}" destId="{85D777C0-53D7-4D65-9229-B68163257866}" srcOrd="1" destOrd="0" parTransId="{95C537F2-DDE5-4DA3-ACEF-CC80FBB8540B}" sibTransId="{7799CD6B-2645-4E73-8617-B4D3D3160784}"/>
    <dgm:cxn modelId="{A6BFF0B0-2B0A-401D-A97B-5A3C356E5864}" type="presOf" srcId="{F7BAF44C-DFD3-49DF-A6A0-273655204E11}" destId="{EF85989A-D3F4-4ADD-BC7F-531D05F17A57}"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0A8493DD-EADE-4A78-924E-E4CD5DE48145}" srcId="{033B0E39-D108-4DCB-9AC6-FB1AF1020408}" destId="{F7BAF44C-DFD3-49DF-A6A0-273655204E11}" srcOrd="2" destOrd="0" parTransId="{D06DC2F7-41B4-48C3-B53F-D7642CCD5A08}" sibTransId="{6BE4E995-C49A-44B1-A37B-EFE2F8784039}"/>
    <dgm:cxn modelId="{F482F144-5869-4A4B-8E36-7DE861D7108F}" type="presParOf" srcId="{30B56038-1095-4E75-A531-D728B547D8EF}" destId="{ED5B612F-B31A-46EF-9B38-414D597A339B}" srcOrd="0" destOrd="0" presId="urn:microsoft.com/office/officeart/2005/8/layout/default"/>
    <dgm:cxn modelId="{9DD7922F-7595-4AEC-935A-633E076F8203}" type="presParOf" srcId="{30B56038-1095-4E75-A531-D728B547D8EF}" destId="{FD46F45B-C588-452F-ADBD-93EF9889D3D4}" srcOrd="1" destOrd="0" presId="urn:microsoft.com/office/officeart/2005/8/layout/default"/>
    <dgm:cxn modelId="{032AE292-FFF7-4C9F-8EDD-8CA61781DF60}" type="presParOf" srcId="{30B56038-1095-4E75-A531-D728B547D8EF}" destId="{DBA63776-BE7E-474C-B71D-2AED1E3D8DC5}" srcOrd="2" destOrd="0" presId="urn:microsoft.com/office/officeart/2005/8/layout/default"/>
    <dgm:cxn modelId="{DC811790-A88E-44DD-8153-1FC20F631C67}" type="presParOf" srcId="{30B56038-1095-4E75-A531-D728B547D8EF}" destId="{C89A8916-4A86-496C-88EA-97DBEEA6E928}" srcOrd="3" destOrd="0" presId="urn:microsoft.com/office/officeart/2005/8/layout/default"/>
    <dgm:cxn modelId="{B3F2F4C9-22B0-4C50-8BAF-428AA597B167}" type="presParOf" srcId="{30B56038-1095-4E75-A531-D728B547D8EF}" destId="{EF85989A-D3F4-4ADD-BC7F-531D05F17A57}" srcOrd="4" destOrd="0" presId="urn:microsoft.com/office/officeart/2005/8/layout/default"/>
    <dgm:cxn modelId="{8CA50264-AF78-4FEE-8086-F704A0FCB910}" type="presParOf" srcId="{30B56038-1095-4E75-A531-D728B547D8EF}" destId="{26AC7773-BADE-425A-B246-7B7B48FFB209}" srcOrd="5" destOrd="0" presId="urn:microsoft.com/office/officeart/2005/8/layout/default"/>
    <dgm:cxn modelId="{5C4395AD-D183-4277-835A-366C09C88C4F}" type="presParOf" srcId="{30B56038-1095-4E75-A531-D728B547D8EF}" destId="{B9C573A7-0983-48DC-8580-D8B851BEFD7B}" srcOrd="6" destOrd="0" presId="urn:microsoft.com/office/officeart/2005/8/layout/default"/>
    <dgm:cxn modelId="{E7489D09-6728-44E4-B9A6-2DDCD05D3949}" type="presParOf" srcId="{30B56038-1095-4E75-A531-D728B547D8EF}" destId="{AEFB8005-F364-4970-BCBC-88A6EC0E9DF9}" srcOrd="7" destOrd="0" presId="urn:microsoft.com/office/officeart/2005/8/layout/default"/>
    <dgm:cxn modelId="{442F51F5-7167-405D-9FD7-01243A05CD03}" type="presParOf" srcId="{30B56038-1095-4E75-A531-D728B547D8EF}" destId="{EB2841BF-D235-4A36-8D9E-DCAC12C8B8B2}" srcOrd="8" destOrd="0" presId="urn:microsoft.com/office/officeart/2005/8/layout/default"/>
    <dgm:cxn modelId="{3E12739F-0A63-4AC9-B975-CEBB00792032}" type="presParOf" srcId="{30B56038-1095-4E75-A531-D728B547D8EF}" destId="{1B7B0809-50A9-4148-8331-EB5D98804DB4}" srcOrd="9" destOrd="0" presId="urn:microsoft.com/office/officeart/2005/8/layout/default"/>
    <dgm:cxn modelId="{CD3D2193-1352-458E-92AF-44DC4F004AC4}" type="presParOf" srcId="{30B56038-1095-4E75-A531-D728B547D8EF}" destId="{176492E1-CEC8-4F8E-B19C-30528108C54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F311EA-3B30-4CDD-B79D-96BD484845DB}"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3C362F5A-7AD7-4B9E-9F4E-3AB4F8F9BCC2}">
      <dgm:prSet/>
      <dgm:spPr/>
      <dgm:t>
        <a:bodyPr/>
        <a:lstStyle/>
        <a:p>
          <a:r>
            <a:rPr lang="en-US"/>
            <a:t>Handle</a:t>
          </a:r>
        </a:p>
      </dgm:t>
    </dgm:pt>
    <dgm:pt modelId="{2890BF4B-62A0-4629-98F8-367EC9B918ED}" type="parTrans" cxnId="{29EB45F1-C2EF-4F74-A0AF-3C9CD4CDC9FC}">
      <dgm:prSet/>
      <dgm:spPr/>
      <dgm:t>
        <a:bodyPr/>
        <a:lstStyle/>
        <a:p>
          <a:endParaRPr lang="en-US"/>
        </a:p>
      </dgm:t>
    </dgm:pt>
    <dgm:pt modelId="{28D955AD-5236-4FDF-955C-72AEF0B9A28C}" type="sibTrans" cxnId="{29EB45F1-C2EF-4F74-A0AF-3C9CD4CDC9FC}">
      <dgm:prSet/>
      <dgm:spPr/>
      <dgm:t>
        <a:bodyPr/>
        <a:lstStyle/>
        <a:p>
          <a:endParaRPr lang="en-US"/>
        </a:p>
      </dgm:t>
    </dgm:pt>
    <dgm:pt modelId="{50855861-F69A-4AA6-92C1-524C58D2803E}">
      <dgm:prSet/>
      <dgm:spPr/>
      <dgm:t>
        <a:bodyPr/>
        <a:lstStyle/>
        <a:p>
          <a:r>
            <a:rPr lang="en-US"/>
            <a:t>Handle Missing Values</a:t>
          </a:r>
        </a:p>
      </dgm:t>
    </dgm:pt>
    <dgm:pt modelId="{39C58BD6-9726-49BC-9CAF-930BFBF650C5}" type="parTrans" cxnId="{0F04274C-830E-48BD-9EC0-E0682D448E61}">
      <dgm:prSet/>
      <dgm:spPr/>
      <dgm:t>
        <a:bodyPr/>
        <a:lstStyle/>
        <a:p>
          <a:endParaRPr lang="en-US"/>
        </a:p>
      </dgm:t>
    </dgm:pt>
    <dgm:pt modelId="{C8634287-AAAD-4E42-997F-F04C380B78AD}" type="sibTrans" cxnId="{0F04274C-830E-48BD-9EC0-E0682D448E61}">
      <dgm:prSet/>
      <dgm:spPr/>
      <dgm:t>
        <a:bodyPr/>
        <a:lstStyle/>
        <a:p>
          <a:endParaRPr lang="en-US"/>
        </a:p>
      </dgm:t>
    </dgm:pt>
    <dgm:pt modelId="{8B5923E7-7C83-4F8E-BAE5-69B6701F5308}">
      <dgm:prSet/>
      <dgm:spPr/>
      <dgm:t>
        <a:bodyPr/>
        <a:lstStyle/>
        <a:p>
          <a:r>
            <a:rPr lang="en-US"/>
            <a:t>Specify</a:t>
          </a:r>
        </a:p>
      </dgm:t>
    </dgm:pt>
    <dgm:pt modelId="{FD2810AB-91BD-44EF-A43F-85E1398E8E0C}" type="parTrans" cxnId="{6E084B2E-B1E3-497F-A596-23E1425F0ABF}">
      <dgm:prSet/>
      <dgm:spPr/>
      <dgm:t>
        <a:bodyPr/>
        <a:lstStyle/>
        <a:p>
          <a:endParaRPr lang="en-US"/>
        </a:p>
      </dgm:t>
    </dgm:pt>
    <dgm:pt modelId="{37A3149B-F3AB-46C8-98AB-F4D45A0F6020}" type="sibTrans" cxnId="{6E084B2E-B1E3-497F-A596-23E1425F0ABF}">
      <dgm:prSet/>
      <dgm:spPr/>
      <dgm:t>
        <a:bodyPr/>
        <a:lstStyle/>
        <a:p>
          <a:endParaRPr lang="en-US"/>
        </a:p>
      </dgm:t>
    </dgm:pt>
    <dgm:pt modelId="{0C64E663-3D18-4E73-9CC6-D99942014468}">
      <dgm:prSet/>
      <dgm:spPr/>
      <dgm:t>
        <a:bodyPr/>
        <a:lstStyle/>
        <a:p>
          <a:r>
            <a:rPr lang="en-US"/>
            <a:t>Specify Imputation Methods</a:t>
          </a:r>
        </a:p>
      </dgm:t>
    </dgm:pt>
    <dgm:pt modelId="{98082AE4-A5C2-4155-8623-8DB0B61633CD}" type="parTrans" cxnId="{1433F412-013D-4885-BCBF-FBEE5A66B313}">
      <dgm:prSet/>
      <dgm:spPr/>
      <dgm:t>
        <a:bodyPr/>
        <a:lstStyle/>
        <a:p>
          <a:endParaRPr lang="en-US"/>
        </a:p>
      </dgm:t>
    </dgm:pt>
    <dgm:pt modelId="{347405DB-21C5-4040-9146-F53B96ABB709}" type="sibTrans" cxnId="{1433F412-013D-4885-BCBF-FBEE5A66B313}">
      <dgm:prSet/>
      <dgm:spPr/>
      <dgm:t>
        <a:bodyPr/>
        <a:lstStyle/>
        <a:p>
          <a:endParaRPr lang="en-US"/>
        </a:p>
      </dgm:t>
    </dgm:pt>
    <dgm:pt modelId="{B3109203-A044-405B-8822-2A55040D7E09}">
      <dgm:prSet/>
      <dgm:spPr/>
      <dgm:t>
        <a:bodyPr/>
        <a:lstStyle/>
        <a:p>
          <a:r>
            <a:rPr lang="en-US"/>
            <a:t>Scale</a:t>
          </a:r>
        </a:p>
      </dgm:t>
    </dgm:pt>
    <dgm:pt modelId="{ED48CB8D-3F44-490D-8A9D-A5D352CFAA28}" type="parTrans" cxnId="{E46E69BF-A1D3-4F93-84D7-AB5DCD7041BD}">
      <dgm:prSet/>
      <dgm:spPr/>
      <dgm:t>
        <a:bodyPr/>
        <a:lstStyle/>
        <a:p>
          <a:endParaRPr lang="en-US"/>
        </a:p>
      </dgm:t>
    </dgm:pt>
    <dgm:pt modelId="{877C62FC-5A37-46C3-92CC-DD7E53E0C48F}" type="sibTrans" cxnId="{E46E69BF-A1D3-4F93-84D7-AB5DCD7041BD}">
      <dgm:prSet/>
      <dgm:spPr/>
      <dgm:t>
        <a:bodyPr/>
        <a:lstStyle/>
        <a:p>
          <a:endParaRPr lang="en-US"/>
        </a:p>
      </dgm:t>
    </dgm:pt>
    <dgm:pt modelId="{85FEF0A7-3158-46AB-80EE-2F958666F0D6}">
      <dgm:prSet/>
      <dgm:spPr/>
      <dgm:t>
        <a:bodyPr/>
        <a:lstStyle/>
        <a:p>
          <a:r>
            <a:rPr lang="en-US"/>
            <a:t>Scale Numerical Features</a:t>
          </a:r>
        </a:p>
      </dgm:t>
    </dgm:pt>
    <dgm:pt modelId="{FA21B078-F54D-4868-8006-53D76633E09C}" type="parTrans" cxnId="{3DF6DF3C-1881-4147-82B5-22E9E4CD35EE}">
      <dgm:prSet/>
      <dgm:spPr/>
      <dgm:t>
        <a:bodyPr/>
        <a:lstStyle/>
        <a:p>
          <a:endParaRPr lang="en-US"/>
        </a:p>
      </dgm:t>
    </dgm:pt>
    <dgm:pt modelId="{6DE70E5C-9A21-4AAB-B603-9FA8379F7002}" type="sibTrans" cxnId="{3DF6DF3C-1881-4147-82B5-22E9E4CD35EE}">
      <dgm:prSet/>
      <dgm:spPr/>
      <dgm:t>
        <a:bodyPr/>
        <a:lstStyle/>
        <a:p>
          <a:endParaRPr lang="en-US"/>
        </a:p>
      </dgm:t>
    </dgm:pt>
    <dgm:pt modelId="{6CFAA729-78D5-4973-88C6-697D7F13508B}">
      <dgm:prSet/>
      <dgm:spPr/>
      <dgm:t>
        <a:bodyPr/>
        <a:lstStyle/>
        <a:p>
          <a:r>
            <a:rPr lang="en-US"/>
            <a:t>Transform</a:t>
          </a:r>
        </a:p>
      </dgm:t>
    </dgm:pt>
    <dgm:pt modelId="{A31DD60E-7B03-4504-B27A-2FAC55422773}" type="parTrans" cxnId="{E455C43D-6DAF-4D12-B676-3B6DAD3F8109}">
      <dgm:prSet/>
      <dgm:spPr/>
      <dgm:t>
        <a:bodyPr/>
        <a:lstStyle/>
        <a:p>
          <a:endParaRPr lang="en-US"/>
        </a:p>
      </dgm:t>
    </dgm:pt>
    <dgm:pt modelId="{D5B0ABC2-FD4B-4D03-8486-8353D3FE9E6B}" type="sibTrans" cxnId="{E455C43D-6DAF-4D12-B676-3B6DAD3F8109}">
      <dgm:prSet/>
      <dgm:spPr/>
      <dgm:t>
        <a:bodyPr/>
        <a:lstStyle/>
        <a:p>
          <a:endParaRPr lang="en-US"/>
        </a:p>
      </dgm:t>
    </dgm:pt>
    <dgm:pt modelId="{236F0217-C0FF-4D70-B9B7-420819296F07}">
      <dgm:prSet/>
      <dgm:spPr/>
      <dgm:t>
        <a:bodyPr/>
        <a:lstStyle/>
        <a:p>
          <a:r>
            <a:rPr lang="en-US"/>
            <a:t>Transform Categorical Features</a:t>
          </a:r>
        </a:p>
      </dgm:t>
    </dgm:pt>
    <dgm:pt modelId="{1699DCA4-C7FE-44B3-8D2A-F85662F48F4E}" type="parTrans" cxnId="{0F55E13B-F312-41C5-A4AE-4D83FC009E2F}">
      <dgm:prSet/>
      <dgm:spPr/>
      <dgm:t>
        <a:bodyPr/>
        <a:lstStyle/>
        <a:p>
          <a:endParaRPr lang="en-US"/>
        </a:p>
      </dgm:t>
    </dgm:pt>
    <dgm:pt modelId="{67BEF483-DF63-4F8B-B192-0F51A9477B48}" type="sibTrans" cxnId="{0F55E13B-F312-41C5-A4AE-4D83FC009E2F}">
      <dgm:prSet/>
      <dgm:spPr/>
      <dgm:t>
        <a:bodyPr/>
        <a:lstStyle/>
        <a:p>
          <a:endParaRPr lang="en-US"/>
        </a:p>
      </dgm:t>
    </dgm:pt>
    <dgm:pt modelId="{4CE44E89-CFD1-4DF3-8CB6-ECD86CFFFB8E}" type="pres">
      <dgm:prSet presAssocID="{97F311EA-3B30-4CDD-B79D-96BD484845DB}" presName="diagram" presStyleCnt="0">
        <dgm:presLayoutVars>
          <dgm:chPref val="1"/>
          <dgm:dir/>
          <dgm:animOne val="branch"/>
          <dgm:animLvl val="lvl"/>
          <dgm:resizeHandles/>
        </dgm:presLayoutVars>
      </dgm:prSet>
      <dgm:spPr/>
    </dgm:pt>
    <dgm:pt modelId="{EC4EAE05-B8E3-4989-9E96-CD7035805F71}" type="pres">
      <dgm:prSet presAssocID="{3C362F5A-7AD7-4B9E-9F4E-3AB4F8F9BCC2}" presName="root" presStyleCnt="0"/>
      <dgm:spPr/>
    </dgm:pt>
    <dgm:pt modelId="{4A366B14-A35D-4D5B-96D9-2A9898F416C7}" type="pres">
      <dgm:prSet presAssocID="{3C362F5A-7AD7-4B9E-9F4E-3AB4F8F9BCC2}" presName="rootComposite" presStyleCnt="0"/>
      <dgm:spPr/>
    </dgm:pt>
    <dgm:pt modelId="{DD8E9BBB-D8C6-4DB3-96B4-B02796F349C6}" type="pres">
      <dgm:prSet presAssocID="{3C362F5A-7AD7-4B9E-9F4E-3AB4F8F9BCC2}" presName="rootText" presStyleLbl="node1" presStyleIdx="0" presStyleCnt="4"/>
      <dgm:spPr/>
    </dgm:pt>
    <dgm:pt modelId="{4B40541A-290D-4F03-9260-32C5D3476DFC}" type="pres">
      <dgm:prSet presAssocID="{3C362F5A-7AD7-4B9E-9F4E-3AB4F8F9BCC2}" presName="rootConnector" presStyleLbl="node1" presStyleIdx="0" presStyleCnt="4"/>
      <dgm:spPr/>
    </dgm:pt>
    <dgm:pt modelId="{4E8FEAD8-AE4D-4424-B0FF-8D24A7FCFCAB}" type="pres">
      <dgm:prSet presAssocID="{3C362F5A-7AD7-4B9E-9F4E-3AB4F8F9BCC2}" presName="childShape" presStyleCnt="0"/>
      <dgm:spPr/>
    </dgm:pt>
    <dgm:pt modelId="{50ECA815-6B27-41BB-B34F-0B03BFCE2C66}" type="pres">
      <dgm:prSet presAssocID="{39C58BD6-9726-49BC-9CAF-930BFBF650C5}" presName="Name13" presStyleLbl="parChTrans1D2" presStyleIdx="0" presStyleCnt="4"/>
      <dgm:spPr/>
    </dgm:pt>
    <dgm:pt modelId="{1F338DC2-F58E-4F4F-AC31-C7EB75579FCF}" type="pres">
      <dgm:prSet presAssocID="{50855861-F69A-4AA6-92C1-524C58D2803E}" presName="childText" presStyleLbl="bgAcc1" presStyleIdx="0" presStyleCnt="4">
        <dgm:presLayoutVars>
          <dgm:bulletEnabled val="1"/>
        </dgm:presLayoutVars>
      </dgm:prSet>
      <dgm:spPr/>
    </dgm:pt>
    <dgm:pt modelId="{ECDC04A6-72E2-4A73-BA15-8CFD9151E090}" type="pres">
      <dgm:prSet presAssocID="{8B5923E7-7C83-4F8E-BAE5-69B6701F5308}" presName="root" presStyleCnt="0"/>
      <dgm:spPr/>
    </dgm:pt>
    <dgm:pt modelId="{3653E415-9F98-4E6D-BE41-44F61327203A}" type="pres">
      <dgm:prSet presAssocID="{8B5923E7-7C83-4F8E-BAE5-69B6701F5308}" presName="rootComposite" presStyleCnt="0"/>
      <dgm:spPr/>
    </dgm:pt>
    <dgm:pt modelId="{9B884180-0A36-471A-A2C2-25107523BDF1}" type="pres">
      <dgm:prSet presAssocID="{8B5923E7-7C83-4F8E-BAE5-69B6701F5308}" presName="rootText" presStyleLbl="node1" presStyleIdx="1" presStyleCnt="4"/>
      <dgm:spPr/>
    </dgm:pt>
    <dgm:pt modelId="{9B0F145B-CC34-47B9-811A-3A8ABB06567F}" type="pres">
      <dgm:prSet presAssocID="{8B5923E7-7C83-4F8E-BAE5-69B6701F5308}" presName="rootConnector" presStyleLbl="node1" presStyleIdx="1" presStyleCnt="4"/>
      <dgm:spPr/>
    </dgm:pt>
    <dgm:pt modelId="{3F6893D8-10CC-40E9-AF8B-D9CF224D61B5}" type="pres">
      <dgm:prSet presAssocID="{8B5923E7-7C83-4F8E-BAE5-69B6701F5308}" presName="childShape" presStyleCnt="0"/>
      <dgm:spPr/>
    </dgm:pt>
    <dgm:pt modelId="{FEBE13CB-6CE4-4C14-8616-CD3F8F6AB0DD}" type="pres">
      <dgm:prSet presAssocID="{98082AE4-A5C2-4155-8623-8DB0B61633CD}" presName="Name13" presStyleLbl="parChTrans1D2" presStyleIdx="1" presStyleCnt="4"/>
      <dgm:spPr/>
    </dgm:pt>
    <dgm:pt modelId="{80058386-3515-4978-9887-81EA0CA11DDF}" type="pres">
      <dgm:prSet presAssocID="{0C64E663-3D18-4E73-9CC6-D99942014468}" presName="childText" presStyleLbl="bgAcc1" presStyleIdx="1" presStyleCnt="4">
        <dgm:presLayoutVars>
          <dgm:bulletEnabled val="1"/>
        </dgm:presLayoutVars>
      </dgm:prSet>
      <dgm:spPr/>
    </dgm:pt>
    <dgm:pt modelId="{E8A98076-F4DE-4AAC-812B-12B607235178}" type="pres">
      <dgm:prSet presAssocID="{B3109203-A044-405B-8822-2A55040D7E09}" presName="root" presStyleCnt="0"/>
      <dgm:spPr/>
    </dgm:pt>
    <dgm:pt modelId="{4BCC9E4F-98C0-4946-B8DE-AF849B7D4180}" type="pres">
      <dgm:prSet presAssocID="{B3109203-A044-405B-8822-2A55040D7E09}" presName="rootComposite" presStyleCnt="0"/>
      <dgm:spPr/>
    </dgm:pt>
    <dgm:pt modelId="{3CB84B2A-CAA1-4D73-B633-88AEE2E30195}" type="pres">
      <dgm:prSet presAssocID="{B3109203-A044-405B-8822-2A55040D7E09}" presName="rootText" presStyleLbl="node1" presStyleIdx="2" presStyleCnt="4"/>
      <dgm:spPr/>
    </dgm:pt>
    <dgm:pt modelId="{91B72D12-C7DA-4798-9B0A-45BD4448D3C0}" type="pres">
      <dgm:prSet presAssocID="{B3109203-A044-405B-8822-2A55040D7E09}" presName="rootConnector" presStyleLbl="node1" presStyleIdx="2" presStyleCnt="4"/>
      <dgm:spPr/>
    </dgm:pt>
    <dgm:pt modelId="{B5F8EB7C-351C-4039-8697-621324F2C18C}" type="pres">
      <dgm:prSet presAssocID="{B3109203-A044-405B-8822-2A55040D7E09}" presName="childShape" presStyleCnt="0"/>
      <dgm:spPr/>
    </dgm:pt>
    <dgm:pt modelId="{A393078D-984C-4D18-8422-723CA12500C5}" type="pres">
      <dgm:prSet presAssocID="{FA21B078-F54D-4868-8006-53D76633E09C}" presName="Name13" presStyleLbl="parChTrans1D2" presStyleIdx="2" presStyleCnt="4"/>
      <dgm:spPr/>
    </dgm:pt>
    <dgm:pt modelId="{7BD2C0C3-4F79-447A-BF69-4C2469BB309A}" type="pres">
      <dgm:prSet presAssocID="{85FEF0A7-3158-46AB-80EE-2F958666F0D6}" presName="childText" presStyleLbl="bgAcc1" presStyleIdx="2" presStyleCnt="4">
        <dgm:presLayoutVars>
          <dgm:bulletEnabled val="1"/>
        </dgm:presLayoutVars>
      </dgm:prSet>
      <dgm:spPr/>
    </dgm:pt>
    <dgm:pt modelId="{C803482C-2C21-4845-AAB3-B1613A72589D}" type="pres">
      <dgm:prSet presAssocID="{6CFAA729-78D5-4973-88C6-697D7F13508B}" presName="root" presStyleCnt="0"/>
      <dgm:spPr/>
    </dgm:pt>
    <dgm:pt modelId="{3CAC3318-17F9-4C7D-A2AB-F4574253C07A}" type="pres">
      <dgm:prSet presAssocID="{6CFAA729-78D5-4973-88C6-697D7F13508B}" presName="rootComposite" presStyleCnt="0"/>
      <dgm:spPr/>
    </dgm:pt>
    <dgm:pt modelId="{9126FECB-C51A-408D-9448-F8906C416452}" type="pres">
      <dgm:prSet presAssocID="{6CFAA729-78D5-4973-88C6-697D7F13508B}" presName="rootText" presStyleLbl="node1" presStyleIdx="3" presStyleCnt="4"/>
      <dgm:spPr/>
    </dgm:pt>
    <dgm:pt modelId="{BC68027B-90B6-4F18-B12E-69E929FF07A7}" type="pres">
      <dgm:prSet presAssocID="{6CFAA729-78D5-4973-88C6-697D7F13508B}" presName="rootConnector" presStyleLbl="node1" presStyleIdx="3" presStyleCnt="4"/>
      <dgm:spPr/>
    </dgm:pt>
    <dgm:pt modelId="{BD7F9ED8-0BE0-4A5D-B611-951C9D89B099}" type="pres">
      <dgm:prSet presAssocID="{6CFAA729-78D5-4973-88C6-697D7F13508B}" presName="childShape" presStyleCnt="0"/>
      <dgm:spPr/>
    </dgm:pt>
    <dgm:pt modelId="{3F50D94C-2C98-442A-AC34-7F04835E1110}" type="pres">
      <dgm:prSet presAssocID="{1699DCA4-C7FE-44B3-8D2A-F85662F48F4E}" presName="Name13" presStyleLbl="parChTrans1D2" presStyleIdx="3" presStyleCnt="4"/>
      <dgm:spPr/>
    </dgm:pt>
    <dgm:pt modelId="{71BC72C8-51DE-47F1-86FB-6E1310B3C45B}" type="pres">
      <dgm:prSet presAssocID="{236F0217-C0FF-4D70-B9B7-420819296F07}" presName="childText" presStyleLbl="bgAcc1" presStyleIdx="3" presStyleCnt="4">
        <dgm:presLayoutVars>
          <dgm:bulletEnabled val="1"/>
        </dgm:presLayoutVars>
      </dgm:prSet>
      <dgm:spPr/>
    </dgm:pt>
  </dgm:ptLst>
  <dgm:cxnLst>
    <dgm:cxn modelId="{1433F412-013D-4885-BCBF-FBEE5A66B313}" srcId="{8B5923E7-7C83-4F8E-BAE5-69B6701F5308}" destId="{0C64E663-3D18-4E73-9CC6-D99942014468}" srcOrd="0" destOrd="0" parTransId="{98082AE4-A5C2-4155-8623-8DB0B61633CD}" sibTransId="{347405DB-21C5-4040-9146-F53B96ABB709}"/>
    <dgm:cxn modelId="{F9893B1F-ACA3-4AE2-84EB-E633C3593F1A}" type="presOf" srcId="{0C64E663-3D18-4E73-9CC6-D99942014468}" destId="{80058386-3515-4978-9887-81EA0CA11DDF}" srcOrd="0" destOrd="0" presId="urn:microsoft.com/office/officeart/2005/8/layout/hierarchy3"/>
    <dgm:cxn modelId="{6E084B2E-B1E3-497F-A596-23E1425F0ABF}" srcId="{97F311EA-3B30-4CDD-B79D-96BD484845DB}" destId="{8B5923E7-7C83-4F8E-BAE5-69B6701F5308}" srcOrd="1" destOrd="0" parTransId="{FD2810AB-91BD-44EF-A43F-85E1398E8E0C}" sibTransId="{37A3149B-F3AB-46C8-98AB-F4D45A0F6020}"/>
    <dgm:cxn modelId="{10BAAF31-4E26-4482-8AB8-4AC1819A042D}" type="presOf" srcId="{3C362F5A-7AD7-4B9E-9F4E-3AB4F8F9BCC2}" destId="{4B40541A-290D-4F03-9260-32C5D3476DFC}" srcOrd="1" destOrd="0" presId="urn:microsoft.com/office/officeart/2005/8/layout/hierarchy3"/>
    <dgm:cxn modelId="{B4520A32-3B6B-4930-94D6-87E99AC4CEB4}" type="presOf" srcId="{236F0217-C0FF-4D70-B9B7-420819296F07}" destId="{71BC72C8-51DE-47F1-86FB-6E1310B3C45B}" srcOrd="0" destOrd="0" presId="urn:microsoft.com/office/officeart/2005/8/layout/hierarchy3"/>
    <dgm:cxn modelId="{0F55E13B-F312-41C5-A4AE-4D83FC009E2F}" srcId="{6CFAA729-78D5-4973-88C6-697D7F13508B}" destId="{236F0217-C0FF-4D70-B9B7-420819296F07}" srcOrd="0" destOrd="0" parTransId="{1699DCA4-C7FE-44B3-8D2A-F85662F48F4E}" sibTransId="{67BEF483-DF63-4F8B-B192-0F51A9477B48}"/>
    <dgm:cxn modelId="{3DF6DF3C-1881-4147-82B5-22E9E4CD35EE}" srcId="{B3109203-A044-405B-8822-2A55040D7E09}" destId="{85FEF0A7-3158-46AB-80EE-2F958666F0D6}" srcOrd="0" destOrd="0" parTransId="{FA21B078-F54D-4868-8006-53D76633E09C}" sibTransId="{6DE70E5C-9A21-4AAB-B603-9FA8379F7002}"/>
    <dgm:cxn modelId="{E455C43D-6DAF-4D12-B676-3B6DAD3F8109}" srcId="{97F311EA-3B30-4CDD-B79D-96BD484845DB}" destId="{6CFAA729-78D5-4973-88C6-697D7F13508B}" srcOrd="3" destOrd="0" parTransId="{A31DD60E-7B03-4504-B27A-2FAC55422773}" sibTransId="{D5B0ABC2-FD4B-4D03-8486-8353D3FE9E6B}"/>
    <dgm:cxn modelId="{254E7B5E-B5F3-418C-A8AD-456B953167D0}" type="presOf" srcId="{39C58BD6-9726-49BC-9CAF-930BFBF650C5}" destId="{50ECA815-6B27-41BB-B34F-0B03BFCE2C66}" srcOrd="0" destOrd="0" presId="urn:microsoft.com/office/officeart/2005/8/layout/hierarchy3"/>
    <dgm:cxn modelId="{662DC45E-D1C6-4BC3-B179-308DC9CBE055}" type="presOf" srcId="{6CFAA729-78D5-4973-88C6-697D7F13508B}" destId="{9126FECB-C51A-408D-9448-F8906C416452}" srcOrd="0" destOrd="0" presId="urn:microsoft.com/office/officeart/2005/8/layout/hierarchy3"/>
    <dgm:cxn modelId="{49723465-1250-472F-99D4-62EB4AC0F0DC}" type="presOf" srcId="{3C362F5A-7AD7-4B9E-9F4E-3AB4F8F9BCC2}" destId="{DD8E9BBB-D8C6-4DB3-96B4-B02796F349C6}" srcOrd="0" destOrd="0" presId="urn:microsoft.com/office/officeart/2005/8/layout/hierarchy3"/>
    <dgm:cxn modelId="{43A48545-FBD7-49B0-8C0B-D2683916936D}" type="presOf" srcId="{FA21B078-F54D-4868-8006-53D76633E09C}" destId="{A393078D-984C-4D18-8422-723CA12500C5}" srcOrd="0" destOrd="0" presId="urn:microsoft.com/office/officeart/2005/8/layout/hierarchy3"/>
    <dgm:cxn modelId="{0F04274C-830E-48BD-9EC0-E0682D448E61}" srcId="{3C362F5A-7AD7-4B9E-9F4E-3AB4F8F9BCC2}" destId="{50855861-F69A-4AA6-92C1-524C58D2803E}" srcOrd="0" destOrd="0" parTransId="{39C58BD6-9726-49BC-9CAF-930BFBF650C5}" sibTransId="{C8634287-AAAD-4E42-997F-F04C380B78AD}"/>
    <dgm:cxn modelId="{ABD4CF4C-7DA6-4654-83CE-B1B0218BE0D0}" type="presOf" srcId="{50855861-F69A-4AA6-92C1-524C58D2803E}" destId="{1F338DC2-F58E-4F4F-AC31-C7EB75579FCF}" srcOrd="0" destOrd="0" presId="urn:microsoft.com/office/officeart/2005/8/layout/hierarchy3"/>
    <dgm:cxn modelId="{593FDD80-8056-4B2C-BAC8-86BF51668864}" type="presOf" srcId="{85FEF0A7-3158-46AB-80EE-2F958666F0D6}" destId="{7BD2C0C3-4F79-447A-BF69-4C2469BB309A}" srcOrd="0" destOrd="0" presId="urn:microsoft.com/office/officeart/2005/8/layout/hierarchy3"/>
    <dgm:cxn modelId="{EF2F7D97-60CA-44F9-8E0B-5010CAF30DAD}" type="presOf" srcId="{8B5923E7-7C83-4F8E-BAE5-69B6701F5308}" destId="{9B884180-0A36-471A-A2C2-25107523BDF1}" srcOrd="0" destOrd="0" presId="urn:microsoft.com/office/officeart/2005/8/layout/hierarchy3"/>
    <dgm:cxn modelId="{EE0230A8-6B74-4454-927E-97938BA48309}" type="presOf" srcId="{8B5923E7-7C83-4F8E-BAE5-69B6701F5308}" destId="{9B0F145B-CC34-47B9-811A-3A8ABB06567F}" srcOrd="1" destOrd="0" presId="urn:microsoft.com/office/officeart/2005/8/layout/hierarchy3"/>
    <dgm:cxn modelId="{2ABB6FB1-0FA7-44CA-8901-B6042EA17763}" type="presOf" srcId="{1699DCA4-C7FE-44B3-8D2A-F85662F48F4E}" destId="{3F50D94C-2C98-442A-AC34-7F04835E1110}" srcOrd="0" destOrd="0" presId="urn:microsoft.com/office/officeart/2005/8/layout/hierarchy3"/>
    <dgm:cxn modelId="{A06BE9BE-5B6C-4360-AA17-4F520AF6C23E}" type="presOf" srcId="{B3109203-A044-405B-8822-2A55040D7E09}" destId="{3CB84B2A-CAA1-4D73-B633-88AEE2E30195}" srcOrd="0" destOrd="0" presId="urn:microsoft.com/office/officeart/2005/8/layout/hierarchy3"/>
    <dgm:cxn modelId="{E46E69BF-A1D3-4F93-84D7-AB5DCD7041BD}" srcId="{97F311EA-3B30-4CDD-B79D-96BD484845DB}" destId="{B3109203-A044-405B-8822-2A55040D7E09}" srcOrd="2" destOrd="0" parTransId="{ED48CB8D-3F44-490D-8A9D-A5D352CFAA28}" sibTransId="{877C62FC-5A37-46C3-92CC-DD7E53E0C48F}"/>
    <dgm:cxn modelId="{B59500C4-3079-4CBC-9690-E843E3B1DDE4}" type="presOf" srcId="{98082AE4-A5C2-4155-8623-8DB0B61633CD}" destId="{FEBE13CB-6CE4-4C14-8616-CD3F8F6AB0DD}" srcOrd="0" destOrd="0" presId="urn:microsoft.com/office/officeart/2005/8/layout/hierarchy3"/>
    <dgm:cxn modelId="{7E6316CC-C931-431D-A8CC-841F0AD925C1}" type="presOf" srcId="{97F311EA-3B30-4CDD-B79D-96BD484845DB}" destId="{4CE44E89-CFD1-4DF3-8CB6-ECD86CFFFB8E}" srcOrd="0" destOrd="0" presId="urn:microsoft.com/office/officeart/2005/8/layout/hierarchy3"/>
    <dgm:cxn modelId="{69A144DF-CE32-4D12-BEF1-0D40DCD4C8A4}" type="presOf" srcId="{B3109203-A044-405B-8822-2A55040D7E09}" destId="{91B72D12-C7DA-4798-9B0A-45BD4448D3C0}" srcOrd="1" destOrd="0" presId="urn:microsoft.com/office/officeart/2005/8/layout/hierarchy3"/>
    <dgm:cxn modelId="{1C8C24E6-6F04-49B5-B831-17007D150E96}" type="presOf" srcId="{6CFAA729-78D5-4973-88C6-697D7F13508B}" destId="{BC68027B-90B6-4F18-B12E-69E929FF07A7}" srcOrd="1" destOrd="0" presId="urn:microsoft.com/office/officeart/2005/8/layout/hierarchy3"/>
    <dgm:cxn modelId="{29EB45F1-C2EF-4F74-A0AF-3C9CD4CDC9FC}" srcId="{97F311EA-3B30-4CDD-B79D-96BD484845DB}" destId="{3C362F5A-7AD7-4B9E-9F4E-3AB4F8F9BCC2}" srcOrd="0" destOrd="0" parTransId="{2890BF4B-62A0-4629-98F8-367EC9B918ED}" sibTransId="{28D955AD-5236-4FDF-955C-72AEF0B9A28C}"/>
    <dgm:cxn modelId="{86D0C6B7-0157-4D49-BDA9-9AA63509E628}" type="presParOf" srcId="{4CE44E89-CFD1-4DF3-8CB6-ECD86CFFFB8E}" destId="{EC4EAE05-B8E3-4989-9E96-CD7035805F71}" srcOrd="0" destOrd="0" presId="urn:microsoft.com/office/officeart/2005/8/layout/hierarchy3"/>
    <dgm:cxn modelId="{E9907D9F-BCBD-47FB-A002-757251075A09}" type="presParOf" srcId="{EC4EAE05-B8E3-4989-9E96-CD7035805F71}" destId="{4A366B14-A35D-4D5B-96D9-2A9898F416C7}" srcOrd="0" destOrd="0" presId="urn:microsoft.com/office/officeart/2005/8/layout/hierarchy3"/>
    <dgm:cxn modelId="{FBA8BFE8-0AFC-4E49-9EE6-90A04F4884DE}" type="presParOf" srcId="{4A366B14-A35D-4D5B-96D9-2A9898F416C7}" destId="{DD8E9BBB-D8C6-4DB3-96B4-B02796F349C6}" srcOrd="0" destOrd="0" presId="urn:microsoft.com/office/officeart/2005/8/layout/hierarchy3"/>
    <dgm:cxn modelId="{8909CF5A-3372-4853-9407-740160D4A282}" type="presParOf" srcId="{4A366B14-A35D-4D5B-96D9-2A9898F416C7}" destId="{4B40541A-290D-4F03-9260-32C5D3476DFC}" srcOrd="1" destOrd="0" presId="urn:microsoft.com/office/officeart/2005/8/layout/hierarchy3"/>
    <dgm:cxn modelId="{3F8ED1AF-05FF-4F59-B81C-9B5BBCA150AC}" type="presParOf" srcId="{EC4EAE05-B8E3-4989-9E96-CD7035805F71}" destId="{4E8FEAD8-AE4D-4424-B0FF-8D24A7FCFCAB}" srcOrd="1" destOrd="0" presId="urn:microsoft.com/office/officeart/2005/8/layout/hierarchy3"/>
    <dgm:cxn modelId="{E4BD0416-47D0-43A7-A325-0CCE6B402713}" type="presParOf" srcId="{4E8FEAD8-AE4D-4424-B0FF-8D24A7FCFCAB}" destId="{50ECA815-6B27-41BB-B34F-0B03BFCE2C66}" srcOrd="0" destOrd="0" presId="urn:microsoft.com/office/officeart/2005/8/layout/hierarchy3"/>
    <dgm:cxn modelId="{9EAC9CD7-57D5-47A9-8078-8E48D9F314FB}" type="presParOf" srcId="{4E8FEAD8-AE4D-4424-B0FF-8D24A7FCFCAB}" destId="{1F338DC2-F58E-4F4F-AC31-C7EB75579FCF}" srcOrd="1" destOrd="0" presId="urn:microsoft.com/office/officeart/2005/8/layout/hierarchy3"/>
    <dgm:cxn modelId="{9660B342-2776-486D-BA40-6BF57905E652}" type="presParOf" srcId="{4CE44E89-CFD1-4DF3-8CB6-ECD86CFFFB8E}" destId="{ECDC04A6-72E2-4A73-BA15-8CFD9151E090}" srcOrd="1" destOrd="0" presId="urn:microsoft.com/office/officeart/2005/8/layout/hierarchy3"/>
    <dgm:cxn modelId="{222C8204-B91C-4558-9D0E-917A5C8F92C9}" type="presParOf" srcId="{ECDC04A6-72E2-4A73-BA15-8CFD9151E090}" destId="{3653E415-9F98-4E6D-BE41-44F61327203A}" srcOrd="0" destOrd="0" presId="urn:microsoft.com/office/officeart/2005/8/layout/hierarchy3"/>
    <dgm:cxn modelId="{115FC7FD-0ED8-4DB2-A09C-C8B7ED084581}" type="presParOf" srcId="{3653E415-9F98-4E6D-BE41-44F61327203A}" destId="{9B884180-0A36-471A-A2C2-25107523BDF1}" srcOrd="0" destOrd="0" presId="urn:microsoft.com/office/officeart/2005/8/layout/hierarchy3"/>
    <dgm:cxn modelId="{7B736BEB-C092-42D1-9539-5436908665A7}" type="presParOf" srcId="{3653E415-9F98-4E6D-BE41-44F61327203A}" destId="{9B0F145B-CC34-47B9-811A-3A8ABB06567F}" srcOrd="1" destOrd="0" presId="urn:microsoft.com/office/officeart/2005/8/layout/hierarchy3"/>
    <dgm:cxn modelId="{30889A8E-C605-42BB-AB7E-B131DE5F9CC3}" type="presParOf" srcId="{ECDC04A6-72E2-4A73-BA15-8CFD9151E090}" destId="{3F6893D8-10CC-40E9-AF8B-D9CF224D61B5}" srcOrd="1" destOrd="0" presId="urn:microsoft.com/office/officeart/2005/8/layout/hierarchy3"/>
    <dgm:cxn modelId="{16115649-E0B3-4C68-95D0-A6E381F407A2}" type="presParOf" srcId="{3F6893D8-10CC-40E9-AF8B-D9CF224D61B5}" destId="{FEBE13CB-6CE4-4C14-8616-CD3F8F6AB0DD}" srcOrd="0" destOrd="0" presId="urn:microsoft.com/office/officeart/2005/8/layout/hierarchy3"/>
    <dgm:cxn modelId="{45B3A8B7-8B3B-4C41-A001-6AF20462E8E6}" type="presParOf" srcId="{3F6893D8-10CC-40E9-AF8B-D9CF224D61B5}" destId="{80058386-3515-4978-9887-81EA0CA11DDF}" srcOrd="1" destOrd="0" presId="urn:microsoft.com/office/officeart/2005/8/layout/hierarchy3"/>
    <dgm:cxn modelId="{FA4B9661-E703-429D-8877-D7C25302173B}" type="presParOf" srcId="{4CE44E89-CFD1-4DF3-8CB6-ECD86CFFFB8E}" destId="{E8A98076-F4DE-4AAC-812B-12B607235178}" srcOrd="2" destOrd="0" presId="urn:microsoft.com/office/officeart/2005/8/layout/hierarchy3"/>
    <dgm:cxn modelId="{B9D84CA5-B09B-4A5E-87C8-87F2A42CFD3C}" type="presParOf" srcId="{E8A98076-F4DE-4AAC-812B-12B607235178}" destId="{4BCC9E4F-98C0-4946-B8DE-AF849B7D4180}" srcOrd="0" destOrd="0" presId="urn:microsoft.com/office/officeart/2005/8/layout/hierarchy3"/>
    <dgm:cxn modelId="{D5AFF29E-BB23-460E-A213-8155AE013E8F}" type="presParOf" srcId="{4BCC9E4F-98C0-4946-B8DE-AF849B7D4180}" destId="{3CB84B2A-CAA1-4D73-B633-88AEE2E30195}" srcOrd="0" destOrd="0" presId="urn:microsoft.com/office/officeart/2005/8/layout/hierarchy3"/>
    <dgm:cxn modelId="{1E3570BE-57F6-4D40-A1DD-FC6790D7E44A}" type="presParOf" srcId="{4BCC9E4F-98C0-4946-B8DE-AF849B7D4180}" destId="{91B72D12-C7DA-4798-9B0A-45BD4448D3C0}" srcOrd="1" destOrd="0" presId="urn:microsoft.com/office/officeart/2005/8/layout/hierarchy3"/>
    <dgm:cxn modelId="{28823B45-E9F6-4D0D-AAAF-A35C804F8C11}" type="presParOf" srcId="{E8A98076-F4DE-4AAC-812B-12B607235178}" destId="{B5F8EB7C-351C-4039-8697-621324F2C18C}" srcOrd="1" destOrd="0" presId="urn:microsoft.com/office/officeart/2005/8/layout/hierarchy3"/>
    <dgm:cxn modelId="{AEDE3E83-A27E-4EF4-8787-55946ACDB77A}" type="presParOf" srcId="{B5F8EB7C-351C-4039-8697-621324F2C18C}" destId="{A393078D-984C-4D18-8422-723CA12500C5}" srcOrd="0" destOrd="0" presId="urn:microsoft.com/office/officeart/2005/8/layout/hierarchy3"/>
    <dgm:cxn modelId="{0A330B35-35DE-4FA1-B425-E64780897E21}" type="presParOf" srcId="{B5F8EB7C-351C-4039-8697-621324F2C18C}" destId="{7BD2C0C3-4F79-447A-BF69-4C2469BB309A}" srcOrd="1" destOrd="0" presId="urn:microsoft.com/office/officeart/2005/8/layout/hierarchy3"/>
    <dgm:cxn modelId="{B38C6A2E-C5E4-4D1C-91AC-96641A75B5B1}" type="presParOf" srcId="{4CE44E89-CFD1-4DF3-8CB6-ECD86CFFFB8E}" destId="{C803482C-2C21-4845-AAB3-B1613A72589D}" srcOrd="3" destOrd="0" presId="urn:microsoft.com/office/officeart/2005/8/layout/hierarchy3"/>
    <dgm:cxn modelId="{E039BEF5-27A9-4A85-87C7-4624B9764F41}" type="presParOf" srcId="{C803482C-2C21-4845-AAB3-B1613A72589D}" destId="{3CAC3318-17F9-4C7D-A2AB-F4574253C07A}" srcOrd="0" destOrd="0" presId="urn:microsoft.com/office/officeart/2005/8/layout/hierarchy3"/>
    <dgm:cxn modelId="{B1CC80F9-A8D6-4583-9AF2-24712CC49C77}" type="presParOf" srcId="{3CAC3318-17F9-4C7D-A2AB-F4574253C07A}" destId="{9126FECB-C51A-408D-9448-F8906C416452}" srcOrd="0" destOrd="0" presId="urn:microsoft.com/office/officeart/2005/8/layout/hierarchy3"/>
    <dgm:cxn modelId="{E725B39B-D30D-4138-A53F-5E0A4A56E39F}" type="presParOf" srcId="{3CAC3318-17F9-4C7D-A2AB-F4574253C07A}" destId="{BC68027B-90B6-4F18-B12E-69E929FF07A7}" srcOrd="1" destOrd="0" presId="urn:microsoft.com/office/officeart/2005/8/layout/hierarchy3"/>
    <dgm:cxn modelId="{421B0EFF-26C6-40F3-AA40-B6DF754EA124}" type="presParOf" srcId="{C803482C-2C21-4845-AAB3-B1613A72589D}" destId="{BD7F9ED8-0BE0-4A5D-B611-951C9D89B099}" srcOrd="1" destOrd="0" presId="urn:microsoft.com/office/officeart/2005/8/layout/hierarchy3"/>
    <dgm:cxn modelId="{3A59B2E3-1A0D-4556-AFFA-76389D2232C7}" type="presParOf" srcId="{BD7F9ED8-0BE0-4A5D-B611-951C9D89B099}" destId="{3F50D94C-2C98-442A-AC34-7F04835E1110}" srcOrd="0" destOrd="0" presId="urn:microsoft.com/office/officeart/2005/8/layout/hierarchy3"/>
    <dgm:cxn modelId="{52332DC1-7636-4A50-8510-E66EA75B44F9}" type="presParOf" srcId="{BD7F9ED8-0BE0-4A5D-B611-951C9D89B099}" destId="{71BC72C8-51DE-47F1-86FB-6E1310B3C45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AD2E4-66E2-4FB0-9E2C-84B0B05AB3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B688B5-633B-4B26-9C84-37A6D1509D1F}">
      <dgm:prSet/>
      <dgm:spPr/>
      <dgm:t>
        <a:bodyPr/>
        <a:lstStyle/>
        <a:p>
          <a:pPr>
            <a:lnSpc>
              <a:spcPct val="100000"/>
            </a:lnSpc>
            <a:defRPr cap="all"/>
          </a:pPr>
          <a:r>
            <a:rPr lang="en-US"/>
            <a:t>Decision Tree</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55DF9BB5-4F81-4087-A2DD-0F1E82FBA8B6}">
      <dgm:prSet/>
      <dgm:spPr/>
      <dgm:t>
        <a:bodyPr/>
        <a:lstStyle/>
        <a:p>
          <a:pPr>
            <a:lnSpc>
              <a:spcPct val="100000"/>
            </a:lnSpc>
            <a:defRPr cap="all"/>
          </a:pPr>
          <a:r>
            <a:rPr lang="en-US"/>
            <a:t>Logistic Regression</a:t>
          </a:r>
        </a:p>
      </dgm:t>
    </dgm:pt>
    <dgm:pt modelId="{B6814801-DC73-4260-85D9-C78561CEB369}" type="parTrans" cxnId="{85F31146-CE59-4F99-B7E1-755039DC112C}">
      <dgm:prSet/>
      <dgm:spPr/>
      <dgm:t>
        <a:bodyPr/>
        <a:lstStyle/>
        <a:p>
          <a:endParaRPr lang="en-US"/>
        </a:p>
      </dgm:t>
    </dgm:pt>
    <dgm:pt modelId="{07D0559E-ACE8-4B56-BD5B-62DE70FFBA0B}" type="sibTrans" cxnId="{85F31146-CE59-4F99-B7E1-755039DC112C}">
      <dgm:prSet/>
      <dgm:spPr/>
      <dgm:t>
        <a:bodyPr/>
        <a:lstStyle/>
        <a:p>
          <a:endParaRPr lang="en-US"/>
        </a:p>
      </dgm:t>
    </dgm:pt>
    <dgm:pt modelId="{6B566FD4-B6FE-42DB-ADB2-A6E29B21EE54}">
      <dgm:prSet/>
      <dgm:spPr/>
      <dgm:t>
        <a:bodyPr/>
        <a:lstStyle/>
        <a:p>
          <a:pPr>
            <a:lnSpc>
              <a:spcPct val="100000"/>
            </a:lnSpc>
            <a:defRPr cap="all"/>
          </a:pPr>
          <a:r>
            <a:rPr lang="en-US"/>
            <a:t>Gradient Boosting</a:t>
          </a:r>
        </a:p>
      </dgm:t>
    </dgm:pt>
    <dgm:pt modelId="{1A67477A-569C-426A-B7C4-73774AD8F549}" type="parTrans" cxnId="{1B2AAE46-6DC9-4B1A-BFBE-B321BA8BD142}">
      <dgm:prSet/>
      <dgm:spPr/>
      <dgm:t>
        <a:bodyPr/>
        <a:lstStyle/>
        <a:p>
          <a:endParaRPr lang="en-US"/>
        </a:p>
      </dgm:t>
    </dgm:pt>
    <dgm:pt modelId="{99E58971-E627-4768-BB50-2979F2F43702}" type="sibTrans" cxnId="{1B2AAE46-6DC9-4B1A-BFBE-B321BA8BD142}">
      <dgm:prSet/>
      <dgm:spPr/>
      <dgm:t>
        <a:bodyPr/>
        <a:lstStyle/>
        <a:p>
          <a:endParaRPr lang="en-US"/>
        </a:p>
      </dgm:t>
    </dgm:pt>
    <dgm:pt modelId="{6AEDF8F4-5FB5-4CCA-97C3-E86E30F7A2BA}">
      <dgm:prSet/>
      <dgm:spPr/>
      <dgm:t>
        <a:bodyPr/>
        <a:lstStyle/>
        <a:p>
          <a:pPr>
            <a:lnSpc>
              <a:spcPct val="100000"/>
            </a:lnSpc>
            <a:defRPr cap="all"/>
          </a:pPr>
          <a:r>
            <a:rPr lang="en-US"/>
            <a:t>Random Forest</a:t>
          </a:r>
        </a:p>
      </dgm:t>
    </dgm:pt>
    <dgm:pt modelId="{A0F8E462-BE03-4BCD-850A-FA121A298E4C}" type="parTrans" cxnId="{6BDC7901-C6E7-4015-8617-11D7639F537C}">
      <dgm:prSet/>
      <dgm:spPr/>
      <dgm:t>
        <a:bodyPr/>
        <a:lstStyle/>
        <a:p>
          <a:endParaRPr lang="en-US"/>
        </a:p>
      </dgm:t>
    </dgm:pt>
    <dgm:pt modelId="{8843BBBC-DA89-4684-AB90-58CC24C47CCF}" type="sibTrans" cxnId="{6BDC7901-C6E7-4015-8617-11D7639F537C}">
      <dgm:prSet/>
      <dgm:spPr/>
      <dgm:t>
        <a:bodyPr/>
        <a:lstStyle/>
        <a:p>
          <a:endParaRPr lang="en-US"/>
        </a:p>
      </dgm:t>
    </dgm:pt>
    <dgm:pt modelId="{9D80F1C9-2C45-440E-91E8-D1A4C0F2B0CC}" type="pres">
      <dgm:prSet presAssocID="{A71AD2E4-66E2-4FB0-9E2C-84B0B05AB339}" presName="root" presStyleCnt="0">
        <dgm:presLayoutVars>
          <dgm:dir/>
          <dgm:resizeHandles val="exact"/>
        </dgm:presLayoutVars>
      </dgm:prSet>
      <dgm:spPr/>
    </dgm:pt>
    <dgm:pt modelId="{8FB1442A-15F2-40DA-B47F-23CC12C5871C}" type="pres">
      <dgm:prSet presAssocID="{B8B688B5-633B-4B26-9C84-37A6D1509D1F}" presName="compNode" presStyleCnt="0"/>
      <dgm:spPr/>
    </dgm:pt>
    <dgm:pt modelId="{C8E4FB58-B11C-474B-9F18-2AC45EA24F4D}" type="pres">
      <dgm:prSet presAssocID="{B8B688B5-633B-4B26-9C84-37A6D1509D1F}" presName="iconBgRect" presStyleLbl="bgShp" presStyleIdx="0" presStyleCnt="4"/>
      <dgm:spPr>
        <a:prstGeom prst="round2DiagRect">
          <a:avLst>
            <a:gd name="adj1" fmla="val 29727"/>
            <a:gd name="adj2" fmla="val 0"/>
          </a:avLst>
        </a:prstGeom>
      </dgm:spPr>
    </dgm:pt>
    <dgm:pt modelId="{FAFCDA92-B435-4DB9-B1FC-3ED9BF9AAF3E}" type="pres">
      <dgm:prSet presAssocID="{B8B688B5-633B-4B26-9C84-37A6D1509D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9A3BB79-C1CB-4299-96AC-67DDE3A83407}" type="pres">
      <dgm:prSet presAssocID="{B8B688B5-633B-4B26-9C84-37A6D1509D1F}" presName="spaceRect" presStyleCnt="0"/>
      <dgm:spPr/>
    </dgm:pt>
    <dgm:pt modelId="{63C5524D-0004-4C23-BC17-0DCC2F33C87A}" type="pres">
      <dgm:prSet presAssocID="{B8B688B5-633B-4B26-9C84-37A6D1509D1F}" presName="textRect" presStyleLbl="revTx" presStyleIdx="0" presStyleCnt="4">
        <dgm:presLayoutVars>
          <dgm:chMax val="1"/>
          <dgm:chPref val="1"/>
        </dgm:presLayoutVars>
      </dgm:prSet>
      <dgm:spPr/>
    </dgm:pt>
    <dgm:pt modelId="{74C610CF-07DE-4031-A070-5D960FE0478D}" type="pres">
      <dgm:prSet presAssocID="{E757BC10-0D58-4993-A536-FA7F81B03E99}" presName="sibTrans" presStyleCnt="0"/>
      <dgm:spPr/>
    </dgm:pt>
    <dgm:pt modelId="{67328570-D279-49DD-ABCB-466A652F845A}" type="pres">
      <dgm:prSet presAssocID="{55DF9BB5-4F81-4087-A2DD-0F1E82FBA8B6}" presName="compNode" presStyleCnt="0"/>
      <dgm:spPr/>
    </dgm:pt>
    <dgm:pt modelId="{450A9A55-33CC-4F5C-BEB7-D6DCA43AFE64}" type="pres">
      <dgm:prSet presAssocID="{55DF9BB5-4F81-4087-A2DD-0F1E82FBA8B6}" presName="iconBgRect" presStyleLbl="bgShp" presStyleIdx="1" presStyleCnt="4"/>
      <dgm:spPr>
        <a:prstGeom prst="round2DiagRect">
          <a:avLst>
            <a:gd name="adj1" fmla="val 29727"/>
            <a:gd name="adj2" fmla="val 0"/>
          </a:avLst>
        </a:prstGeom>
      </dgm:spPr>
    </dgm:pt>
    <dgm:pt modelId="{4F0B7727-19CD-46C4-A3F0-C62A9DC96562}" type="pres">
      <dgm:prSet presAssocID="{55DF9BB5-4F81-4087-A2DD-0F1E82FBA8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6C78296-7BBC-4C3D-B114-698E0A73124C}" type="pres">
      <dgm:prSet presAssocID="{55DF9BB5-4F81-4087-A2DD-0F1E82FBA8B6}" presName="spaceRect" presStyleCnt="0"/>
      <dgm:spPr/>
    </dgm:pt>
    <dgm:pt modelId="{0DA42F12-B02D-4984-8390-63355C1665C9}" type="pres">
      <dgm:prSet presAssocID="{55DF9BB5-4F81-4087-A2DD-0F1E82FBA8B6}" presName="textRect" presStyleLbl="revTx" presStyleIdx="1" presStyleCnt="4">
        <dgm:presLayoutVars>
          <dgm:chMax val="1"/>
          <dgm:chPref val="1"/>
        </dgm:presLayoutVars>
      </dgm:prSet>
      <dgm:spPr/>
    </dgm:pt>
    <dgm:pt modelId="{6FE4810C-B34E-4A8E-995C-CCB49A336769}" type="pres">
      <dgm:prSet presAssocID="{07D0559E-ACE8-4B56-BD5B-62DE70FFBA0B}" presName="sibTrans" presStyleCnt="0"/>
      <dgm:spPr/>
    </dgm:pt>
    <dgm:pt modelId="{91604F50-C616-4AE8-83BD-06F7DF25CDD4}" type="pres">
      <dgm:prSet presAssocID="{6B566FD4-B6FE-42DB-ADB2-A6E29B21EE54}" presName="compNode" presStyleCnt="0"/>
      <dgm:spPr/>
    </dgm:pt>
    <dgm:pt modelId="{86C8D36D-0774-41C2-B173-C6D48FC604FF}" type="pres">
      <dgm:prSet presAssocID="{6B566FD4-B6FE-42DB-ADB2-A6E29B21EE54}" presName="iconBgRect" presStyleLbl="bgShp" presStyleIdx="2" presStyleCnt="4"/>
      <dgm:spPr>
        <a:prstGeom prst="round2DiagRect">
          <a:avLst>
            <a:gd name="adj1" fmla="val 29727"/>
            <a:gd name="adj2" fmla="val 0"/>
          </a:avLst>
        </a:prstGeom>
      </dgm:spPr>
    </dgm:pt>
    <dgm:pt modelId="{CAD4BE25-0467-4F8D-9559-BF21AC9DF2AF}" type="pres">
      <dgm:prSet presAssocID="{6B566FD4-B6FE-42DB-ADB2-A6E29B21E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e Arrow: Straight"/>
        </a:ext>
      </dgm:extLst>
    </dgm:pt>
    <dgm:pt modelId="{59EC7EBA-B882-47B2-847A-05417355E568}" type="pres">
      <dgm:prSet presAssocID="{6B566FD4-B6FE-42DB-ADB2-A6E29B21EE54}" presName="spaceRect" presStyleCnt="0"/>
      <dgm:spPr/>
    </dgm:pt>
    <dgm:pt modelId="{2B996093-9C19-447F-9291-953490472076}" type="pres">
      <dgm:prSet presAssocID="{6B566FD4-B6FE-42DB-ADB2-A6E29B21EE54}" presName="textRect" presStyleLbl="revTx" presStyleIdx="2" presStyleCnt="4">
        <dgm:presLayoutVars>
          <dgm:chMax val="1"/>
          <dgm:chPref val="1"/>
        </dgm:presLayoutVars>
      </dgm:prSet>
      <dgm:spPr/>
    </dgm:pt>
    <dgm:pt modelId="{9C15DC87-60CA-45EE-83F1-E1C0DC67F8D1}" type="pres">
      <dgm:prSet presAssocID="{99E58971-E627-4768-BB50-2979F2F43702}" presName="sibTrans" presStyleCnt="0"/>
      <dgm:spPr/>
    </dgm:pt>
    <dgm:pt modelId="{99387D19-8A40-4A07-96DC-1FD8C866264F}" type="pres">
      <dgm:prSet presAssocID="{6AEDF8F4-5FB5-4CCA-97C3-E86E30F7A2BA}" presName="compNode" presStyleCnt="0"/>
      <dgm:spPr/>
    </dgm:pt>
    <dgm:pt modelId="{B7BD6665-740C-4CD1-93BE-D5FC3B3E764F}" type="pres">
      <dgm:prSet presAssocID="{6AEDF8F4-5FB5-4CCA-97C3-E86E30F7A2BA}" presName="iconBgRect" presStyleLbl="bgShp" presStyleIdx="3" presStyleCnt="4"/>
      <dgm:spPr>
        <a:prstGeom prst="round2DiagRect">
          <a:avLst>
            <a:gd name="adj1" fmla="val 29727"/>
            <a:gd name="adj2" fmla="val 0"/>
          </a:avLst>
        </a:prstGeom>
      </dgm:spPr>
    </dgm:pt>
    <dgm:pt modelId="{F1E34073-306F-4D99-97E6-5973A7C113A5}" type="pres">
      <dgm:prSet presAssocID="{6AEDF8F4-5FB5-4CCA-97C3-E86E30F7A2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036DEC8B-E64D-4515-9C95-FC575D4B6581}" type="pres">
      <dgm:prSet presAssocID="{6AEDF8F4-5FB5-4CCA-97C3-E86E30F7A2BA}" presName="spaceRect" presStyleCnt="0"/>
      <dgm:spPr/>
    </dgm:pt>
    <dgm:pt modelId="{A99E3441-118B-4ADB-A0E1-E4B087015C7F}" type="pres">
      <dgm:prSet presAssocID="{6AEDF8F4-5FB5-4CCA-97C3-E86E30F7A2BA}" presName="textRect" presStyleLbl="revTx" presStyleIdx="3" presStyleCnt="4">
        <dgm:presLayoutVars>
          <dgm:chMax val="1"/>
          <dgm:chPref val="1"/>
        </dgm:presLayoutVars>
      </dgm:prSet>
      <dgm:spPr/>
    </dgm:pt>
  </dgm:ptLst>
  <dgm:cxnLst>
    <dgm:cxn modelId="{6BDC7901-C6E7-4015-8617-11D7639F537C}" srcId="{A71AD2E4-66E2-4FB0-9E2C-84B0B05AB339}" destId="{6AEDF8F4-5FB5-4CCA-97C3-E86E30F7A2BA}" srcOrd="3" destOrd="0" parTransId="{A0F8E462-BE03-4BCD-850A-FA121A298E4C}" sibTransId="{8843BBBC-DA89-4684-AB90-58CC24C47CCF}"/>
    <dgm:cxn modelId="{E2B21D0E-0903-4189-821F-05412C45BD5A}" type="presOf" srcId="{A71AD2E4-66E2-4FB0-9E2C-84B0B05AB339}" destId="{9D80F1C9-2C45-440E-91E8-D1A4C0F2B0CC}" srcOrd="0" destOrd="0" presId="urn:microsoft.com/office/officeart/2018/5/layout/IconLeafLabelList"/>
    <dgm:cxn modelId="{C0A9642B-B73A-4598-A3C8-7303382ABDC9}" type="presOf" srcId="{B8B688B5-633B-4B26-9C84-37A6D1509D1F}" destId="{63C5524D-0004-4C23-BC17-0DCC2F33C87A}" srcOrd="0" destOrd="0" presId="urn:microsoft.com/office/officeart/2018/5/layout/IconLeafLabelList"/>
    <dgm:cxn modelId="{97EBD739-4BBD-4079-A066-685F28943500}" srcId="{A71AD2E4-66E2-4FB0-9E2C-84B0B05AB339}" destId="{B8B688B5-633B-4B26-9C84-37A6D1509D1F}" srcOrd="0" destOrd="0" parTransId="{D3130A64-2A20-41D9-ADBC-07D3A277325D}" sibTransId="{E757BC10-0D58-4993-A536-FA7F81B03E99}"/>
    <dgm:cxn modelId="{85F31146-CE59-4F99-B7E1-755039DC112C}" srcId="{A71AD2E4-66E2-4FB0-9E2C-84B0B05AB339}" destId="{55DF9BB5-4F81-4087-A2DD-0F1E82FBA8B6}" srcOrd="1" destOrd="0" parTransId="{B6814801-DC73-4260-85D9-C78561CEB369}" sibTransId="{07D0559E-ACE8-4B56-BD5B-62DE70FFBA0B}"/>
    <dgm:cxn modelId="{1B2AAE46-6DC9-4B1A-BFBE-B321BA8BD142}" srcId="{A71AD2E4-66E2-4FB0-9E2C-84B0B05AB339}" destId="{6B566FD4-B6FE-42DB-ADB2-A6E29B21EE54}" srcOrd="2" destOrd="0" parTransId="{1A67477A-569C-426A-B7C4-73774AD8F549}" sibTransId="{99E58971-E627-4768-BB50-2979F2F43702}"/>
    <dgm:cxn modelId="{6FC9C5B0-C919-42DB-BB97-D567CF8CC814}" type="presOf" srcId="{55DF9BB5-4F81-4087-A2DD-0F1E82FBA8B6}" destId="{0DA42F12-B02D-4984-8390-63355C1665C9}" srcOrd="0" destOrd="0" presId="urn:microsoft.com/office/officeart/2018/5/layout/IconLeafLabelList"/>
    <dgm:cxn modelId="{A63FFCBC-2FF6-46A2-A1E5-F5759B723CA0}" type="presOf" srcId="{6AEDF8F4-5FB5-4CCA-97C3-E86E30F7A2BA}" destId="{A99E3441-118B-4ADB-A0E1-E4B087015C7F}" srcOrd="0" destOrd="0" presId="urn:microsoft.com/office/officeart/2018/5/layout/IconLeafLabelList"/>
    <dgm:cxn modelId="{2374D0E1-AB66-44B4-95F0-D7DA26E6BDC6}" type="presOf" srcId="{6B566FD4-B6FE-42DB-ADB2-A6E29B21EE54}" destId="{2B996093-9C19-447F-9291-953490472076}" srcOrd="0" destOrd="0" presId="urn:microsoft.com/office/officeart/2018/5/layout/IconLeafLabelList"/>
    <dgm:cxn modelId="{5EC2F773-3D6F-426F-920E-60B8FF798E0D}" type="presParOf" srcId="{9D80F1C9-2C45-440E-91E8-D1A4C0F2B0CC}" destId="{8FB1442A-15F2-40DA-B47F-23CC12C5871C}" srcOrd="0" destOrd="0" presId="urn:microsoft.com/office/officeart/2018/5/layout/IconLeafLabelList"/>
    <dgm:cxn modelId="{C5EB5711-981E-426D-9681-75DA69333B9A}" type="presParOf" srcId="{8FB1442A-15F2-40DA-B47F-23CC12C5871C}" destId="{C8E4FB58-B11C-474B-9F18-2AC45EA24F4D}" srcOrd="0" destOrd="0" presId="urn:microsoft.com/office/officeart/2018/5/layout/IconLeafLabelList"/>
    <dgm:cxn modelId="{92F6ABB7-5FA9-4974-AE25-71A4C7B5A864}" type="presParOf" srcId="{8FB1442A-15F2-40DA-B47F-23CC12C5871C}" destId="{FAFCDA92-B435-4DB9-B1FC-3ED9BF9AAF3E}" srcOrd="1" destOrd="0" presId="urn:microsoft.com/office/officeart/2018/5/layout/IconLeafLabelList"/>
    <dgm:cxn modelId="{8947779F-34BE-4658-92BB-0F5B79B770CA}" type="presParOf" srcId="{8FB1442A-15F2-40DA-B47F-23CC12C5871C}" destId="{A9A3BB79-C1CB-4299-96AC-67DDE3A83407}" srcOrd="2" destOrd="0" presId="urn:microsoft.com/office/officeart/2018/5/layout/IconLeafLabelList"/>
    <dgm:cxn modelId="{8461F573-743E-499C-B15C-164EA91683B8}" type="presParOf" srcId="{8FB1442A-15F2-40DA-B47F-23CC12C5871C}" destId="{63C5524D-0004-4C23-BC17-0DCC2F33C87A}" srcOrd="3" destOrd="0" presId="urn:microsoft.com/office/officeart/2018/5/layout/IconLeafLabelList"/>
    <dgm:cxn modelId="{E3FFA015-000D-4F43-B5EC-A77435A1611E}" type="presParOf" srcId="{9D80F1C9-2C45-440E-91E8-D1A4C0F2B0CC}" destId="{74C610CF-07DE-4031-A070-5D960FE0478D}" srcOrd="1" destOrd="0" presId="urn:microsoft.com/office/officeart/2018/5/layout/IconLeafLabelList"/>
    <dgm:cxn modelId="{B536F37E-BC9B-46A9-BE2F-B9947BEA7D0B}" type="presParOf" srcId="{9D80F1C9-2C45-440E-91E8-D1A4C0F2B0CC}" destId="{67328570-D279-49DD-ABCB-466A652F845A}" srcOrd="2" destOrd="0" presId="urn:microsoft.com/office/officeart/2018/5/layout/IconLeafLabelList"/>
    <dgm:cxn modelId="{FFE3EAF0-4F12-4331-A6A3-98BE0EF068E9}" type="presParOf" srcId="{67328570-D279-49DD-ABCB-466A652F845A}" destId="{450A9A55-33CC-4F5C-BEB7-D6DCA43AFE64}" srcOrd="0" destOrd="0" presId="urn:microsoft.com/office/officeart/2018/5/layout/IconLeafLabelList"/>
    <dgm:cxn modelId="{B11DE906-D590-48A3-B9D5-078077E33396}" type="presParOf" srcId="{67328570-D279-49DD-ABCB-466A652F845A}" destId="{4F0B7727-19CD-46C4-A3F0-C62A9DC96562}" srcOrd="1" destOrd="0" presId="urn:microsoft.com/office/officeart/2018/5/layout/IconLeafLabelList"/>
    <dgm:cxn modelId="{58CD6F53-3B24-4EE1-88F4-A101F61CA3C0}" type="presParOf" srcId="{67328570-D279-49DD-ABCB-466A652F845A}" destId="{56C78296-7BBC-4C3D-B114-698E0A73124C}" srcOrd="2" destOrd="0" presId="urn:microsoft.com/office/officeart/2018/5/layout/IconLeafLabelList"/>
    <dgm:cxn modelId="{8EB87DE9-9E52-43DD-BEDD-19588AAF186E}" type="presParOf" srcId="{67328570-D279-49DD-ABCB-466A652F845A}" destId="{0DA42F12-B02D-4984-8390-63355C1665C9}" srcOrd="3" destOrd="0" presId="urn:microsoft.com/office/officeart/2018/5/layout/IconLeafLabelList"/>
    <dgm:cxn modelId="{9B449F66-EEBC-4113-8285-2896A6D62CFD}" type="presParOf" srcId="{9D80F1C9-2C45-440E-91E8-D1A4C0F2B0CC}" destId="{6FE4810C-B34E-4A8E-995C-CCB49A336769}" srcOrd="3" destOrd="0" presId="urn:microsoft.com/office/officeart/2018/5/layout/IconLeafLabelList"/>
    <dgm:cxn modelId="{8F405FCA-B236-46E2-947E-017C67D0E556}" type="presParOf" srcId="{9D80F1C9-2C45-440E-91E8-D1A4C0F2B0CC}" destId="{91604F50-C616-4AE8-83BD-06F7DF25CDD4}" srcOrd="4" destOrd="0" presId="urn:microsoft.com/office/officeart/2018/5/layout/IconLeafLabelList"/>
    <dgm:cxn modelId="{06FCDCDF-135E-42CC-99D8-F9FD5A14E1B9}" type="presParOf" srcId="{91604F50-C616-4AE8-83BD-06F7DF25CDD4}" destId="{86C8D36D-0774-41C2-B173-C6D48FC604FF}" srcOrd="0" destOrd="0" presId="urn:microsoft.com/office/officeart/2018/5/layout/IconLeafLabelList"/>
    <dgm:cxn modelId="{E24EDAF7-7184-42A2-92F8-3D7B1E0375A4}" type="presParOf" srcId="{91604F50-C616-4AE8-83BD-06F7DF25CDD4}" destId="{CAD4BE25-0467-4F8D-9559-BF21AC9DF2AF}" srcOrd="1" destOrd="0" presId="urn:microsoft.com/office/officeart/2018/5/layout/IconLeafLabelList"/>
    <dgm:cxn modelId="{3F04FD06-9474-4F09-9A5D-C8EA69F0C214}" type="presParOf" srcId="{91604F50-C616-4AE8-83BD-06F7DF25CDD4}" destId="{59EC7EBA-B882-47B2-847A-05417355E568}" srcOrd="2" destOrd="0" presId="urn:microsoft.com/office/officeart/2018/5/layout/IconLeafLabelList"/>
    <dgm:cxn modelId="{CAA7192A-417B-42D5-BB91-F783B6CCD27A}" type="presParOf" srcId="{91604F50-C616-4AE8-83BD-06F7DF25CDD4}" destId="{2B996093-9C19-447F-9291-953490472076}" srcOrd="3" destOrd="0" presId="urn:microsoft.com/office/officeart/2018/5/layout/IconLeafLabelList"/>
    <dgm:cxn modelId="{E878E837-D38E-4802-87E8-2BA39F3C8D6B}" type="presParOf" srcId="{9D80F1C9-2C45-440E-91E8-D1A4C0F2B0CC}" destId="{9C15DC87-60CA-45EE-83F1-E1C0DC67F8D1}" srcOrd="5" destOrd="0" presId="urn:microsoft.com/office/officeart/2018/5/layout/IconLeafLabelList"/>
    <dgm:cxn modelId="{5BCD2DB1-7F3E-4B01-B0BE-FF3017A1B105}" type="presParOf" srcId="{9D80F1C9-2C45-440E-91E8-D1A4C0F2B0CC}" destId="{99387D19-8A40-4A07-96DC-1FD8C866264F}" srcOrd="6" destOrd="0" presId="urn:microsoft.com/office/officeart/2018/5/layout/IconLeafLabelList"/>
    <dgm:cxn modelId="{510BD573-B8B3-4680-9640-D638997564D7}" type="presParOf" srcId="{99387D19-8A40-4A07-96DC-1FD8C866264F}" destId="{B7BD6665-740C-4CD1-93BE-D5FC3B3E764F}" srcOrd="0" destOrd="0" presId="urn:microsoft.com/office/officeart/2018/5/layout/IconLeafLabelList"/>
    <dgm:cxn modelId="{10E2ED60-7D93-487D-B221-D57D32212CCF}" type="presParOf" srcId="{99387D19-8A40-4A07-96DC-1FD8C866264F}" destId="{F1E34073-306F-4D99-97E6-5973A7C113A5}" srcOrd="1" destOrd="0" presId="urn:microsoft.com/office/officeart/2018/5/layout/IconLeafLabelList"/>
    <dgm:cxn modelId="{0464CB74-FEB2-4E10-8B00-769DB909B362}" type="presParOf" srcId="{99387D19-8A40-4A07-96DC-1FD8C866264F}" destId="{036DEC8B-E64D-4515-9C95-FC575D4B6581}" srcOrd="2" destOrd="0" presId="urn:microsoft.com/office/officeart/2018/5/layout/IconLeafLabelList"/>
    <dgm:cxn modelId="{41B7B858-0A88-4204-B800-E8AC2F8FB997}" type="presParOf" srcId="{99387D19-8A40-4A07-96DC-1FD8C866264F}" destId="{A99E3441-118B-4ADB-A0E1-E4B087015C7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AD2E4-66E2-4FB0-9E2C-84B0B05AB33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8B688B5-633B-4B26-9C84-37A6D1509D1F}">
      <dgm:prSet/>
      <dgm:spPr/>
      <dgm:t>
        <a:bodyPr/>
        <a:lstStyle/>
        <a:p>
          <a:pPr>
            <a:lnSpc>
              <a:spcPct val="100000"/>
            </a:lnSpc>
            <a:defRPr cap="all"/>
          </a:pPr>
          <a:r>
            <a:rPr lang="en-US"/>
            <a:t>Parameter Grid Built</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pPr>
            <a:lnSpc>
              <a:spcPct val="100000"/>
            </a:lnSpc>
            <a:defRPr cap="all"/>
          </a:pPr>
          <a:r>
            <a:rPr lang="en-US"/>
            <a:t>Parameters Determined and Specified</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C52C2560-88B8-44F6-9665-C8CD0F3990E9}">
      <dgm:prSet/>
      <dgm:spPr/>
      <dgm:t>
        <a:bodyPr/>
        <a:lstStyle/>
        <a:p>
          <a:pPr>
            <a:lnSpc>
              <a:spcPct val="100000"/>
            </a:lnSpc>
            <a:defRPr cap="all"/>
          </a:pPr>
          <a:r>
            <a:rPr lang="en-US"/>
            <a:t>Iterate Upon Results</a:t>
          </a:r>
        </a:p>
      </dgm:t>
    </dgm:pt>
    <dgm:pt modelId="{DFCA3CF1-FCA3-4DE3-BDF8-B9ED09760A8B}" type="parTrans" cxnId="{3547E66C-B776-4E98-8F35-AEFFFEA283C2}">
      <dgm:prSet/>
      <dgm:spPr/>
      <dgm:t>
        <a:bodyPr/>
        <a:lstStyle/>
        <a:p>
          <a:endParaRPr lang="en-US"/>
        </a:p>
      </dgm:t>
    </dgm:pt>
    <dgm:pt modelId="{5DB2F03A-E338-4544-ABE3-4C38D98B07FB}" type="sibTrans" cxnId="{3547E66C-B776-4E98-8F35-AEFFFEA283C2}">
      <dgm:prSet/>
      <dgm:spPr/>
      <dgm:t>
        <a:bodyPr/>
        <a:lstStyle/>
        <a:p>
          <a:endParaRPr lang="en-US"/>
        </a:p>
      </dgm:t>
    </dgm:pt>
    <dgm:pt modelId="{47309AB8-D45F-4425-9643-6AB8B31D2D26}" type="pres">
      <dgm:prSet presAssocID="{A71AD2E4-66E2-4FB0-9E2C-84B0B05AB339}" presName="root" presStyleCnt="0">
        <dgm:presLayoutVars>
          <dgm:dir/>
          <dgm:resizeHandles val="exact"/>
        </dgm:presLayoutVars>
      </dgm:prSet>
      <dgm:spPr/>
    </dgm:pt>
    <dgm:pt modelId="{6A36D4D8-C148-4B3A-A352-A484993AC742}" type="pres">
      <dgm:prSet presAssocID="{B8B688B5-633B-4B26-9C84-37A6D1509D1F}" presName="compNode" presStyleCnt="0"/>
      <dgm:spPr/>
    </dgm:pt>
    <dgm:pt modelId="{B406A04B-3379-4CC3-9B9A-1471C86C5E2A}" type="pres">
      <dgm:prSet presAssocID="{B8B688B5-633B-4B26-9C84-37A6D1509D1F}" presName="iconBgRect" presStyleLbl="bgShp" presStyleIdx="0" presStyleCnt="3"/>
      <dgm:spPr/>
    </dgm:pt>
    <dgm:pt modelId="{755F1DAF-AEE6-4AB3-A1A4-C1B61B3FAF10}" type="pres">
      <dgm:prSet presAssocID="{B8B688B5-633B-4B26-9C84-37A6D1509D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370A2FED-DFFB-4CB4-866C-9F57D377FA56}" type="pres">
      <dgm:prSet presAssocID="{B8B688B5-633B-4B26-9C84-37A6D1509D1F}" presName="spaceRect" presStyleCnt="0"/>
      <dgm:spPr/>
    </dgm:pt>
    <dgm:pt modelId="{AE4927F4-8E81-41BB-ABCF-00CED84011C7}" type="pres">
      <dgm:prSet presAssocID="{B8B688B5-633B-4B26-9C84-37A6D1509D1F}" presName="textRect" presStyleLbl="revTx" presStyleIdx="0" presStyleCnt="3">
        <dgm:presLayoutVars>
          <dgm:chMax val="1"/>
          <dgm:chPref val="1"/>
        </dgm:presLayoutVars>
      </dgm:prSet>
      <dgm:spPr/>
    </dgm:pt>
    <dgm:pt modelId="{07B0A525-1EE4-4C53-A1A2-621996385A6F}" type="pres">
      <dgm:prSet presAssocID="{E757BC10-0D58-4993-A536-FA7F81B03E99}" presName="sibTrans" presStyleCnt="0"/>
      <dgm:spPr/>
    </dgm:pt>
    <dgm:pt modelId="{95FAA238-240B-4607-9E17-99E79C61F072}" type="pres">
      <dgm:prSet presAssocID="{4308CA81-3FFB-4AEB-8D3C-8059A4347C45}" presName="compNode" presStyleCnt="0"/>
      <dgm:spPr/>
    </dgm:pt>
    <dgm:pt modelId="{DED037F3-DBB7-4EC2-B9CD-E7025AA885FA}" type="pres">
      <dgm:prSet presAssocID="{4308CA81-3FFB-4AEB-8D3C-8059A4347C45}" presName="iconBgRect" presStyleLbl="bgShp" presStyleIdx="1" presStyleCnt="3"/>
      <dgm:spPr/>
    </dgm:pt>
    <dgm:pt modelId="{4905963F-A7CC-453C-B1E0-D7E898AFAF03}" type="pres">
      <dgm:prSet presAssocID="{4308CA81-3FFB-4AEB-8D3C-8059A4347C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2092E1-2C72-486A-9F16-B299AB370ACA}" type="pres">
      <dgm:prSet presAssocID="{4308CA81-3FFB-4AEB-8D3C-8059A4347C45}" presName="spaceRect" presStyleCnt="0"/>
      <dgm:spPr/>
    </dgm:pt>
    <dgm:pt modelId="{237CAD14-1220-435F-9B6D-B849EDFA3C42}" type="pres">
      <dgm:prSet presAssocID="{4308CA81-3FFB-4AEB-8D3C-8059A4347C45}" presName="textRect" presStyleLbl="revTx" presStyleIdx="1" presStyleCnt="3">
        <dgm:presLayoutVars>
          <dgm:chMax val="1"/>
          <dgm:chPref val="1"/>
        </dgm:presLayoutVars>
      </dgm:prSet>
      <dgm:spPr/>
    </dgm:pt>
    <dgm:pt modelId="{CD37774B-E4F6-4D2C-82F9-3B4CC28BC30A}" type="pres">
      <dgm:prSet presAssocID="{449598AC-E15C-49B0-8F70-AED165FEA3DA}" presName="sibTrans" presStyleCnt="0"/>
      <dgm:spPr/>
    </dgm:pt>
    <dgm:pt modelId="{7EC76208-A27F-4A5F-90F6-7510A1BCD6E8}" type="pres">
      <dgm:prSet presAssocID="{C52C2560-88B8-44F6-9665-C8CD0F3990E9}" presName="compNode" presStyleCnt="0"/>
      <dgm:spPr/>
    </dgm:pt>
    <dgm:pt modelId="{ED66D0E4-2F94-45DC-ABC7-D866C05F6CA9}" type="pres">
      <dgm:prSet presAssocID="{C52C2560-88B8-44F6-9665-C8CD0F3990E9}" presName="iconBgRect" presStyleLbl="bgShp" presStyleIdx="2" presStyleCnt="3"/>
      <dgm:spPr/>
    </dgm:pt>
    <dgm:pt modelId="{2A3E2850-58B5-496D-A09E-A867D45B20C2}" type="pres">
      <dgm:prSet presAssocID="{C52C2560-88B8-44F6-9665-C8CD0F399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36BBF35-E12F-4F45-AA3E-634BDE26AF1E}" type="pres">
      <dgm:prSet presAssocID="{C52C2560-88B8-44F6-9665-C8CD0F3990E9}" presName="spaceRect" presStyleCnt="0"/>
      <dgm:spPr/>
    </dgm:pt>
    <dgm:pt modelId="{05BF21F7-0276-4483-B8D5-8C0687977AFD}" type="pres">
      <dgm:prSet presAssocID="{C52C2560-88B8-44F6-9665-C8CD0F3990E9}" presName="textRect" presStyleLbl="revTx" presStyleIdx="2" presStyleCnt="3">
        <dgm:presLayoutVars>
          <dgm:chMax val="1"/>
          <dgm:chPref val="1"/>
        </dgm:presLayoutVars>
      </dgm:prSet>
      <dgm:spPr/>
    </dgm:pt>
  </dgm:ptLst>
  <dgm:cxnLst>
    <dgm:cxn modelId="{72B0C621-0720-41AD-AA25-9E235C7197A8}" type="presOf" srcId="{B8B688B5-633B-4B26-9C84-37A6D1509D1F}" destId="{AE4927F4-8E81-41BB-ABCF-00CED84011C7}" srcOrd="0" destOrd="0" presId="urn:microsoft.com/office/officeart/2018/5/layout/IconCircleLabelList"/>
    <dgm:cxn modelId="{97EBD739-4BBD-4079-A066-685F28943500}" srcId="{A71AD2E4-66E2-4FB0-9E2C-84B0B05AB339}" destId="{B8B688B5-633B-4B26-9C84-37A6D1509D1F}" srcOrd="0" destOrd="0" parTransId="{D3130A64-2A20-41D9-ADBC-07D3A277325D}" sibTransId="{E757BC10-0D58-4993-A536-FA7F81B03E99}"/>
    <dgm:cxn modelId="{8C98033E-F56D-48B9-8FE5-223476E85DB9}" type="presOf" srcId="{4308CA81-3FFB-4AEB-8D3C-8059A4347C45}" destId="{237CAD14-1220-435F-9B6D-B849EDFA3C42}" srcOrd="0" destOrd="0" presId="urn:microsoft.com/office/officeart/2018/5/layout/IconCircleLabelList"/>
    <dgm:cxn modelId="{3547E66C-B776-4E98-8F35-AEFFFEA283C2}" srcId="{A71AD2E4-66E2-4FB0-9E2C-84B0B05AB339}" destId="{C52C2560-88B8-44F6-9665-C8CD0F3990E9}" srcOrd="2" destOrd="0" parTransId="{DFCA3CF1-FCA3-4DE3-BDF8-B9ED09760A8B}" sibTransId="{5DB2F03A-E338-4544-ABE3-4C38D98B07FB}"/>
    <dgm:cxn modelId="{332FBD86-BF02-475C-821B-BB238517C41C}" type="presOf" srcId="{A71AD2E4-66E2-4FB0-9E2C-84B0B05AB339}" destId="{47309AB8-D45F-4425-9643-6AB8B31D2D26}" srcOrd="0" destOrd="0" presId="urn:microsoft.com/office/officeart/2018/5/layout/IconCircleLabelList"/>
    <dgm:cxn modelId="{573394F1-36BE-41AC-9E06-538377090C0F}" srcId="{A71AD2E4-66E2-4FB0-9E2C-84B0B05AB339}" destId="{4308CA81-3FFB-4AEB-8D3C-8059A4347C45}" srcOrd="1" destOrd="0" parTransId="{3E062D26-F6FC-4BD3-A2CA-648282100FBB}" sibTransId="{449598AC-E15C-49B0-8F70-AED165FEA3DA}"/>
    <dgm:cxn modelId="{835696FB-2E70-42C9-8F15-A6ED4CCCF8CE}" type="presOf" srcId="{C52C2560-88B8-44F6-9665-C8CD0F3990E9}" destId="{05BF21F7-0276-4483-B8D5-8C0687977AFD}" srcOrd="0" destOrd="0" presId="urn:microsoft.com/office/officeart/2018/5/layout/IconCircleLabelList"/>
    <dgm:cxn modelId="{F70EF513-5C90-47AE-ACEE-B1E1595EBA76}" type="presParOf" srcId="{47309AB8-D45F-4425-9643-6AB8B31D2D26}" destId="{6A36D4D8-C148-4B3A-A352-A484993AC742}" srcOrd="0" destOrd="0" presId="urn:microsoft.com/office/officeart/2018/5/layout/IconCircleLabelList"/>
    <dgm:cxn modelId="{A5ECC70C-4A52-46B6-BF56-663986D89D3D}" type="presParOf" srcId="{6A36D4D8-C148-4B3A-A352-A484993AC742}" destId="{B406A04B-3379-4CC3-9B9A-1471C86C5E2A}" srcOrd="0" destOrd="0" presId="urn:microsoft.com/office/officeart/2018/5/layout/IconCircleLabelList"/>
    <dgm:cxn modelId="{02265556-8FC7-4BA4-A9A3-0E1F907BA073}" type="presParOf" srcId="{6A36D4D8-C148-4B3A-A352-A484993AC742}" destId="{755F1DAF-AEE6-4AB3-A1A4-C1B61B3FAF10}" srcOrd="1" destOrd="0" presId="urn:microsoft.com/office/officeart/2018/5/layout/IconCircleLabelList"/>
    <dgm:cxn modelId="{E4CA7637-DF27-49D2-ACD8-B4ADB13E26A1}" type="presParOf" srcId="{6A36D4D8-C148-4B3A-A352-A484993AC742}" destId="{370A2FED-DFFB-4CB4-866C-9F57D377FA56}" srcOrd="2" destOrd="0" presId="urn:microsoft.com/office/officeart/2018/5/layout/IconCircleLabelList"/>
    <dgm:cxn modelId="{CECCBD43-89A5-496E-B83F-ED35E2D57B5C}" type="presParOf" srcId="{6A36D4D8-C148-4B3A-A352-A484993AC742}" destId="{AE4927F4-8E81-41BB-ABCF-00CED84011C7}" srcOrd="3" destOrd="0" presId="urn:microsoft.com/office/officeart/2018/5/layout/IconCircleLabelList"/>
    <dgm:cxn modelId="{903B44C1-F0AD-4416-9268-877A7EE94EDA}" type="presParOf" srcId="{47309AB8-D45F-4425-9643-6AB8B31D2D26}" destId="{07B0A525-1EE4-4C53-A1A2-621996385A6F}" srcOrd="1" destOrd="0" presId="urn:microsoft.com/office/officeart/2018/5/layout/IconCircleLabelList"/>
    <dgm:cxn modelId="{A1F1DF9B-1F45-4FE6-AE01-402EB58A52D0}" type="presParOf" srcId="{47309AB8-D45F-4425-9643-6AB8B31D2D26}" destId="{95FAA238-240B-4607-9E17-99E79C61F072}" srcOrd="2" destOrd="0" presId="urn:microsoft.com/office/officeart/2018/5/layout/IconCircleLabelList"/>
    <dgm:cxn modelId="{5173A96C-4B88-48C6-B99E-D36ED08084AD}" type="presParOf" srcId="{95FAA238-240B-4607-9E17-99E79C61F072}" destId="{DED037F3-DBB7-4EC2-B9CD-E7025AA885FA}" srcOrd="0" destOrd="0" presId="urn:microsoft.com/office/officeart/2018/5/layout/IconCircleLabelList"/>
    <dgm:cxn modelId="{3669A843-7BEB-4CBE-B074-876C9840CB51}" type="presParOf" srcId="{95FAA238-240B-4607-9E17-99E79C61F072}" destId="{4905963F-A7CC-453C-B1E0-D7E898AFAF03}" srcOrd="1" destOrd="0" presId="urn:microsoft.com/office/officeart/2018/5/layout/IconCircleLabelList"/>
    <dgm:cxn modelId="{FB7633EB-B43B-4D29-95CD-16FBBA85395A}" type="presParOf" srcId="{95FAA238-240B-4607-9E17-99E79C61F072}" destId="{5E2092E1-2C72-486A-9F16-B299AB370ACA}" srcOrd="2" destOrd="0" presId="urn:microsoft.com/office/officeart/2018/5/layout/IconCircleLabelList"/>
    <dgm:cxn modelId="{D7E3BD24-5EDD-4106-BD90-D08E105F3337}" type="presParOf" srcId="{95FAA238-240B-4607-9E17-99E79C61F072}" destId="{237CAD14-1220-435F-9B6D-B849EDFA3C42}" srcOrd="3" destOrd="0" presId="urn:microsoft.com/office/officeart/2018/5/layout/IconCircleLabelList"/>
    <dgm:cxn modelId="{0C4FA6C2-4619-49E7-9930-115DF91C687E}" type="presParOf" srcId="{47309AB8-D45F-4425-9643-6AB8B31D2D26}" destId="{CD37774B-E4F6-4D2C-82F9-3B4CC28BC30A}" srcOrd="3" destOrd="0" presId="urn:microsoft.com/office/officeart/2018/5/layout/IconCircleLabelList"/>
    <dgm:cxn modelId="{8AB60D61-D9A0-4756-A62F-871FDE64A8D6}" type="presParOf" srcId="{47309AB8-D45F-4425-9643-6AB8B31D2D26}" destId="{7EC76208-A27F-4A5F-90F6-7510A1BCD6E8}" srcOrd="4" destOrd="0" presId="urn:microsoft.com/office/officeart/2018/5/layout/IconCircleLabelList"/>
    <dgm:cxn modelId="{DA58F25B-BFD3-4608-9109-9D8B9BC4597B}" type="presParOf" srcId="{7EC76208-A27F-4A5F-90F6-7510A1BCD6E8}" destId="{ED66D0E4-2F94-45DC-ABC7-D866C05F6CA9}" srcOrd="0" destOrd="0" presId="urn:microsoft.com/office/officeart/2018/5/layout/IconCircleLabelList"/>
    <dgm:cxn modelId="{C275A44A-5C5D-4BF9-B4C7-AAE398D229A1}" type="presParOf" srcId="{7EC76208-A27F-4A5F-90F6-7510A1BCD6E8}" destId="{2A3E2850-58B5-496D-A09E-A867D45B20C2}" srcOrd="1" destOrd="0" presId="urn:microsoft.com/office/officeart/2018/5/layout/IconCircleLabelList"/>
    <dgm:cxn modelId="{5028F0B4-DC85-424B-9DCC-404885ED1E9E}" type="presParOf" srcId="{7EC76208-A27F-4A5F-90F6-7510A1BCD6E8}" destId="{736BBF35-E12F-4F45-AA3E-634BDE26AF1E}" srcOrd="2" destOrd="0" presId="urn:microsoft.com/office/officeart/2018/5/layout/IconCircleLabelList"/>
    <dgm:cxn modelId="{B03936C6-4D36-49D7-973B-9F685D700008}" type="presParOf" srcId="{7EC76208-A27F-4A5F-90F6-7510A1BCD6E8}" destId="{05BF21F7-0276-4483-B8D5-8C0687977AF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208D2C-2D8E-497E-AAA8-ABD8F7CA76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365436B6-C168-4B1D-B502-EF8A7B5DD922}">
      <dgm:prSet/>
      <dgm:spPr/>
      <dgm:t>
        <a:bodyPr/>
        <a:lstStyle/>
        <a:p>
          <a:r>
            <a:rPr lang="en-US"/>
            <a:t>Understanding Arrest Patterns</a:t>
          </a:r>
        </a:p>
      </dgm:t>
    </dgm:pt>
    <dgm:pt modelId="{4ADBE0E3-5159-421E-8599-6C5749D2CEFF}" type="parTrans" cxnId="{D2AE8E8C-C214-401A-A135-01CE1F23D5DA}">
      <dgm:prSet/>
      <dgm:spPr/>
      <dgm:t>
        <a:bodyPr/>
        <a:lstStyle/>
        <a:p>
          <a:endParaRPr lang="en-US"/>
        </a:p>
      </dgm:t>
    </dgm:pt>
    <dgm:pt modelId="{FA551379-CC87-4E52-8454-638CB0C7C7C1}" type="sibTrans" cxnId="{D2AE8E8C-C214-401A-A135-01CE1F23D5DA}">
      <dgm:prSet/>
      <dgm:spPr/>
      <dgm:t>
        <a:bodyPr/>
        <a:lstStyle/>
        <a:p>
          <a:endParaRPr lang="en-US"/>
        </a:p>
      </dgm:t>
    </dgm:pt>
    <dgm:pt modelId="{68E828C0-C583-4CE8-A6C8-19C4E1C6D43C}">
      <dgm:prSet/>
      <dgm:spPr/>
      <dgm:t>
        <a:bodyPr/>
        <a:lstStyle/>
        <a:p>
          <a:r>
            <a:rPr lang="en-US"/>
            <a:t>Identifying arrest causes and patterns is a complex challenge</a:t>
          </a:r>
        </a:p>
      </dgm:t>
    </dgm:pt>
    <dgm:pt modelId="{358098EA-F927-4525-B2F2-A041A28C386F}" type="parTrans" cxnId="{1D1EB228-9539-40C1-8763-598EC6962B92}">
      <dgm:prSet/>
      <dgm:spPr/>
      <dgm:t>
        <a:bodyPr/>
        <a:lstStyle/>
        <a:p>
          <a:endParaRPr lang="en-US"/>
        </a:p>
      </dgm:t>
    </dgm:pt>
    <dgm:pt modelId="{4B2BCF01-A154-48C5-AF8B-A88ADC80329B}" type="sibTrans" cxnId="{1D1EB228-9539-40C1-8763-598EC6962B92}">
      <dgm:prSet/>
      <dgm:spPr/>
      <dgm:t>
        <a:bodyPr/>
        <a:lstStyle/>
        <a:p>
          <a:endParaRPr lang="en-US"/>
        </a:p>
      </dgm:t>
    </dgm:pt>
    <dgm:pt modelId="{45D652D4-67FF-44D9-A4DE-E864C50CE646}">
      <dgm:prSet/>
      <dgm:spPr/>
      <dgm:t>
        <a:bodyPr/>
        <a:lstStyle/>
        <a:p>
          <a:r>
            <a:rPr lang="en-US"/>
            <a:t>Predictive modeling is well-suited to generate insights</a:t>
          </a:r>
        </a:p>
      </dgm:t>
    </dgm:pt>
    <dgm:pt modelId="{8738E5C7-3097-4664-BF76-38D08C0B4466}" type="parTrans" cxnId="{2921887F-BECB-40CB-ADDD-E9C5BF673EF5}">
      <dgm:prSet/>
      <dgm:spPr/>
      <dgm:t>
        <a:bodyPr/>
        <a:lstStyle/>
        <a:p>
          <a:endParaRPr lang="en-US"/>
        </a:p>
      </dgm:t>
    </dgm:pt>
    <dgm:pt modelId="{C1815BD4-F040-43FD-A36F-B975F7819854}" type="sibTrans" cxnId="{2921887F-BECB-40CB-ADDD-E9C5BF673EF5}">
      <dgm:prSet/>
      <dgm:spPr/>
      <dgm:t>
        <a:bodyPr/>
        <a:lstStyle/>
        <a:p>
          <a:endParaRPr lang="en-US"/>
        </a:p>
      </dgm:t>
    </dgm:pt>
    <dgm:pt modelId="{1E43337A-EBAB-4D07-893A-2DF148655A89}">
      <dgm:prSet/>
      <dgm:spPr/>
      <dgm:t>
        <a:bodyPr/>
        <a:lstStyle/>
        <a:p>
          <a:r>
            <a:rPr lang="en-US"/>
            <a:t>Real-World Impact</a:t>
          </a:r>
        </a:p>
      </dgm:t>
    </dgm:pt>
    <dgm:pt modelId="{A981F8A6-5854-4A28-85DF-9753BF529416}" type="parTrans" cxnId="{FC313546-3235-4157-B15D-85E5FD9EEC00}">
      <dgm:prSet/>
      <dgm:spPr/>
      <dgm:t>
        <a:bodyPr/>
        <a:lstStyle/>
        <a:p>
          <a:endParaRPr lang="en-US"/>
        </a:p>
      </dgm:t>
    </dgm:pt>
    <dgm:pt modelId="{3D32AAB6-D892-4C1B-B4EE-A758F3C27D02}" type="sibTrans" cxnId="{FC313546-3235-4157-B15D-85E5FD9EEC00}">
      <dgm:prSet/>
      <dgm:spPr/>
      <dgm:t>
        <a:bodyPr/>
        <a:lstStyle/>
        <a:p>
          <a:endParaRPr lang="en-US"/>
        </a:p>
      </dgm:t>
    </dgm:pt>
    <dgm:pt modelId="{B8D3A74C-E97B-4ADA-B53B-AC0CCB9AB49C}">
      <dgm:prSet/>
      <dgm:spPr/>
      <dgm:t>
        <a:bodyPr/>
        <a:lstStyle/>
        <a:p>
          <a:r>
            <a:rPr lang="en-US"/>
            <a:t>Supports data-driven safety strategies</a:t>
          </a:r>
        </a:p>
      </dgm:t>
    </dgm:pt>
    <dgm:pt modelId="{F9F435DE-FA5D-431F-B1DB-3F5A14272997}" type="parTrans" cxnId="{BF238BD9-8A7C-4CC7-AD4B-A5910F1E3C6B}">
      <dgm:prSet/>
      <dgm:spPr/>
      <dgm:t>
        <a:bodyPr/>
        <a:lstStyle/>
        <a:p>
          <a:endParaRPr lang="en-US"/>
        </a:p>
      </dgm:t>
    </dgm:pt>
    <dgm:pt modelId="{F49D2F5F-DDB7-4691-B178-B7152DFEDCD2}" type="sibTrans" cxnId="{BF238BD9-8A7C-4CC7-AD4B-A5910F1E3C6B}">
      <dgm:prSet/>
      <dgm:spPr/>
      <dgm:t>
        <a:bodyPr/>
        <a:lstStyle/>
        <a:p>
          <a:endParaRPr lang="en-US"/>
        </a:p>
      </dgm:t>
    </dgm:pt>
    <dgm:pt modelId="{8F2CC47B-B33C-4531-BF79-E1B40096C95F}">
      <dgm:prSet/>
      <dgm:spPr/>
      <dgm:t>
        <a:bodyPr/>
        <a:lstStyle/>
        <a:p>
          <a:r>
            <a:rPr lang="en-US"/>
            <a:t>Potential for more effective police resource allocation</a:t>
          </a:r>
        </a:p>
      </dgm:t>
    </dgm:pt>
    <dgm:pt modelId="{BAD99138-F04C-4872-9E20-6230F5B00B31}" type="parTrans" cxnId="{074EA02C-B298-4452-B463-C8FE98163A3A}">
      <dgm:prSet/>
      <dgm:spPr/>
      <dgm:t>
        <a:bodyPr/>
        <a:lstStyle/>
        <a:p>
          <a:endParaRPr lang="en-US"/>
        </a:p>
      </dgm:t>
    </dgm:pt>
    <dgm:pt modelId="{6E08F0EF-393D-41A7-9361-3096AFC14ECD}" type="sibTrans" cxnId="{074EA02C-B298-4452-B463-C8FE98163A3A}">
      <dgm:prSet/>
      <dgm:spPr/>
      <dgm:t>
        <a:bodyPr/>
        <a:lstStyle/>
        <a:p>
          <a:endParaRPr lang="en-US"/>
        </a:p>
      </dgm:t>
    </dgm:pt>
    <dgm:pt modelId="{62E15250-F620-4D08-8DA1-C67FF6707479}">
      <dgm:prSet/>
      <dgm:spPr/>
      <dgm:t>
        <a:bodyPr/>
        <a:lstStyle/>
        <a:p>
          <a:r>
            <a:rPr lang="en-US"/>
            <a:t>Broader Implications</a:t>
          </a:r>
        </a:p>
      </dgm:t>
    </dgm:pt>
    <dgm:pt modelId="{B5C5E3B3-D01D-4D9A-9853-73EC00A9122B}" type="parTrans" cxnId="{9666A4A5-2FE2-4887-981E-AE66F7F3EDE3}">
      <dgm:prSet/>
      <dgm:spPr/>
      <dgm:t>
        <a:bodyPr/>
        <a:lstStyle/>
        <a:p>
          <a:endParaRPr lang="en-US"/>
        </a:p>
      </dgm:t>
    </dgm:pt>
    <dgm:pt modelId="{9B6C86C0-B912-49DE-BB10-72AE34750A37}" type="sibTrans" cxnId="{9666A4A5-2FE2-4887-981E-AE66F7F3EDE3}">
      <dgm:prSet/>
      <dgm:spPr/>
      <dgm:t>
        <a:bodyPr/>
        <a:lstStyle/>
        <a:p>
          <a:endParaRPr lang="en-US"/>
        </a:p>
      </dgm:t>
    </dgm:pt>
    <dgm:pt modelId="{AF9EBE5D-7450-40D8-8B9A-262C8C391851}">
      <dgm:prSet/>
      <dgm:spPr/>
      <dgm:t>
        <a:bodyPr/>
        <a:lstStyle/>
        <a:p>
          <a:r>
            <a:rPr lang="en-US"/>
            <a:t>Classification is just the surface level—proactive crime prevention is the ultimate goal</a:t>
          </a:r>
        </a:p>
      </dgm:t>
    </dgm:pt>
    <dgm:pt modelId="{F0443263-C838-4D34-A471-FD77EDC87D1A}" type="parTrans" cxnId="{905FA385-7461-48F8-9630-240873FB9243}">
      <dgm:prSet/>
      <dgm:spPr/>
      <dgm:t>
        <a:bodyPr/>
        <a:lstStyle/>
        <a:p>
          <a:endParaRPr lang="en-US"/>
        </a:p>
      </dgm:t>
    </dgm:pt>
    <dgm:pt modelId="{E5F13F4A-EF64-4D83-BB6A-3CBAB128E7B3}" type="sibTrans" cxnId="{905FA385-7461-48F8-9630-240873FB9243}">
      <dgm:prSet/>
      <dgm:spPr/>
      <dgm:t>
        <a:bodyPr/>
        <a:lstStyle/>
        <a:p>
          <a:endParaRPr lang="en-US"/>
        </a:p>
      </dgm:t>
    </dgm:pt>
    <dgm:pt modelId="{A630D40E-E2A4-44C7-A6F8-B0E026780E7D}">
      <dgm:prSet/>
      <dgm:spPr/>
      <dgm:t>
        <a:bodyPr/>
        <a:lstStyle/>
        <a:p>
          <a:r>
            <a:rPr lang="en-US"/>
            <a:t>Data science is very applicable to many real-world societal issues</a:t>
          </a:r>
        </a:p>
      </dgm:t>
    </dgm:pt>
    <dgm:pt modelId="{A0096532-0DE2-4DC9-8414-92613326062B}" type="parTrans" cxnId="{E726CF84-E728-4FF9-9429-D161AF59E3C7}">
      <dgm:prSet/>
      <dgm:spPr/>
      <dgm:t>
        <a:bodyPr/>
        <a:lstStyle/>
        <a:p>
          <a:endParaRPr lang="en-US"/>
        </a:p>
      </dgm:t>
    </dgm:pt>
    <dgm:pt modelId="{CA59A33E-2A3E-4CF5-B5B2-764563126185}" type="sibTrans" cxnId="{E726CF84-E728-4FF9-9429-D161AF59E3C7}">
      <dgm:prSet/>
      <dgm:spPr/>
      <dgm:t>
        <a:bodyPr/>
        <a:lstStyle/>
        <a:p>
          <a:endParaRPr lang="en-US"/>
        </a:p>
      </dgm:t>
    </dgm:pt>
    <dgm:pt modelId="{150AD9B8-7707-43C7-BDE9-7CE793F17E26}" type="pres">
      <dgm:prSet presAssocID="{A2208D2C-2D8E-497E-AAA8-ABD8F7CA768D}" presName="Name0" presStyleCnt="0">
        <dgm:presLayoutVars>
          <dgm:dir/>
          <dgm:animLvl val="lvl"/>
          <dgm:resizeHandles val="exact"/>
        </dgm:presLayoutVars>
      </dgm:prSet>
      <dgm:spPr/>
    </dgm:pt>
    <dgm:pt modelId="{9513674C-AEA2-4847-931E-01A1D8F6BA8F}" type="pres">
      <dgm:prSet presAssocID="{365436B6-C168-4B1D-B502-EF8A7B5DD922}" presName="linNode" presStyleCnt="0"/>
      <dgm:spPr/>
    </dgm:pt>
    <dgm:pt modelId="{BCD0504D-C3DE-42F6-8080-D37ACAFD6143}" type="pres">
      <dgm:prSet presAssocID="{365436B6-C168-4B1D-B502-EF8A7B5DD922}" presName="parentText" presStyleLbl="node1" presStyleIdx="0" presStyleCnt="3">
        <dgm:presLayoutVars>
          <dgm:chMax val="1"/>
          <dgm:bulletEnabled val="1"/>
        </dgm:presLayoutVars>
      </dgm:prSet>
      <dgm:spPr/>
    </dgm:pt>
    <dgm:pt modelId="{1D753664-E28A-414C-A8F3-84ECB19FBCBD}" type="pres">
      <dgm:prSet presAssocID="{365436B6-C168-4B1D-B502-EF8A7B5DD922}" presName="descendantText" presStyleLbl="alignAccFollowNode1" presStyleIdx="0" presStyleCnt="3">
        <dgm:presLayoutVars>
          <dgm:bulletEnabled val="1"/>
        </dgm:presLayoutVars>
      </dgm:prSet>
      <dgm:spPr/>
    </dgm:pt>
    <dgm:pt modelId="{EDDCDE13-D88A-4409-9F52-33F38922A61A}" type="pres">
      <dgm:prSet presAssocID="{FA551379-CC87-4E52-8454-638CB0C7C7C1}" presName="sp" presStyleCnt="0"/>
      <dgm:spPr/>
    </dgm:pt>
    <dgm:pt modelId="{55D96509-749C-423A-BD01-509704EA4312}" type="pres">
      <dgm:prSet presAssocID="{1E43337A-EBAB-4D07-893A-2DF148655A89}" presName="linNode" presStyleCnt="0"/>
      <dgm:spPr/>
    </dgm:pt>
    <dgm:pt modelId="{8921706E-77A1-446F-8A73-63442EC15A0D}" type="pres">
      <dgm:prSet presAssocID="{1E43337A-EBAB-4D07-893A-2DF148655A89}" presName="parentText" presStyleLbl="node1" presStyleIdx="1" presStyleCnt="3">
        <dgm:presLayoutVars>
          <dgm:chMax val="1"/>
          <dgm:bulletEnabled val="1"/>
        </dgm:presLayoutVars>
      </dgm:prSet>
      <dgm:spPr/>
    </dgm:pt>
    <dgm:pt modelId="{457A1AD1-0509-4553-9AB1-74D7909A2999}" type="pres">
      <dgm:prSet presAssocID="{1E43337A-EBAB-4D07-893A-2DF148655A89}" presName="descendantText" presStyleLbl="alignAccFollowNode1" presStyleIdx="1" presStyleCnt="3">
        <dgm:presLayoutVars>
          <dgm:bulletEnabled val="1"/>
        </dgm:presLayoutVars>
      </dgm:prSet>
      <dgm:spPr/>
    </dgm:pt>
    <dgm:pt modelId="{4E285138-1944-40CC-9CD2-FA47C37A9349}" type="pres">
      <dgm:prSet presAssocID="{3D32AAB6-D892-4C1B-B4EE-A758F3C27D02}" presName="sp" presStyleCnt="0"/>
      <dgm:spPr/>
    </dgm:pt>
    <dgm:pt modelId="{353BED5C-9974-468A-9E70-ADD9D2FADCD4}" type="pres">
      <dgm:prSet presAssocID="{62E15250-F620-4D08-8DA1-C67FF6707479}" presName="linNode" presStyleCnt="0"/>
      <dgm:spPr/>
    </dgm:pt>
    <dgm:pt modelId="{4AEE90B3-497A-4A51-9FF4-424FDBDE4267}" type="pres">
      <dgm:prSet presAssocID="{62E15250-F620-4D08-8DA1-C67FF6707479}" presName="parentText" presStyleLbl="node1" presStyleIdx="2" presStyleCnt="3">
        <dgm:presLayoutVars>
          <dgm:chMax val="1"/>
          <dgm:bulletEnabled val="1"/>
        </dgm:presLayoutVars>
      </dgm:prSet>
      <dgm:spPr/>
    </dgm:pt>
    <dgm:pt modelId="{A978F154-D45F-49FC-A8C1-ACD0797C9F9E}" type="pres">
      <dgm:prSet presAssocID="{62E15250-F620-4D08-8DA1-C67FF6707479}" presName="descendantText" presStyleLbl="alignAccFollowNode1" presStyleIdx="2" presStyleCnt="3">
        <dgm:presLayoutVars>
          <dgm:bulletEnabled val="1"/>
        </dgm:presLayoutVars>
      </dgm:prSet>
      <dgm:spPr/>
    </dgm:pt>
  </dgm:ptLst>
  <dgm:cxnLst>
    <dgm:cxn modelId="{AD3EE013-CF27-460D-849B-7AEAE07CFFBE}" type="presOf" srcId="{B8D3A74C-E97B-4ADA-B53B-AC0CCB9AB49C}" destId="{457A1AD1-0509-4553-9AB1-74D7909A2999}" srcOrd="0" destOrd="0" presId="urn:microsoft.com/office/officeart/2005/8/layout/vList5"/>
    <dgm:cxn modelId="{1D1EB228-9539-40C1-8763-598EC6962B92}" srcId="{365436B6-C168-4B1D-B502-EF8A7B5DD922}" destId="{68E828C0-C583-4CE8-A6C8-19C4E1C6D43C}" srcOrd="0" destOrd="0" parTransId="{358098EA-F927-4525-B2F2-A041A28C386F}" sibTransId="{4B2BCF01-A154-48C5-AF8B-A88ADC80329B}"/>
    <dgm:cxn modelId="{074EA02C-B298-4452-B463-C8FE98163A3A}" srcId="{1E43337A-EBAB-4D07-893A-2DF148655A89}" destId="{8F2CC47B-B33C-4531-BF79-E1B40096C95F}" srcOrd="1" destOrd="0" parTransId="{BAD99138-F04C-4872-9E20-6230F5B00B31}" sibTransId="{6E08F0EF-393D-41A7-9361-3096AFC14ECD}"/>
    <dgm:cxn modelId="{91C1882E-5F61-4A14-97E6-15A221455EB3}" type="presOf" srcId="{365436B6-C168-4B1D-B502-EF8A7B5DD922}" destId="{BCD0504D-C3DE-42F6-8080-D37ACAFD6143}" srcOrd="0" destOrd="0" presId="urn:microsoft.com/office/officeart/2005/8/layout/vList5"/>
    <dgm:cxn modelId="{FC313546-3235-4157-B15D-85E5FD9EEC00}" srcId="{A2208D2C-2D8E-497E-AAA8-ABD8F7CA768D}" destId="{1E43337A-EBAB-4D07-893A-2DF148655A89}" srcOrd="1" destOrd="0" parTransId="{A981F8A6-5854-4A28-85DF-9753BF529416}" sibTransId="{3D32AAB6-D892-4C1B-B4EE-A758F3C27D02}"/>
    <dgm:cxn modelId="{F1AEF667-F36F-4D75-8139-C473434BD6DB}" type="presOf" srcId="{68E828C0-C583-4CE8-A6C8-19C4E1C6D43C}" destId="{1D753664-E28A-414C-A8F3-84ECB19FBCBD}" srcOrd="0" destOrd="0" presId="urn:microsoft.com/office/officeart/2005/8/layout/vList5"/>
    <dgm:cxn modelId="{79DE954E-83CB-4505-A5D0-86142A57BE86}" type="presOf" srcId="{AF9EBE5D-7450-40D8-8B9A-262C8C391851}" destId="{A978F154-D45F-49FC-A8C1-ACD0797C9F9E}" srcOrd="0" destOrd="0" presId="urn:microsoft.com/office/officeart/2005/8/layout/vList5"/>
    <dgm:cxn modelId="{60651976-5CEF-4B7D-B0CA-B5E665FA71F8}" type="presOf" srcId="{45D652D4-67FF-44D9-A4DE-E864C50CE646}" destId="{1D753664-E28A-414C-A8F3-84ECB19FBCBD}" srcOrd="0" destOrd="1" presId="urn:microsoft.com/office/officeart/2005/8/layout/vList5"/>
    <dgm:cxn modelId="{2CDAE376-AE57-414A-ADBC-FFF2B86BFFE6}" type="presOf" srcId="{8F2CC47B-B33C-4531-BF79-E1B40096C95F}" destId="{457A1AD1-0509-4553-9AB1-74D7909A2999}" srcOrd="0" destOrd="1" presId="urn:microsoft.com/office/officeart/2005/8/layout/vList5"/>
    <dgm:cxn modelId="{2921887F-BECB-40CB-ADDD-E9C5BF673EF5}" srcId="{365436B6-C168-4B1D-B502-EF8A7B5DD922}" destId="{45D652D4-67FF-44D9-A4DE-E864C50CE646}" srcOrd="1" destOrd="0" parTransId="{8738E5C7-3097-4664-BF76-38D08C0B4466}" sibTransId="{C1815BD4-F040-43FD-A36F-B975F7819854}"/>
    <dgm:cxn modelId="{D9AF6C84-3E7F-43D5-AF39-FD0471E85A4A}" type="presOf" srcId="{A630D40E-E2A4-44C7-A6F8-B0E026780E7D}" destId="{A978F154-D45F-49FC-A8C1-ACD0797C9F9E}" srcOrd="0" destOrd="1" presId="urn:microsoft.com/office/officeart/2005/8/layout/vList5"/>
    <dgm:cxn modelId="{E726CF84-E728-4FF9-9429-D161AF59E3C7}" srcId="{62E15250-F620-4D08-8DA1-C67FF6707479}" destId="{A630D40E-E2A4-44C7-A6F8-B0E026780E7D}" srcOrd="1" destOrd="0" parTransId="{A0096532-0DE2-4DC9-8414-92613326062B}" sibTransId="{CA59A33E-2A3E-4CF5-B5B2-764563126185}"/>
    <dgm:cxn modelId="{905FA385-7461-48F8-9630-240873FB9243}" srcId="{62E15250-F620-4D08-8DA1-C67FF6707479}" destId="{AF9EBE5D-7450-40D8-8B9A-262C8C391851}" srcOrd="0" destOrd="0" parTransId="{F0443263-C838-4D34-A471-FD77EDC87D1A}" sibTransId="{E5F13F4A-EF64-4D83-BB6A-3CBAB128E7B3}"/>
    <dgm:cxn modelId="{D2AE8E8C-C214-401A-A135-01CE1F23D5DA}" srcId="{A2208D2C-2D8E-497E-AAA8-ABD8F7CA768D}" destId="{365436B6-C168-4B1D-B502-EF8A7B5DD922}" srcOrd="0" destOrd="0" parTransId="{4ADBE0E3-5159-421E-8599-6C5749D2CEFF}" sibTransId="{FA551379-CC87-4E52-8454-638CB0C7C7C1}"/>
    <dgm:cxn modelId="{9666A4A5-2FE2-4887-981E-AE66F7F3EDE3}" srcId="{A2208D2C-2D8E-497E-AAA8-ABD8F7CA768D}" destId="{62E15250-F620-4D08-8DA1-C67FF6707479}" srcOrd="2" destOrd="0" parTransId="{B5C5E3B3-D01D-4D9A-9853-73EC00A9122B}" sibTransId="{9B6C86C0-B912-49DE-BB10-72AE34750A37}"/>
    <dgm:cxn modelId="{501A5EAB-9AEE-43A7-AC97-836726BF3953}" type="presOf" srcId="{A2208D2C-2D8E-497E-AAA8-ABD8F7CA768D}" destId="{150AD9B8-7707-43C7-BDE9-7CE793F17E26}" srcOrd="0" destOrd="0" presId="urn:microsoft.com/office/officeart/2005/8/layout/vList5"/>
    <dgm:cxn modelId="{B937D2B8-85A0-404B-8D8C-09D646ADC335}" type="presOf" srcId="{1E43337A-EBAB-4D07-893A-2DF148655A89}" destId="{8921706E-77A1-446F-8A73-63442EC15A0D}" srcOrd="0" destOrd="0" presId="urn:microsoft.com/office/officeart/2005/8/layout/vList5"/>
    <dgm:cxn modelId="{8777D3D3-1ECE-4E8E-BFA8-824282278A8B}" type="presOf" srcId="{62E15250-F620-4D08-8DA1-C67FF6707479}" destId="{4AEE90B3-497A-4A51-9FF4-424FDBDE4267}" srcOrd="0" destOrd="0" presId="urn:microsoft.com/office/officeart/2005/8/layout/vList5"/>
    <dgm:cxn modelId="{BF238BD9-8A7C-4CC7-AD4B-A5910F1E3C6B}" srcId="{1E43337A-EBAB-4D07-893A-2DF148655A89}" destId="{B8D3A74C-E97B-4ADA-B53B-AC0CCB9AB49C}" srcOrd="0" destOrd="0" parTransId="{F9F435DE-FA5D-431F-B1DB-3F5A14272997}" sibTransId="{F49D2F5F-DDB7-4691-B178-B7152DFEDCD2}"/>
    <dgm:cxn modelId="{09060C7C-6B51-4DC7-8B32-3E14AA0574C2}" type="presParOf" srcId="{150AD9B8-7707-43C7-BDE9-7CE793F17E26}" destId="{9513674C-AEA2-4847-931E-01A1D8F6BA8F}" srcOrd="0" destOrd="0" presId="urn:microsoft.com/office/officeart/2005/8/layout/vList5"/>
    <dgm:cxn modelId="{FC028998-1167-4455-99FC-60BD43CC176A}" type="presParOf" srcId="{9513674C-AEA2-4847-931E-01A1D8F6BA8F}" destId="{BCD0504D-C3DE-42F6-8080-D37ACAFD6143}" srcOrd="0" destOrd="0" presId="urn:microsoft.com/office/officeart/2005/8/layout/vList5"/>
    <dgm:cxn modelId="{EBD17141-10C9-4DF5-9653-D0260B0BF35F}" type="presParOf" srcId="{9513674C-AEA2-4847-931E-01A1D8F6BA8F}" destId="{1D753664-E28A-414C-A8F3-84ECB19FBCBD}" srcOrd="1" destOrd="0" presId="urn:microsoft.com/office/officeart/2005/8/layout/vList5"/>
    <dgm:cxn modelId="{3D78D5C0-6ABC-434F-8627-8BEF2B659952}" type="presParOf" srcId="{150AD9B8-7707-43C7-BDE9-7CE793F17E26}" destId="{EDDCDE13-D88A-4409-9F52-33F38922A61A}" srcOrd="1" destOrd="0" presId="urn:microsoft.com/office/officeart/2005/8/layout/vList5"/>
    <dgm:cxn modelId="{6105FF47-0795-40FB-AAB3-5A05151A26F3}" type="presParOf" srcId="{150AD9B8-7707-43C7-BDE9-7CE793F17E26}" destId="{55D96509-749C-423A-BD01-509704EA4312}" srcOrd="2" destOrd="0" presId="urn:microsoft.com/office/officeart/2005/8/layout/vList5"/>
    <dgm:cxn modelId="{1FB9F098-6FE5-49B0-992C-C3CC17558156}" type="presParOf" srcId="{55D96509-749C-423A-BD01-509704EA4312}" destId="{8921706E-77A1-446F-8A73-63442EC15A0D}" srcOrd="0" destOrd="0" presId="urn:microsoft.com/office/officeart/2005/8/layout/vList5"/>
    <dgm:cxn modelId="{FCE527C4-A0AE-470B-B097-CE7AAFDDC2A2}" type="presParOf" srcId="{55D96509-749C-423A-BD01-509704EA4312}" destId="{457A1AD1-0509-4553-9AB1-74D7909A2999}" srcOrd="1" destOrd="0" presId="urn:microsoft.com/office/officeart/2005/8/layout/vList5"/>
    <dgm:cxn modelId="{EB7B5983-A452-4223-82A6-778B040777AD}" type="presParOf" srcId="{150AD9B8-7707-43C7-BDE9-7CE793F17E26}" destId="{4E285138-1944-40CC-9CD2-FA47C37A9349}" srcOrd="3" destOrd="0" presId="urn:microsoft.com/office/officeart/2005/8/layout/vList5"/>
    <dgm:cxn modelId="{708E595E-579E-4650-BD5B-7CC6AF654ED8}" type="presParOf" srcId="{150AD9B8-7707-43C7-BDE9-7CE793F17E26}" destId="{353BED5C-9974-468A-9E70-ADD9D2FADCD4}" srcOrd="4" destOrd="0" presId="urn:microsoft.com/office/officeart/2005/8/layout/vList5"/>
    <dgm:cxn modelId="{90A918E4-81CA-41ED-BA5C-9D8666CB4792}" type="presParOf" srcId="{353BED5C-9974-468A-9E70-ADD9D2FADCD4}" destId="{4AEE90B3-497A-4A51-9FF4-424FDBDE4267}" srcOrd="0" destOrd="0" presId="urn:microsoft.com/office/officeart/2005/8/layout/vList5"/>
    <dgm:cxn modelId="{57A8A076-0640-443A-BF78-E35602F0C17F}" type="presParOf" srcId="{353BED5C-9974-468A-9E70-ADD9D2FADCD4}" destId="{A978F154-D45F-49FC-A8C1-ACD0797C9F9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B5913-5F49-40B1-947D-FC27FD09EEDB}">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Violent crimes to lead to more arrests </a:t>
          </a:r>
        </a:p>
      </dsp:txBody>
      <dsp:txXfrm>
        <a:off x="307345" y="1546"/>
        <a:ext cx="3222855" cy="1933713"/>
      </dsp:txXfrm>
    </dsp:sp>
    <dsp:sp modelId="{2DE8968E-E10F-43BA-8135-35D3F5E0CF13}">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Drug-related crimes have a high number of arrests </a:t>
          </a:r>
        </a:p>
      </dsp:txBody>
      <dsp:txXfrm>
        <a:off x="3852486" y="1546"/>
        <a:ext cx="3222855" cy="1933713"/>
      </dsp:txXfrm>
    </dsp:sp>
    <dsp:sp modelId="{16783A40-0E05-4D02-8E13-B3AAB568F152}">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Crimes that happen in the summer or during the afternoon result in more </a:t>
          </a:r>
        </a:p>
      </dsp:txBody>
      <dsp:txXfrm>
        <a:off x="7397627" y="1546"/>
        <a:ext cx="3222855" cy="1933713"/>
      </dsp:txXfrm>
    </dsp:sp>
    <dsp:sp modelId="{C497E768-A4CC-4B53-B8C2-BDF3FC7FFF5B}">
      <dsp:nvSpPr>
        <dsp:cNvPr id="0" name=""/>
        <dsp:cNvSpPr/>
      </dsp:nvSpPr>
      <dsp:spPr>
        <a:xfrm>
          <a:off x="207991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School grounds would have more violent crimes</a:t>
          </a:r>
        </a:p>
      </dsp:txBody>
      <dsp:txXfrm>
        <a:off x="2079915" y="2257545"/>
        <a:ext cx="3222855" cy="1933713"/>
      </dsp:txXfrm>
    </dsp:sp>
    <dsp:sp modelId="{40EFF4C9-24BD-47CC-A792-544CC2E18792}">
      <dsp:nvSpPr>
        <dsp:cNvPr id="0" name=""/>
        <dsp:cNvSpPr/>
      </dsp:nvSpPr>
      <dsp:spPr>
        <a:xfrm>
          <a:off x="5625057"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Most crimes happen in public places connected to infrastructure, as well as in private homes, along with a higher proportion of violent crimes</a:t>
          </a:r>
        </a:p>
      </dsp:txBody>
      <dsp:txXfrm>
        <a:off x="562505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Preprocessing Pipeline</a:t>
          </a:r>
        </a:p>
      </dsp:txBody>
      <dsp:txXfrm>
        <a:off x="0" y="39687"/>
        <a:ext cx="3286125" cy="1971675"/>
      </dsp:txXfrm>
    </dsp:sp>
    <dsp:sp modelId="{DBA63776-BE7E-474C-B71D-2AED1E3D8DC5}">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Model Selection</a:t>
          </a:r>
        </a:p>
      </dsp:txBody>
      <dsp:txXfrm>
        <a:off x="3614737" y="39687"/>
        <a:ext cx="3286125" cy="1971675"/>
      </dsp:txXfrm>
    </dsp:sp>
    <dsp:sp modelId="{EF85989A-D3F4-4ADD-BC7F-531D05F17A57}">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Initial Model Evaluation</a:t>
          </a:r>
        </a:p>
      </dsp:txBody>
      <dsp:txXfrm>
        <a:off x="7229475" y="39687"/>
        <a:ext cx="3286125" cy="1971675"/>
      </dsp:txXfrm>
    </dsp:sp>
    <dsp:sp modelId="{B9C573A7-0983-48DC-8580-D8B851BEFD7B}">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Specify Model Parameters</a:t>
          </a:r>
        </a:p>
      </dsp:txBody>
      <dsp:txXfrm>
        <a:off x="0" y="2339975"/>
        <a:ext cx="3286125" cy="1971675"/>
      </dsp:txXfrm>
    </dsp:sp>
    <dsp:sp modelId="{EB2841BF-D235-4A36-8D9E-DCAC12C8B8B2}">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Tuning</a:t>
          </a:r>
        </a:p>
      </dsp:txBody>
      <dsp:txXfrm>
        <a:off x="3614737" y="2339975"/>
        <a:ext cx="3286125" cy="1971675"/>
      </dsp:txXfrm>
    </dsp:sp>
    <dsp:sp modelId="{176492E1-CEC8-4F8E-B19C-30528108C54D}">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Determine Best Model</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E9BBB-D8C6-4DB3-96B4-B02796F349C6}">
      <dsp:nvSpPr>
        <dsp:cNvPr id="0" name=""/>
        <dsp:cNvSpPr/>
      </dsp:nvSpPr>
      <dsp:spPr>
        <a:xfrm>
          <a:off x="2000" y="802791"/>
          <a:ext cx="2299753" cy="114987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Handle</a:t>
          </a:r>
        </a:p>
      </dsp:txBody>
      <dsp:txXfrm>
        <a:off x="35679" y="836470"/>
        <a:ext cx="2232395" cy="1082518"/>
      </dsp:txXfrm>
    </dsp:sp>
    <dsp:sp modelId="{50ECA815-6B27-41BB-B34F-0B03BFCE2C66}">
      <dsp:nvSpPr>
        <dsp:cNvPr id="0" name=""/>
        <dsp:cNvSpPr/>
      </dsp:nvSpPr>
      <dsp:spPr>
        <a:xfrm>
          <a:off x="231976"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338DC2-F58E-4F4F-AC31-C7EB75579FCF}">
      <dsp:nvSpPr>
        <dsp:cNvPr id="0" name=""/>
        <dsp:cNvSpPr/>
      </dsp:nvSpPr>
      <dsp:spPr>
        <a:xfrm>
          <a:off x="461951"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Handle Missing Values</a:t>
          </a:r>
        </a:p>
      </dsp:txBody>
      <dsp:txXfrm>
        <a:off x="495630" y="2273816"/>
        <a:ext cx="1772444" cy="1082518"/>
      </dsp:txXfrm>
    </dsp:sp>
    <dsp:sp modelId="{9B884180-0A36-471A-A2C2-25107523BDF1}">
      <dsp:nvSpPr>
        <dsp:cNvPr id="0" name=""/>
        <dsp:cNvSpPr/>
      </dsp:nvSpPr>
      <dsp:spPr>
        <a:xfrm>
          <a:off x="2876692" y="802791"/>
          <a:ext cx="2299753" cy="11498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Specify</a:t>
          </a:r>
        </a:p>
      </dsp:txBody>
      <dsp:txXfrm>
        <a:off x="2910371" y="836470"/>
        <a:ext cx="2232395" cy="1082518"/>
      </dsp:txXfrm>
    </dsp:sp>
    <dsp:sp modelId="{FEBE13CB-6CE4-4C14-8616-CD3F8F6AB0DD}">
      <dsp:nvSpPr>
        <dsp:cNvPr id="0" name=""/>
        <dsp:cNvSpPr/>
      </dsp:nvSpPr>
      <dsp:spPr>
        <a:xfrm>
          <a:off x="3106667"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058386-3515-4978-9887-81EA0CA11DDF}">
      <dsp:nvSpPr>
        <dsp:cNvPr id="0" name=""/>
        <dsp:cNvSpPr/>
      </dsp:nvSpPr>
      <dsp:spPr>
        <a:xfrm>
          <a:off x="3336642"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Specify Imputation Methods</a:t>
          </a:r>
        </a:p>
      </dsp:txBody>
      <dsp:txXfrm>
        <a:off x="3370321" y="2273816"/>
        <a:ext cx="1772444" cy="1082518"/>
      </dsp:txXfrm>
    </dsp:sp>
    <dsp:sp modelId="{3CB84B2A-CAA1-4D73-B633-88AEE2E30195}">
      <dsp:nvSpPr>
        <dsp:cNvPr id="0" name=""/>
        <dsp:cNvSpPr/>
      </dsp:nvSpPr>
      <dsp:spPr>
        <a:xfrm>
          <a:off x="5751383" y="802791"/>
          <a:ext cx="2299753" cy="114987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Scale</a:t>
          </a:r>
        </a:p>
      </dsp:txBody>
      <dsp:txXfrm>
        <a:off x="5785062" y="836470"/>
        <a:ext cx="2232395" cy="1082518"/>
      </dsp:txXfrm>
    </dsp:sp>
    <dsp:sp modelId="{A393078D-984C-4D18-8422-723CA12500C5}">
      <dsp:nvSpPr>
        <dsp:cNvPr id="0" name=""/>
        <dsp:cNvSpPr/>
      </dsp:nvSpPr>
      <dsp:spPr>
        <a:xfrm>
          <a:off x="5981358"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D2C0C3-4F79-447A-BF69-4C2469BB309A}">
      <dsp:nvSpPr>
        <dsp:cNvPr id="0" name=""/>
        <dsp:cNvSpPr/>
      </dsp:nvSpPr>
      <dsp:spPr>
        <a:xfrm>
          <a:off x="6211334"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Scale Numerical Features</a:t>
          </a:r>
        </a:p>
      </dsp:txBody>
      <dsp:txXfrm>
        <a:off x="6245013" y="2273816"/>
        <a:ext cx="1772444" cy="1082518"/>
      </dsp:txXfrm>
    </dsp:sp>
    <dsp:sp modelId="{9126FECB-C51A-408D-9448-F8906C416452}">
      <dsp:nvSpPr>
        <dsp:cNvPr id="0" name=""/>
        <dsp:cNvSpPr/>
      </dsp:nvSpPr>
      <dsp:spPr>
        <a:xfrm>
          <a:off x="8626074" y="802791"/>
          <a:ext cx="2299753" cy="11498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Transform</a:t>
          </a:r>
        </a:p>
      </dsp:txBody>
      <dsp:txXfrm>
        <a:off x="8659753" y="836470"/>
        <a:ext cx="2232395" cy="1082518"/>
      </dsp:txXfrm>
    </dsp:sp>
    <dsp:sp modelId="{3F50D94C-2C98-442A-AC34-7F04835E1110}">
      <dsp:nvSpPr>
        <dsp:cNvPr id="0" name=""/>
        <dsp:cNvSpPr/>
      </dsp:nvSpPr>
      <dsp:spPr>
        <a:xfrm>
          <a:off x="8856050"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C72C8-51DE-47F1-86FB-6E1310B3C45B}">
      <dsp:nvSpPr>
        <dsp:cNvPr id="0" name=""/>
        <dsp:cNvSpPr/>
      </dsp:nvSpPr>
      <dsp:spPr>
        <a:xfrm>
          <a:off x="9086025"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Transform Categorical Features</a:t>
          </a:r>
        </a:p>
      </dsp:txBody>
      <dsp:txXfrm>
        <a:off x="9119704" y="2273816"/>
        <a:ext cx="1772444" cy="10825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4FB58-B11C-474B-9F18-2AC45EA24F4D}">
      <dsp:nvSpPr>
        <dsp:cNvPr id="0" name=""/>
        <dsp:cNvSpPr/>
      </dsp:nvSpPr>
      <dsp:spPr>
        <a:xfrm>
          <a:off x="562927" y="7882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CDA92-B435-4DB9-B1FC-3ED9BF9AAF3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5524D-0004-4C23-BC17-0DCC2F33C87A}">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Decision Tree</a:t>
          </a:r>
        </a:p>
      </dsp:txBody>
      <dsp:txXfrm>
        <a:off x="100682" y="2684598"/>
        <a:ext cx="2370489" cy="720000"/>
      </dsp:txXfrm>
    </dsp:sp>
    <dsp:sp modelId="{450A9A55-33CC-4F5C-BEB7-D6DCA43AFE64}">
      <dsp:nvSpPr>
        <dsp:cNvPr id="0" name=""/>
        <dsp:cNvSpPr/>
      </dsp:nvSpPr>
      <dsp:spPr>
        <a:xfrm>
          <a:off x="3348252" y="7882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B7727-19CD-46C4-A3F0-C62A9DC96562}">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A42F12-B02D-4984-8390-63355C1665C9}">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Logistic Regression</a:t>
          </a:r>
        </a:p>
      </dsp:txBody>
      <dsp:txXfrm>
        <a:off x="2886007" y="2684598"/>
        <a:ext cx="2370489" cy="720000"/>
      </dsp:txXfrm>
    </dsp:sp>
    <dsp:sp modelId="{86C8D36D-0774-41C2-B173-C6D48FC604FF}">
      <dsp:nvSpPr>
        <dsp:cNvPr id="0" name=""/>
        <dsp:cNvSpPr/>
      </dsp:nvSpPr>
      <dsp:spPr>
        <a:xfrm>
          <a:off x="6133577" y="7882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4BE25-0467-4F8D-9559-BF21AC9DF2AF}">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96093-9C19-447F-9291-95349047207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Gradient Boosting</a:t>
          </a:r>
        </a:p>
      </dsp:txBody>
      <dsp:txXfrm>
        <a:off x="5671332" y="2684598"/>
        <a:ext cx="2370489" cy="720000"/>
      </dsp:txXfrm>
    </dsp:sp>
    <dsp:sp modelId="{B7BD6665-740C-4CD1-93BE-D5FC3B3E764F}">
      <dsp:nvSpPr>
        <dsp:cNvPr id="0" name=""/>
        <dsp:cNvSpPr/>
      </dsp:nvSpPr>
      <dsp:spPr>
        <a:xfrm>
          <a:off x="8918902" y="7882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34073-306F-4D99-97E6-5973A7C113A5}">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E3441-118B-4ADB-A0E1-E4B087015C7F}">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Random Forest</a:t>
          </a:r>
        </a:p>
      </dsp:txBody>
      <dsp:txXfrm>
        <a:off x="8456657" y="2684598"/>
        <a:ext cx="2370489"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6A04B-3379-4CC3-9B9A-1471C86C5E2A}">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5F1DAF-AEE6-4AB3-A1A4-C1B61B3FAF10}">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927F4-8E81-41BB-ABCF-00CED8401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 Grid Built</a:t>
          </a:r>
        </a:p>
      </dsp:txBody>
      <dsp:txXfrm>
        <a:off x="93445" y="3018902"/>
        <a:ext cx="3206250" cy="720000"/>
      </dsp:txXfrm>
    </dsp:sp>
    <dsp:sp modelId="{DED037F3-DBB7-4EC2-B9CD-E7025AA885F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5963F-A7CC-453C-B1E0-D7E898AFAF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CAD14-1220-435F-9B6D-B849EDFA3C42}">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Parameters Determined and Specified</a:t>
          </a:r>
        </a:p>
      </dsp:txBody>
      <dsp:txXfrm>
        <a:off x="3860789" y="3018902"/>
        <a:ext cx="3206250" cy="720000"/>
      </dsp:txXfrm>
    </dsp:sp>
    <dsp:sp modelId="{ED66D0E4-2F94-45DC-ABC7-D866C05F6CA9}">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E2850-58B5-496D-A09E-A867D45B20C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F21F7-0276-4483-B8D5-8C0687977AF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Iterate Upon Results</a:t>
          </a:r>
        </a:p>
      </dsp:txBody>
      <dsp:txXfrm>
        <a:off x="7628133" y="3018902"/>
        <a:ext cx="3206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53664-E28A-414C-A8F3-84ECB19FBCBD}">
      <dsp:nvSpPr>
        <dsp:cNvPr id="0" name=""/>
        <dsp:cNvSpPr/>
      </dsp:nvSpPr>
      <dsp:spPr>
        <a:xfrm rot="5400000">
          <a:off x="6137533" y="-2516381"/>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Identifying arrest causes and patterns is a complex challenge</a:t>
          </a:r>
        </a:p>
        <a:p>
          <a:pPr marL="171450" lvl="1" indent="-171450" algn="l" defTabSz="711200">
            <a:lnSpc>
              <a:spcPct val="90000"/>
            </a:lnSpc>
            <a:spcBef>
              <a:spcPct val="0"/>
            </a:spcBef>
            <a:spcAft>
              <a:spcPct val="15000"/>
            </a:spcAft>
            <a:buChar char="•"/>
          </a:pPr>
          <a:r>
            <a:rPr lang="en-US" sz="1600" kern="1200"/>
            <a:t>Predictive modeling is well-suited to generate insights</a:t>
          </a:r>
        </a:p>
      </dsp:txBody>
      <dsp:txXfrm rot="-5400000">
        <a:off x="3500651" y="166857"/>
        <a:ext cx="6177023" cy="856903"/>
      </dsp:txXfrm>
    </dsp:sp>
    <dsp:sp modelId="{BCD0504D-C3DE-42F6-8080-D37ACAFD6143}">
      <dsp:nvSpPr>
        <dsp:cNvPr id="0" name=""/>
        <dsp:cNvSpPr/>
      </dsp:nvSpPr>
      <dsp:spPr>
        <a:xfrm>
          <a:off x="0" y="1798"/>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Understanding Arrest Patterns</a:t>
          </a:r>
        </a:p>
      </dsp:txBody>
      <dsp:txXfrm>
        <a:off x="57945" y="59743"/>
        <a:ext cx="3384761" cy="1071129"/>
      </dsp:txXfrm>
    </dsp:sp>
    <dsp:sp modelId="{457A1AD1-0509-4553-9AB1-74D7909A2999}">
      <dsp:nvSpPr>
        <dsp:cNvPr id="0" name=""/>
        <dsp:cNvSpPr/>
      </dsp:nvSpPr>
      <dsp:spPr>
        <a:xfrm rot="5400000">
          <a:off x="6137533" y="-1270010"/>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Supports data-driven safety strategies</a:t>
          </a:r>
        </a:p>
        <a:p>
          <a:pPr marL="171450" lvl="1" indent="-171450" algn="l" defTabSz="711200">
            <a:lnSpc>
              <a:spcPct val="90000"/>
            </a:lnSpc>
            <a:spcBef>
              <a:spcPct val="0"/>
            </a:spcBef>
            <a:spcAft>
              <a:spcPct val="15000"/>
            </a:spcAft>
            <a:buChar char="•"/>
          </a:pPr>
          <a:r>
            <a:rPr lang="en-US" sz="1600" kern="1200"/>
            <a:t>Potential for more effective police resource allocation</a:t>
          </a:r>
        </a:p>
      </dsp:txBody>
      <dsp:txXfrm rot="-5400000">
        <a:off x="3500651" y="1413228"/>
        <a:ext cx="6177023" cy="856903"/>
      </dsp:txXfrm>
    </dsp:sp>
    <dsp:sp modelId="{8921706E-77A1-446F-8A73-63442EC15A0D}">
      <dsp:nvSpPr>
        <dsp:cNvPr id="0" name=""/>
        <dsp:cNvSpPr/>
      </dsp:nvSpPr>
      <dsp:spPr>
        <a:xfrm>
          <a:off x="0" y="1248169"/>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Real-World Impact</a:t>
          </a:r>
        </a:p>
      </dsp:txBody>
      <dsp:txXfrm>
        <a:off x="57945" y="1306114"/>
        <a:ext cx="3384761" cy="1071129"/>
      </dsp:txXfrm>
    </dsp:sp>
    <dsp:sp modelId="{A978F154-D45F-49FC-A8C1-ACD0797C9F9E}">
      <dsp:nvSpPr>
        <dsp:cNvPr id="0" name=""/>
        <dsp:cNvSpPr/>
      </dsp:nvSpPr>
      <dsp:spPr>
        <a:xfrm rot="5400000">
          <a:off x="6137533" y="-23640"/>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Classification is just the surface level—proactive crime prevention is the ultimate goal</a:t>
          </a:r>
        </a:p>
        <a:p>
          <a:pPr marL="171450" lvl="1" indent="-171450" algn="l" defTabSz="711200">
            <a:lnSpc>
              <a:spcPct val="90000"/>
            </a:lnSpc>
            <a:spcBef>
              <a:spcPct val="0"/>
            </a:spcBef>
            <a:spcAft>
              <a:spcPct val="15000"/>
            </a:spcAft>
            <a:buChar char="•"/>
          </a:pPr>
          <a:r>
            <a:rPr lang="en-US" sz="1600" kern="1200"/>
            <a:t>Data science is very applicable to many real-world societal issues</a:t>
          </a:r>
        </a:p>
      </dsp:txBody>
      <dsp:txXfrm rot="-5400000">
        <a:off x="3500651" y="2659598"/>
        <a:ext cx="6177023" cy="856903"/>
      </dsp:txXfrm>
    </dsp:sp>
    <dsp:sp modelId="{4AEE90B3-497A-4A51-9FF4-424FDBDE4267}">
      <dsp:nvSpPr>
        <dsp:cNvPr id="0" name=""/>
        <dsp:cNvSpPr/>
      </dsp:nvSpPr>
      <dsp:spPr>
        <a:xfrm>
          <a:off x="0" y="2494539"/>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Broader Implications</a:t>
          </a:r>
        </a:p>
      </dsp:txBody>
      <dsp:txXfrm>
        <a:off x="57945" y="2552484"/>
        <a:ext cx="3384761" cy="10711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951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D3E38-3C4B-FE4B-EA4F-962BCBC83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C4970-6052-CF48-5A1B-B6B86AD2C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05108-2116-3E84-969B-19756930E790}"/>
              </a:ext>
            </a:extLst>
          </p:cNvPr>
          <p:cNvSpPr>
            <a:spLocks noGrp="1"/>
          </p:cNvSpPr>
          <p:nvPr>
            <p:ph type="body" idx="1"/>
          </p:nvPr>
        </p:nvSpPr>
        <p:spPr/>
        <p:txBody>
          <a:bodyPr/>
          <a:lstStyle/>
          <a:p>
            <a:r>
              <a:rPr lang="en-US" dirty="0"/>
              <a:t>We first developed a parameter grid. This was done for a few different reasons. A parameter grid allows for collaboration and error-proofing by rigidly organizing and structuring the parameters for each model. This allows team members to experiment in concert without creating noise in the working file or potentially altering code elsewhere by accident. It also allows for easier comparison of the hyperparameters for each model against one another. This allowed the team to manually iterate and gain an understanding for how the models performance was impacted by changing parameters before a later step of systematic optimization. </a:t>
            </a:r>
          </a:p>
        </p:txBody>
      </p:sp>
      <p:sp>
        <p:nvSpPr>
          <p:cNvPr id="4" name="Slide Number Placeholder 3">
            <a:extLst>
              <a:ext uri="{FF2B5EF4-FFF2-40B4-BE49-F238E27FC236}">
                <a16:creationId xmlns:a16="http://schemas.microsoft.com/office/drawing/2014/main" id="{B53115DB-60DD-D427-FF4B-731FC42A5170}"/>
              </a:ext>
            </a:extLst>
          </p:cNvPr>
          <p:cNvSpPr>
            <a:spLocks noGrp="1"/>
          </p:cNvSpPr>
          <p:nvPr>
            <p:ph type="sldNum" sz="quarter" idx="5"/>
          </p:nvPr>
        </p:nvSpPr>
        <p:spPr/>
        <p:txBody>
          <a:bodyPr/>
          <a:lstStyle/>
          <a:p>
            <a:fld id="{2C89EA2E-ADA5-4051-9BE1-7010ABEF2B1E}" type="slidenum">
              <a:rPr lang="en-US" smtClean="0"/>
              <a:t>14</a:t>
            </a:fld>
            <a:endParaRPr lang="en-US"/>
          </a:p>
        </p:txBody>
      </p:sp>
    </p:spTree>
    <p:extLst>
      <p:ext uri="{BB962C8B-B14F-4D97-AF65-F5344CB8AC3E}">
        <p14:creationId xmlns:p14="http://schemas.microsoft.com/office/powerpoint/2010/main" val="2618193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Behind the scenes, our code was formatted to select the best performing model based on optimal parameters, and in this case, the decision tree was the best tuned model with 5 samples split and a max depth of 5. However, for our primary objective—predicting the likelihood of an arrest, the logistic regression model proved to be a better fit. This aligns with the assumption that key features linearly influence arrest outcomes. While ensemble models like random forest or gradient boosting worked to capture hidden patterns, their performance suggests there were no significant nonlinear interactions in the data. In conclusion, logistic regression was the most reliable model for this classification task and would be the recommended choice for real world implementation. </a:t>
            </a:r>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15</a:t>
            </a:fld>
            <a:endParaRPr lang="en-US"/>
          </a:p>
        </p:txBody>
      </p:sp>
    </p:spTree>
    <p:extLst>
      <p:ext uri="{BB962C8B-B14F-4D97-AF65-F5344CB8AC3E}">
        <p14:creationId xmlns:p14="http://schemas.microsoft.com/office/powerpoint/2010/main" val="3600170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Identifying arrest causes and patterns is a complex, yet well suited challenge for predictive modeling, which can provide valuable guidance for improving safety and police resource allocation. Despite exploring advanced machine learning algorithms, we learned that simple models should not be overlooked. For future machine learning projects, modular pipelines will remain a core practice not only for interpretability purposes but also for flexibility in making modifications efficiently. Beyond predictive modeling, the real-world context of this problem is eye-opening. Since 2016, one in every six Chicago police officers has left the force. In 2018 alone, over 19,000 people were wounded in shootings, yet only 1,200 arrests have been made in connection with those incidents. We’re not just classifying outcomes; we’re aiming to guide proactive strategies in crime prevention. Our purpose for this assignment was not just about building a model but building a foundation which could support data-driven decisions and potentially save lives. </a:t>
            </a:r>
          </a:p>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16</a:t>
            </a:fld>
            <a:endParaRPr lang="en-US"/>
          </a:p>
        </p:txBody>
      </p:sp>
    </p:spTree>
    <p:extLst>
      <p:ext uri="{BB962C8B-B14F-4D97-AF65-F5344CB8AC3E}">
        <p14:creationId xmlns:p14="http://schemas.microsoft.com/office/powerpoint/2010/main" val="334445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get the dataset ready for modeling, we followed a thorough data wrangling process.</a:t>
            </a:r>
          </a:p>
          <a:p>
            <a:r>
              <a:rPr lang="en-US" b="0" dirty="0"/>
              <a:t>First, we dropped unnecessary columns like ‘Year’, which was redundant since all records were from 2016, and others like ‘Case Number’ and ‘X Coordinate’ that didn’t add value to our model.</a:t>
            </a:r>
          </a:p>
          <a:p>
            <a:r>
              <a:rPr lang="en-US" b="0" dirty="0"/>
              <a:t>Next, we updated data types to match the context. Fields like 'District' and 'Ward' were stored as floats but were changed to integers, and the 'Date' field was converted from an object to a proper datetime format.</a:t>
            </a:r>
          </a:p>
          <a:p>
            <a:r>
              <a:rPr lang="en-US" b="0" dirty="0"/>
              <a:t>We then removed rows with missing values, primarily those missing latitude, longitude, or location descriptions. These made up just over 5% of the dataset and didn’t have an obvious way to be imputed, so we dropped them to maintain the quality of the data.</a:t>
            </a:r>
          </a:p>
          <a:p>
            <a:r>
              <a:rPr lang="en-US" b="0" dirty="0"/>
              <a:t>After that, we worked on binning several variables to simplify the dataset while preserving meaning. For example, we grouped 127 unique location descriptions into 10 broader categories, reduced 31 crime types to 13, and binned hours of the day, days of the week, and seasons to observe patterns in when crimes occur.</a:t>
            </a:r>
          </a:p>
          <a:p>
            <a:r>
              <a:rPr lang="en-US" b="0" dirty="0"/>
              <a:t>Once the data was clean, we split it into training and testing sets, using 75% for training and 25% for testing. Because of the dataset’s large size, this split still left us with a robust test set, and we used a random state of 42 to keep it consistent.</a:t>
            </a:r>
          </a:p>
          <a:p>
            <a:r>
              <a:rPr lang="en-US" b="0" dirty="0"/>
              <a:t>Finally, we used data visualization throughout to guide decisions. Visuals helped identify trends, such as peak crime hours and the arrest likelihood by district or crime type, which helped inform both feature engineering and model building.</a:t>
            </a:r>
          </a:p>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into the breakdown of violent and non-violent crimes, we began with a basic bar chart to help gain a general overview of the variable. The “arrests by type” chart showed most crimes do not result in arrests, non-violent crimes have the most volume, and violent crimes have the highest arrest rates. We then created a second chart to break down crime frequencies—non-violent crimes in blue and violent crimes in orange. This helped the group gain a deeper understanding of specific crimes that are most common, while reinforcing the previous finding that most arrests for crimes are non-violent.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4941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411E-27D0-E15D-B70E-53A9EAD41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E8170-9D18-913C-29EE-1A91CC8B2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1181A-98A4-E2A9-7C47-730ABA7343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Continuing with the </a:t>
            </a:r>
            <a:r>
              <a:rPr lang="en-US" sz="1200" kern="1200" dirty="0" err="1">
                <a:solidFill>
                  <a:schemeClr val="tx1"/>
                </a:solidFill>
                <a:effectLst/>
                <a:latin typeface="+mn-lt"/>
                <a:ea typeface="+mn-ea"/>
                <a:cs typeface="+mn-cs"/>
              </a:rPr>
              <a:t>eda</a:t>
            </a:r>
            <a:r>
              <a:rPr lang="en-US" sz="1200" kern="1200" dirty="0">
                <a:solidFill>
                  <a:schemeClr val="tx1"/>
                </a:solidFill>
                <a:effectLst/>
                <a:latin typeface="+mn-lt"/>
                <a:ea typeface="+mn-ea"/>
                <a:cs typeface="+mn-cs"/>
              </a:rPr>
              <a:t> process, we analyzed how crime and arrest counts vary by district. The two graphs displayed work together: the first provides a side-by-side comparison of crime and arrest counts, while the second breaks this down into arrest rates by district-- using red to indicate whether a district falls below the median arrest count. Notably, district 11 has the highest crime and arrest counts but this does not always mean high arrest rates, as shown by district 8 with a similar number of crimes. While these graphs were not directly used in the feature engineering process, they offer valuable context. Should the predictive model underperform, we can revisit district level dynamics to dissect and potentially treat certain districts as outliers, but for now we are ready to move into the modeling phase. </a:t>
            </a:r>
          </a:p>
          <a:p>
            <a:endParaRPr lang="en-US" dirty="0"/>
          </a:p>
        </p:txBody>
      </p:sp>
      <p:sp>
        <p:nvSpPr>
          <p:cNvPr id="4" name="Slide Number Placeholder 3">
            <a:extLst>
              <a:ext uri="{FF2B5EF4-FFF2-40B4-BE49-F238E27FC236}">
                <a16:creationId xmlns:a16="http://schemas.microsoft.com/office/drawing/2014/main" id="{281DC4C8-7ACD-8320-9110-6D501FF978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803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6A9D-F7C2-0AE7-CD21-BD58F3474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91AE-0609-897F-48A6-57463878A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3E19A-E90C-8C94-F405-42C144347092}"/>
              </a:ext>
            </a:extLst>
          </p:cNvPr>
          <p:cNvSpPr>
            <a:spLocks noGrp="1"/>
          </p:cNvSpPr>
          <p:nvPr>
            <p:ph type="body" idx="1"/>
          </p:nvPr>
        </p:nvSpPr>
        <p:spPr/>
        <p:txBody>
          <a:bodyPr/>
          <a:lstStyle/>
          <a:p>
            <a:r>
              <a:rPr lang="en-US" dirty="0"/>
              <a:t>The steps outlined in this slide were taken to prepare, select, evaluate, and determine the best model. Throughout these stages, we applied a variety of selection and optimization techniques to efficiently and effectively determine the best model for our problem. </a:t>
            </a:r>
          </a:p>
        </p:txBody>
      </p:sp>
      <p:sp>
        <p:nvSpPr>
          <p:cNvPr id="4" name="Slide Number Placeholder 3">
            <a:extLst>
              <a:ext uri="{FF2B5EF4-FFF2-40B4-BE49-F238E27FC236}">
                <a16:creationId xmlns:a16="http://schemas.microsoft.com/office/drawing/2014/main" id="{1E65A742-FA5F-AF47-07E8-BC79C1058004}"/>
              </a:ext>
            </a:extLst>
          </p:cNvPr>
          <p:cNvSpPr>
            <a:spLocks noGrp="1"/>
          </p:cNvSpPr>
          <p:nvPr>
            <p:ph type="sldNum" sz="quarter" idx="5"/>
          </p:nvPr>
        </p:nvSpPr>
        <p:spPr/>
        <p:txBody>
          <a:bodyPr/>
          <a:lstStyle/>
          <a:p>
            <a:fld id="{2C89EA2E-ADA5-4051-9BE1-7010ABEF2B1E}" type="slidenum">
              <a:rPr lang="en-US" smtClean="0"/>
              <a:t>9</a:t>
            </a:fld>
            <a:endParaRPr lang="en-US"/>
          </a:p>
        </p:txBody>
      </p:sp>
    </p:spTree>
    <p:extLst>
      <p:ext uri="{BB962C8B-B14F-4D97-AF65-F5344CB8AC3E}">
        <p14:creationId xmlns:p14="http://schemas.microsoft.com/office/powerpoint/2010/main" val="236460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66EB-6B90-67CA-2E64-6400BEE01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722B-5400-0E4B-0A0E-526E68950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86A82-F88B-F3CE-56F7-AD501E6B55B5}"/>
              </a:ext>
            </a:extLst>
          </p:cNvPr>
          <p:cNvSpPr>
            <a:spLocks noGrp="1"/>
          </p:cNvSpPr>
          <p:nvPr>
            <p:ph type="body" idx="1"/>
          </p:nvPr>
        </p:nvSpPr>
        <p:spPr/>
        <p:txBody>
          <a:bodyPr/>
          <a:lstStyle/>
          <a:p>
            <a:r>
              <a:rPr lang="en-US" dirty="0"/>
              <a:t>A preprocessing pipeline was developed to prepare the data for the models we had decided upon. This pipeline specifies how to handle missing values, whether they are to be ignored or imputed, and how to calculate imputed values. This is also where categorical and numerical features are transformed for compatibility with selected models. Finally, we also use the pipeline to scale the numerical features being evaluated. This ensures that all numerical features carry equal weight and one will not influence the model more than any other. </a:t>
            </a:r>
          </a:p>
        </p:txBody>
      </p:sp>
      <p:sp>
        <p:nvSpPr>
          <p:cNvPr id="4" name="Slide Number Placeholder 3">
            <a:extLst>
              <a:ext uri="{FF2B5EF4-FFF2-40B4-BE49-F238E27FC236}">
                <a16:creationId xmlns:a16="http://schemas.microsoft.com/office/drawing/2014/main" id="{46C48119-4F8F-3DC0-B094-5AEDD8B8760D}"/>
              </a:ext>
            </a:extLst>
          </p:cNvPr>
          <p:cNvSpPr>
            <a:spLocks noGrp="1"/>
          </p:cNvSpPr>
          <p:nvPr>
            <p:ph type="sldNum" sz="quarter" idx="5"/>
          </p:nvPr>
        </p:nvSpPr>
        <p:spPr/>
        <p:txBody>
          <a:bodyPr/>
          <a:lstStyle/>
          <a:p>
            <a:fld id="{2C89EA2E-ADA5-4051-9BE1-7010ABEF2B1E}" type="slidenum">
              <a:rPr lang="en-US" smtClean="0"/>
              <a:t>10</a:t>
            </a:fld>
            <a:endParaRPr lang="en-US"/>
          </a:p>
        </p:txBody>
      </p:sp>
    </p:spTree>
    <p:extLst>
      <p:ext uri="{BB962C8B-B14F-4D97-AF65-F5344CB8AC3E}">
        <p14:creationId xmlns:p14="http://schemas.microsoft.com/office/powerpoint/2010/main" val="316143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B4A-961C-2EB2-BCDE-A89F7FD2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608A0-8D07-5A34-E1A3-DE0BCC1AA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71097-B7EF-BA25-5C4B-72A657D186A3}"/>
              </a:ext>
            </a:extLst>
          </p:cNvPr>
          <p:cNvSpPr>
            <a:spLocks noGrp="1"/>
          </p:cNvSpPr>
          <p:nvPr>
            <p:ph type="body" idx="1"/>
          </p:nvPr>
        </p:nvSpPr>
        <p:spPr/>
        <p:txBody>
          <a:bodyPr/>
          <a:lstStyle/>
          <a:p>
            <a:r>
              <a:rPr lang="en-US" dirty="0"/>
              <a:t>A mix of simple and ensemble models were selected to be evaluated to allow for broad comparison. A decision tree model was selected for its simplicity. To contrast the decision tree model, we selected a logistic regression model. While decision trees are more susceptible to overfitting, logistic regression models are not. The same can be said for resilience to small nuance in the data. Logistic regression is more resilient to these small fluctuations in training sets. We then built upon the decision tree principle by selecting gradient boosting and random forest models. Gradient boosting and random forest models use the decision tree approach but improve and iterate upon it in different ways. For example, a random forest model consists of a series of individual decision trees which are combined once developed to form the resulting final model. Gradient boosting models are also an ensemble of decision trees, but they iterate through combinations of decision trees while also developing new trees. </a:t>
            </a:r>
          </a:p>
        </p:txBody>
      </p:sp>
      <p:sp>
        <p:nvSpPr>
          <p:cNvPr id="4" name="Slide Number Placeholder 3">
            <a:extLst>
              <a:ext uri="{FF2B5EF4-FFF2-40B4-BE49-F238E27FC236}">
                <a16:creationId xmlns:a16="http://schemas.microsoft.com/office/drawing/2014/main" id="{485EB00E-8481-52E8-FCCA-1B38B7CBB343}"/>
              </a:ext>
            </a:extLst>
          </p:cNvPr>
          <p:cNvSpPr>
            <a:spLocks noGrp="1"/>
          </p:cNvSpPr>
          <p:nvPr>
            <p:ph type="sldNum" sz="quarter" idx="5"/>
          </p:nvPr>
        </p:nvSpPr>
        <p:spPr/>
        <p:txBody>
          <a:bodyPr/>
          <a:lstStyle/>
          <a:p>
            <a:fld id="{2C89EA2E-ADA5-4051-9BE1-7010ABEF2B1E}" type="slidenum">
              <a:rPr lang="en-US" smtClean="0"/>
              <a:t>11</a:t>
            </a:fld>
            <a:endParaRPr lang="en-US"/>
          </a:p>
        </p:txBody>
      </p:sp>
    </p:spTree>
    <p:extLst>
      <p:ext uri="{BB962C8B-B14F-4D97-AF65-F5344CB8AC3E}">
        <p14:creationId xmlns:p14="http://schemas.microsoft.com/office/powerpoint/2010/main" val="156416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our four models, we evaluated each one using three key metrics: accuracy, AUC, and F1 score.</a:t>
            </a:r>
          </a:p>
          <a:p>
            <a:r>
              <a:rPr lang="en-US" dirty="0"/>
              <a:t>Logistic regression performed the strongest overall. It had the highest AUC and F1 score, which told us it was not only good at distinguishing between arrests and non-arrests, but also balanced precision and recall well.</a:t>
            </a:r>
          </a:p>
          <a:p>
            <a:r>
              <a:rPr lang="en-US" dirty="0"/>
              <a:t>The decision tree had the lowest performance across all metrics, likely due to overfitting and its limited ability to generalize.</a:t>
            </a:r>
          </a:p>
          <a:p>
            <a:r>
              <a:rPr lang="en-US" dirty="0"/>
              <a:t>Random forest performed about the same as the logistic model but still didn’t surpass logistic regression in AUC.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Gradient boosting had roughly the same accuracy, but its F1 score was lower for true cases, indicating it wasn’t as reliable for predicting whether an arrest occurred.</a:t>
            </a:r>
          </a:p>
          <a:p>
            <a:r>
              <a:rPr lang="en-US" dirty="0"/>
              <a:t>These results suggested that simpler models, like logistic regression, could be more effective with this dataset, especially considering the relationships in the data appear to be largely linear.</a:t>
            </a:r>
          </a:p>
        </p:txBody>
      </p:sp>
      <p:sp>
        <p:nvSpPr>
          <p:cNvPr id="4" name="Slide Number Placeholder 3"/>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416734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After evaluating how our models performed, we analyzed which features had the greatest impact on prediction accuracy.</a:t>
            </a:r>
          </a:p>
          <a:p>
            <a:r>
              <a:rPr lang="en-US" b="0" dirty="0"/>
              <a:t>The most influential feature was Primary Type, particularly the binned category representing Narcotics offenses. This category alone had the strongest influence on whether an arrest was predicted.</a:t>
            </a:r>
          </a:p>
          <a:p>
            <a:r>
              <a:rPr lang="en-US" b="0" dirty="0"/>
              <a:t>On top of this, Primary Type appeared four times in the top five features, showing just how much the type of crime shapes arrest likelihood in the models.</a:t>
            </a:r>
          </a:p>
          <a:p>
            <a:r>
              <a:rPr lang="en-US" b="0" dirty="0"/>
              <a:t>The Description variable ranked as the second most important feature, proving that aside from Narcotics, it was the most influential feature on our models.</a:t>
            </a:r>
          </a:p>
          <a:p>
            <a:r>
              <a:rPr lang="en-US" b="0" dirty="0"/>
              <a:t>After the fifth feature, we noticed another drop in importance, meaning most of the predictive power was concentrated in just a few key variables.</a:t>
            </a:r>
          </a:p>
          <a:p>
            <a:r>
              <a:rPr lang="en-US" b="0" dirty="0"/>
              <a:t>These results confirmed that both the type and context of a crime are crucial when predicting arrests and helped guide how we prioritized features in the next step of model tuning.”</a:t>
            </a:r>
          </a:p>
          <a:p>
            <a:endParaRPr lang="en-US" b="0" dirty="0"/>
          </a:p>
        </p:txBody>
      </p:sp>
      <p:sp>
        <p:nvSpPr>
          <p:cNvPr id="4" name="Slide Number Placeholder 3"/>
          <p:cNvSpPr>
            <a:spLocks noGrp="1"/>
          </p:cNvSpPr>
          <p:nvPr>
            <p:ph type="sldNum" sz="quarter" idx="5"/>
          </p:nvPr>
        </p:nvSpPr>
        <p:spPr/>
        <p:txBody>
          <a:bodyPr/>
          <a:lstStyle/>
          <a:p>
            <a:fld id="{2C89EA2E-ADA5-4051-9BE1-7010ABEF2B1E}" type="slidenum">
              <a:rPr lang="en-US" smtClean="0"/>
              <a:t>13</a:t>
            </a:fld>
            <a:endParaRPr lang="en-US"/>
          </a:p>
        </p:txBody>
      </p:sp>
    </p:spTree>
    <p:extLst>
      <p:ext uri="{BB962C8B-B14F-4D97-AF65-F5344CB8AC3E}">
        <p14:creationId xmlns:p14="http://schemas.microsoft.com/office/powerpoint/2010/main" val="179767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975-59B6-F4AA-7488-28322A31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E88E7-77EB-8AC1-C28B-E8D89C6D7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13AE-2FA5-7362-2587-4A3B94E198C1}"/>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84B7956E-79C5-5037-5787-6C123BDC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48F67-F7DF-B322-E3B0-30640A50903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181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1F75-4686-1559-1871-55610ECD9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7EE8A-5B94-A990-14DA-7DC77BD15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00450-0AFB-4817-835D-85A0345F6D16}"/>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8F28FB93-D7C8-EC46-F4D2-EFF4D85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7ABB-DA2D-1C48-70D6-27C1282E3B7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0393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2C28-C13E-EACD-FE5D-B73C718C0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5FD21-0EAE-35D7-7B3D-99BB4276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16393-0A14-1DB0-68FD-26B8F44F3ED3}"/>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519303D2-8703-CAE3-F375-B06EFD9E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518-8F82-5297-7191-03A72E54F53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2224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D6C-D83B-1942-A57B-0FD47CBF1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D8BB6-47A9-B545-E2D6-E54AC051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87E16-B86A-9FB9-D874-402629B3440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23E2E995-0874-0BE6-059A-0AA1F17A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7B46-80E8-5A27-E1D2-6F5D002F854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953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5182-5C3C-E3D5-6FE9-AB31B31F7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D9EB8-4B70-814F-F97F-9095F36F6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548C-5F3B-F323-E518-D911FA96C5F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D68909A4-70FC-C9D6-48BF-E40C3A69C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E5E-8522-6E21-D00F-DEF361E3750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251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8CF6-4C02-53ED-EBA4-7738BB17B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9438F-5BD2-4653-3E5C-D4BB71658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5CCDE-09DF-C589-D56B-F4101DA65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417A4-0DCB-B46F-9349-329BA8109294}"/>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00D9288A-888C-A510-0C1F-0FCDFA02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0ED1-FAE9-1CC0-5F38-A98FAE396ED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4782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317-8DA4-A3FF-45FC-6AD6C10C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70C8-DA42-B382-1F0C-284A4400D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25EAD-041F-E7C7-0901-5DC8EF3F5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5F8D-8F43-22EE-B624-8C3F9AF8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4E546-4671-4EEB-41DE-0D04F59D0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B4C38-B1F1-1703-47ED-99FFD1688E6D}"/>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8" name="Footer Placeholder 7">
            <a:extLst>
              <a:ext uri="{FF2B5EF4-FFF2-40B4-BE49-F238E27FC236}">
                <a16:creationId xmlns:a16="http://schemas.microsoft.com/office/drawing/2014/main" id="{1FA56B73-89E2-A940-3B96-9D42AC191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29736-5FD5-38F2-57B1-DC5128656DB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4496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9D1-A374-5441-AFEE-0AB93915B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1F65-3E67-AD47-D310-06579358E0B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4" name="Footer Placeholder 3">
            <a:extLst>
              <a:ext uri="{FF2B5EF4-FFF2-40B4-BE49-F238E27FC236}">
                <a16:creationId xmlns:a16="http://schemas.microsoft.com/office/drawing/2014/main" id="{203958F1-89C1-188D-E05B-7F421E318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D89B7-0D16-E18F-390A-97549A79742E}"/>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6823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7640F-6262-ED31-AE5C-E628A1A02791}"/>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3" name="Footer Placeholder 2">
            <a:extLst>
              <a:ext uri="{FF2B5EF4-FFF2-40B4-BE49-F238E27FC236}">
                <a16:creationId xmlns:a16="http://schemas.microsoft.com/office/drawing/2014/main" id="{010FA353-3BD2-AA12-C5FB-EFEA34C59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223B-3243-E75B-4174-34090D8E643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970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604-8B6F-C4D4-9F09-03ECD456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BF5F3-91C9-662C-DC6A-E58AAF0FD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8E3AB-318F-468A-7911-EDC95C84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85511-D778-B89E-64C3-CC7D7DC2F790}"/>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879E32C1-BF0D-FB6D-BE01-22B05D9C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F6B47-6702-F1A2-0F2C-3558F0C7F82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9518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DD3C-C58E-9793-4316-8797A34F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71D81-4862-E6B6-690D-7342D0A43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173DF-0B11-6B10-71A7-C17DE8FC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E340-B461-3358-B117-A1D7839A595D}"/>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F7FE8C05-6A34-58B8-11A4-47B122F3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73C7-003F-DFC3-2D30-FB24E43429E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30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C5CA5-A13E-9740-A9BD-735E94DC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60922-85E9-DC00-36BA-0A769D825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60B1-B9D2-43DB-34CB-76FCE1FB9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45872B0E-3CEF-2F59-C11F-B6AF2C872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1EF423-4681-2E0C-C9F1-3B4716C07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1957833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think/topics/logistic-regression" TargetMode="External"/><Relationship Id="rId7" Type="http://schemas.openxmlformats.org/officeDocument/2006/relationships/hyperlink" Target="https://chicago.suntimes.com/the-watchdogs/2024/10/25/chicago-police-department-exodus-suburbs-recruiting" TargetMode="External"/><Relationship Id="rId2" Type="http://schemas.openxmlformats.org/officeDocument/2006/relationships/hyperlink" Target="https://www.ibm.com/think/topics/random-forest" TargetMode="External"/><Relationship Id="rId1" Type="http://schemas.openxmlformats.org/officeDocument/2006/relationships/slideLayout" Target="../slideLayouts/slideLayout2.xml"/><Relationship Id="rId6" Type="http://schemas.openxmlformats.org/officeDocument/2006/relationships/hyperlink" Target="https://chicago.suntimes.com/the-watchdogs/2025/03/14/non-fatal-shootings-clearance-rate-chicago-police-cpd-statistics" TargetMode="External"/><Relationship Id="rId5" Type="http://schemas.openxmlformats.org/officeDocument/2006/relationships/hyperlink" Target="https://scikit-learn.org/stable/modules/generated/sklearn.ensemble.GradientBoostingClassifier.html" TargetMode="External"/><Relationship Id="rId4" Type="http://schemas.openxmlformats.org/officeDocument/2006/relationships/hyperlink" Target="https://scikit-learn.org/stable/modules/tre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6390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2D192F-3B1F-9B3D-51A3-25AFB122D76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847107-D822-6C21-C208-AC45390C443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Preprocessing Pipeline</a:t>
            </a:r>
          </a:p>
        </p:txBody>
      </p:sp>
      <p:graphicFrame>
        <p:nvGraphicFramePr>
          <p:cNvPr id="10" name="Content Placeholder 2">
            <a:extLst>
              <a:ext uri="{FF2B5EF4-FFF2-40B4-BE49-F238E27FC236}">
                <a16:creationId xmlns:a16="http://schemas.microsoft.com/office/drawing/2014/main" id="{ECD4640D-CDEA-8D5A-4D0C-2A1546F6E418}"/>
              </a:ext>
            </a:extLst>
          </p:cNvPr>
          <p:cNvGraphicFramePr/>
          <p:nvPr>
            <p:extLst>
              <p:ext uri="{D42A27DB-BD31-4B8C-83A1-F6EECF244321}">
                <p14:modId xmlns:p14="http://schemas.microsoft.com/office/powerpoint/2010/main" val="345808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01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C51F6E-AFC9-8AAC-1486-E50A6E46A26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7AB4DE-F46F-86B1-581A-3EEC0B4A5A7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Model Selection</a:t>
            </a:r>
          </a:p>
        </p:txBody>
      </p:sp>
      <p:graphicFrame>
        <p:nvGraphicFramePr>
          <p:cNvPr id="5" name="Content Placeholder 2">
            <a:extLst>
              <a:ext uri="{FF2B5EF4-FFF2-40B4-BE49-F238E27FC236}">
                <a16:creationId xmlns:a16="http://schemas.microsoft.com/office/drawing/2014/main" id="{5915F042-2237-F334-E87E-CEECBB1C6DD4}"/>
              </a:ext>
            </a:extLst>
          </p:cNvPr>
          <p:cNvGraphicFramePr>
            <a:graphicFrameLocks noGrp="1"/>
          </p:cNvGraphicFramePr>
          <p:nvPr>
            <p:ph idx="1"/>
            <p:extLst>
              <p:ext uri="{D42A27DB-BD31-4B8C-83A1-F6EECF244321}">
                <p14:modId xmlns:p14="http://schemas.microsoft.com/office/powerpoint/2010/main" val="39312714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53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3B9C452-2C6E-4D52-8FC7-669291EE9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4E1CC44-1B7F-472B-B668-B4F2F4723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5BAD077-4A41-458D-9909-1A108699E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6"/>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1FC21CE-01FD-49CC-BAFC-06F38B34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346F3-0F2F-556F-7969-FFD398285445}"/>
              </a:ext>
            </a:extLst>
          </p:cNvPr>
          <p:cNvSpPr>
            <a:spLocks noGrp="1"/>
          </p:cNvSpPr>
          <p:nvPr>
            <p:ph type="title"/>
          </p:nvPr>
        </p:nvSpPr>
        <p:spPr>
          <a:xfrm>
            <a:off x="699714" y="321728"/>
            <a:ext cx="6999883" cy="967956"/>
          </a:xfrm>
        </p:spPr>
        <p:txBody>
          <a:bodyPr vert="horz" lIns="91440" tIns="45720" rIns="91440" bIns="45720" rtlCol="0" anchor="ctr">
            <a:normAutofit/>
          </a:bodyPr>
          <a:lstStyle/>
          <a:p>
            <a:r>
              <a:rPr lang="en-US" sz="4000">
                <a:solidFill>
                  <a:srgbClr val="FFFFFF"/>
                </a:solidFill>
              </a:rPr>
              <a:t>Model Results</a:t>
            </a:r>
          </a:p>
        </p:txBody>
      </p:sp>
      <p:pic>
        <p:nvPicPr>
          <p:cNvPr id="15" name="Picture 14" descr="A screenshot of a computer code&#10;&#10;AI-generated content may be incorrect.">
            <a:extLst>
              <a:ext uri="{FF2B5EF4-FFF2-40B4-BE49-F238E27FC236}">
                <a16:creationId xmlns:a16="http://schemas.microsoft.com/office/drawing/2014/main" id="{A9C6D12C-08C8-3C6D-4CB0-0C2730126D6A}"/>
              </a:ext>
            </a:extLst>
          </p:cNvPr>
          <p:cNvPicPr>
            <a:picLocks/>
          </p:cNvPicPr>
          <p:nvPr/>
        </p:nvPicPr>
        <p:blipFill>
          <a:blip r:embed="rId3">
            <a:extLst>
              <a:ext uri="{28A0092B-C50C-407E-A947-70E740481C1C}">
                <a14:useLocalDpi xmlns:a14="http://schemas.microsoft.com/office/drawing/2010/main" val="0"/>
              </a:ext>
            </a:extLst>
          </a:blip>
          <a:stretch/>
        </p:blipFill>
        <p:spPr>
          <a:xfrm>
            <a:off x="680689" y="2445976"/>
            <a:ext cx="2490796" cy="2860546"/>
          </a:xfrm>
          <a:prstGeom prst="rect">
            <a:avLst/>
          </a:prstGeom>
        </p:spPr>
      </p:pic>
      <p:pic>
        <p:nvPicPr>
          <p:cNvPr id="14" name="Picture 13">
            <a:extLst>
              <a:ext uri="{FF2B5EF4-FFF2-40B4-BE49-F238E27FC236}">
                <a16:creationId xmlns:a16="http://schemas.microsoft.com/office/drawing/2014/main" id="{99942C47-C656-9F31-3BD0-7123DA99B9C3}"/>
              </a:ext>
            </a:extLst>
          </p:cNvPr>
          <p:cNvPicPr>
            <a:picLocks/>
          </p:cNvPicPr>
          <p:nvPr/>
        </p:nvPicPr>
        <p:blipFill>
          <a:blip r:embed="rId4">
            <a:extLst>
              <a:ext uri="{28A0092B-C50C-407E-A947-70E740481C1C}">
                <a14:useLocalDpi xmlns:a14="http://schemas.microsoft.com/office/drawing/2010/main" val="0"/>
              </a:ext>
            </a:extLst>
          </a:blip>
          <a:stretch/>
        </p:blipFill>
        <p:spPr>
          <a:xfrm>
            <a:off x="3459929" y="2469085"/>
            <a:ext cx="2494544" cy="2822926"/>
          </a:xfrm>
          <a:prstGeom prst="rect">
            <a:avLst/>
          </a:prstGeom>
        </p:spPr>
      </p:pic>
      <p:pic>
        <p:nvPicPr>
          <p:cNvPr id="17" name="Picture 16">
            <a:extLst>
              <a:ext uri="{FF2B5EF4-FFF2-40B4-BE49-F238E27FC236}">
                <a16:creationId xmlns:a16="http://schemas.microsoft.com/office/drawing/2014/main" id="{E69ECF00-66D7-0608-EBD2-D3AB65D25C3C}"/>
              </a:ext>
            </a:extLst>
          </p:cNvPr>
          <p:cNvPicPr>
            <a:picLocks/>
          </p:cNvPicPr>
          <p:nvPr/>
        </p:nvPicPr>
        <p:blipFill>
          <a:blip r:embed="rId5">
            <a:extLst>
              <a:ext uri="{28A0092B-C50C-407E-A947-70E740481C1C}">
                <a14:useLocalDpi xmlns:a14="http://schemas.microsoft.com/office/drawing/2010/main" val="0"/>
              </a:ext>
            </a:extLst>
          </a:blip>
          <a:stretch/>
        </p:blipFill>
        <p:spPr>
          <a:xfrm>
            <a:off x="6239169" y="2506762"/>
            <a:ext cx="2502912" cy="2761587"/>
          </a:xfrm>
          <a:prstGeom prst="rect">
            <a:avLst/>
          </a:prstGeom>
        </p:spPr>
      </p:pic>
      <p:pic>
        <p:nvPicPr>
          <p:cNvPr id="16" name="Picture 15">
            <a:extLst>
              <a:ext uri="{FF2B5EF4-FFF2-40B4-BE49-F238E27FC236}">
                <a16:creationId xmlns:a16="http://schemas.microsoft.com/office/drawing/2014/main" id="{667FAA6D-A560-D256-CF8A-602BD1501A9F}"/>
              </a:ext>
            </a:extLst>
          </p:cNvPr>
          <p:cNvPicPr>
            <a:picLocks/>
          </p:cNvPicPr>
          <p:nvPr/>
        </p:nvPicPr>
        <p:blipFill>
          <a:blip r:embed="rId6">
            <a:extLst>
              <a:ext uri="{28A0092B-C50C-407E-A947-70E740481C1C}">
                <a14:useLocalDpi xmlns:a14="http://schemas.microsoft.com/office/drawing/2010/main" val="0"/>
              </a:ext>
            </a:extLst>
          </a:blip>
          <a:stretch/>
        </p:blipFill>
        <p:spPr>
          <a:xfrm>
            <a:off x="9015350" y="2485016"/>
            <a:ext cx="2502910" cy="2796989"/>
          </a:xfrm>
          <a:prstGeom prst="rect">
            <a:avLst/>
          </a:prstGeom>
        </p:spPr>
      </p:pic>
    </p:spTree>
    <p:extLst>
      <p:ext uri="{BB962C8B-B14F-4D97-AF65-F5344CB8AC3E}">
        <p14:creationId xmlns:p14="http://schemas.microsoft.com/office/powerpoint/2010/main" val="10940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198FACE-AB78-6EE9-E35D-D76D89CCD992}"/>
              </a:ext>
            </a:extLst>
          </p:cNvPr>
          <p:cNvSpPr>
            <a:spLocks noGrp="1"/>
          </p:cNvSpPr>
          <p:nvPr>
            <p:ph type="title"/>
          </p:nvPr>
        </p:nvSpPr>
        <p:spPr>
          <a:xfrm>
            <a:off x="1136397" y="502021"/>
            <a:ext cx="4959603" cy="1642969"/>
          </a:xfrm>
        </p:spPr>
        <p:txBody>
          <a:bodyPr anchor="b">
            <a:normAutofit/>
          </a:bodyPr>
          <a:lstStyle/>
          <a:p>
            <a:r>
              <a:rPr lang="en-US" sz="4000" dirty="0"/>
              <a:t>Feature Importance Evaluation</a:t>
            </a:r>
          </a:p>
        </p:txBody>
      </p:sp>
      <p:sp>
        <p:nvSpPr>
          <p:cNvPr id="9" name="Content Placeholder 8">
            <a:extLst>
              <a:ext uri="{FF2B5EF4-FFF2-40B4-BE49-F238E27FC236}">
                <a16:creationId xmlns:a16="http://schemas.microsoft.com/office/drawing/2014/main" id="{2D5B1A4F-6AC0-5CDA-D54C-BC3B4684DAA9}"/>
              </a:ext>
            </a:extLst>
          </p:cNvPr>
          <p:cNvSpPr>
            <a:spLocks noGrp="1"/>
          </p:cNvSpPr>
          <p:nvPr>
            <p:ph idx="1"/>
          </p:nvPr>
        </p:nvSpPr>
        <p:spPr>
          <a:xfrm>
            <a:off x="1136397" y="2418408"/>
            <a:ext cx="4959603" cy="3522569"/>
          </a:xfrm>
        </p:spPr>
        <p:txBody>
          <a:bodyPr anchor="t">
            <a:normAutofit/>
          </a:bodyPr>
          <a:lstStyle/>
          <a:p>
            <a:r>
              <a:rPr lang="en-US" sz="2000" dirty="0"/>
              <a:t>Primary Type produced the largest influence on model prediction. </a:t>
            </a:r>
          </a:p>
          <a:p>
            <a:r>
              <a:rPr lang="en-US" sz="2000" dirty="0"/>
              <a:t>Primary Type also occupies 4 of the top 5 most important features. </a:t>
            </a:r>
          </a:p>
          <a:p>
            <a:r>
              <a:rPr lang="en-US" sz="2000" dirty="0"/>
              <a:t>Significant drop in importance after 5</a:t>
            </a:r>
            <a:r>
              <a:rPr lang="en-US" sz="2000" baseline="30000" dirty="0"/>
              <a:t>th</a:t>
            </a:r>
            <a:r>
              <a:rPr lang="en-US" sz="2000" dirty="0"/>
              <a:t> feature. </a:t>
            </a:r>
          </a:p>
          <a:p>
            <a:r>
              <a:rPr lang="en-US" sz="2000" dirty="0"/>
              <a:t>Description consistently has 2</a:t>
            </a:r>
            <a:r>
              <a:rPr lang="en-US" sz="2000" baseline="30000" dirty="0"/>
              <a:t>nd</a:t>
            </a:r>
            <a:r>
              <a:rPr lang="en-US" sz="2000" dirty="0"/>
              <a:t> largest impact on prediction. </a:t>
            </a:r>
          </a:p>
        </p:txBody>
      </p:sp>
      <p:pic>
        <p:nvPicPr>
          <p:cNvPr id="7" name="Picture 6" descr="A bar graph with text&#10;&#10;AI-generated content may be incorrect.">
            <a:extLst>
              <a:ext uri="{FF2B5EF4-FFF2-40B4-BE49-F238E27FC236}">
                <a16:creationId xmlns:a16="http://schemas.microsoft.com/office/drawing/2014/main" id="{5AE19CA1-D650-E132-77C9-BE267CC0A1B3}"/>
              </a:ext>
            </a:extLst>
          </p:cNvPr>
          <p:cNvPicPr>
            <a:picLocks noChangeAspect="1"/>
          </p:cNvPicPr>
          <p:nvPr/>
        </p:nvPicPr>
        <p:blipFill>
          <a:blip r:embed="rId3">
            <a:extLst>
              <a:ext uri="{28A0092B-C50C-407E-A947-70E740481C1C}">
                <a14:useLocalDpi xmlns:a14="http://schemas.microsoft.com/office/drawing/2010/main" val="0"/>
              </a:ext>
            </a:extLst>
          </a:blip>
          <a:srcRect b="11795"/>
          <a:stretch>
            <a:fillRect/>
          </a:stretch>
        </p:blipFill>
        <p:spPr>
          <a:xfrm>
            <a:off x="6096000" y="860612"/>
            <a:ext cx="5617465" cy="4797910"/>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8D4D01D0-E7C3-AFF4-FACB-482D80FECE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928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F625A6-39E5-47FD-7231-DE3E4AE07C0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BC06E-3653-EE72-92E8-216AB4738CE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Specify Model Parameters</a:t>
            </a:r>
          </a:p>
        </p:txBody>
      </p:sp>
      <p:graphicFrame>
        <p:nvGraphicFramePr>
          <p:cNvPr id="5" name="Content Placeholder 2">
            <a:extLst>
              <a:ext uri="{FF2B5EF4-FFF2-40B4-BE49-F238E27FC236}">
                <a16:creationId xmlns:a16="http://schemas.microsoft.com/office/drawing/2014/main" id="{2F7A0CB6-B5B3-F6BE-0B5E-1F032F3C25F9}"/>
              </a:ext>
            </a:extLst>
          </p:cNvPr>
          <p:cNvGraphicFramePr>
            <a:graphicFrameLocks noGrp="1"/>
          </p:cNvGraphicFramePr>
          <p:nvPr>
            <p:ph idx="1"/>
            <p:extLst>
              <p:ext uri="{D42A27DB-BD31-4B8C-83A1-F6EECF244321}">
                <p14:modId xmlns:p14="http://schemas.microsoft.com/office/powerpoint/2010/main" val="28979274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35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148EA-B331-906E-7DE4-E1C976777B8C}"/>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06E2-840C-98AB-D117-C7F279C7EA52}"/>
              </a:ext>
            </a:extLst>
          </p:cNvPr>
          <p:cNvSpPr>
            <a:spLocks noGrp="1"/>
          </p:cNvSpPr>
          <p:nvPr>
            <p:ph type="title"/>
          </p:nvPr>
        </p:nvSpPr>
        <p:spPr>
          <a:xfrm>
            <a:off x="1136396" y="457201"/>
            <a:ext cx="5814240" cy="1556870"/>
          </a:xfrm>
        </p:spPr>
        <p:txBody>
          <a:bodyPr vert="horz" lIns="91440" tIns="45720" rIns="91440" bIns="45720" rtlCol="0" anchor="b">
            <a:normAutofit/>
          </a:bodyPr>
          <a:lstStyle/>
          <a:p>
            <a:r>
              <a:rPr lang="en-US" sz="4000" dirty="0"/>
              <a:t>Modeling</a:t>
            </a:r>
          </a:p>
        </p:txBody>
      </p:sp>
      <p:sp>
        <p:nvSpPr>
          <p:cNvPr id="7" name="TextBox 6">
            <a:extLst>
              <a:ext uri="{FF2B5EF4-FFF2-40B4-BE49-F238E27FC236}">
                <a16:creationId xmlns:a16="http://schemas.microsoft.com/office/drawing/2014/main" id="{8C172B66-4507-7AF8-97E3-BF1AC997970E}"/>
              </a:ext>
            </a:extLst>
          </p:cNvPr>
          <p:cNvSpPr txBox="1"/>
          <p:nvPr/>
        </p:nvSpPr>
        <p:spPr>
          <a:xfrm>
            <a:off x="1136396" y="2277036"/>
            <a:ext cx="5814239" cy="3461155"/>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Model Selection</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rPr>
              <a:t>Best model automatically selected during tuning evaluation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Tuned decision tree performed best</a:t>
            </a:r>
            <a:endParaRPr kumimoji="0" lang="en-US" sz="1600" b="0" i="0" u="none" strike="noStrike" cap="none" spc="0" normalizeH="0" baseline="0" noProof="0" dirty="0">
              <a:ln>
                <a:noFill/>
              </a:ln>
              <a:effectLst/>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Logistic Regression Evaluation</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Strongest fit for predicting arrest likelihood</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Assumes linear relationships, matching data structure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Conclusion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Ensemble models did not outperform logistic regression—limited nonlinear complexities</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Logistic regression recommended for real world implementation</a:t>
            </a:r>
          </a:p>
          <a:p>
            <a:pPr marL="514350" marR="0" lvl="1" fontAlgn="auto">
              <a:lnSpc>
                <a:spcPct val="90000"/>
              </a:lnSpc>
              <a:spcBef>
                <a:spcPts val="0"/>
              </a:spcBef>
              <a:spcAft>
                <a:spcPts val="600"/>
              </a:spcAft>
              <a:buClrTx/>
              <a:buSzTx/>
              <a:tabLst/>
              <a:defRPr/>
            </a:pPr>
            <a:endParaRPr kumimoji="0" lang="en-US" sz="1600" b="0" i="0" u="none" strike="noStrike" cap="none" spc="0" normalizeH="0" baseline="0" noProof="0" dirty="0">
              <a:ln>
                <a:noFill/>
              </a:ln>
              <a:effectLst/>
              <a:uLnTx/>
              <a:uFillTx/>
            </a:endParaRPr>
          </a:p>
        </p:txBody>
      </p:sp>
      <p:pic>
        <p:nvPicPr>
          <p:cNvPr id="6" name="Picture 5" descr="A screenshot of a computer&#10;&#10;AI-generated content may be incorrect.">
            <a:extLst>
              <a:ext uri="{FF2B5EF4-FFF2-40B4-BE49-F238E27FC236}">
                <a16:creationId xmlns:a16="http://schemas.microsoft.com/office/drawing/2014/main" id="{33F2F7B3-5654-1443-5C6C-4E13E63B4FC4}"/>
              </a:ext>
            </a:extLst>
          </p:cNvPr>
          <p:cNvPicPr>
            <a:picLocks/>
          </p:cNvPicPr>
          <p:nvPr/>
        </p:nvPicPr>
        <p:blipFill>
          <a:blip r:embed="rId3"/>
          <a:stretch>
            <a:fillRect/>
          </a:stretch>
        </p:blipFill>
        <p:spPr>
          <a:xfrm>
            <a:off x="7717919" y="799365"/>
            <a:ext cx="3636563" cy="2210153"/>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929A6592-7D7A-566B-8E8D-0AB93FD540AC}"/>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79815" y="3375824"/>
            <a:ext cx="3684058" cy="2243263"/>
          </a:xfrm>
          <a:prstGeom prst="rect">
            <a:avLst/>
          </a:prstGeom>
        </p:spPr>
      </p:pic>
      <p:sp>
        <p:nvSpPr>
          <p:cNvPr id="28" name="Rectangle 27">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08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Outcome</a:t>
            </a:r>
          </a:p>
        </p:txBody>
      </p:sp>
      <p:graphicFrame>
        <p:nvGraphicFramePr>
          <p:cNvPr id="18" name="Content Placeholder 2">
            <a:extLst>
              <a:ext uri="{FF2B5EF4-FFF2-40B4-BE49-F238E27FC236}">
                <a16:creationId xmlns:a16="http://schemas.microsoft.com/office/drawing/2014/main" id="{33272AF7-F0B8-04E2-5140-23ED5ECCC948}"/>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06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42D15-FF2E-DA5A-581E-FB409FE889A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Citations </a:t>
            </a:r>
          </a:p>
        </p:txBody>
      </p:sp>
      <p:sp>
        <p:nvSpPr>
          <p:cNvPr id="3" name="Content Placeholder 2">
            <a:extLst>
              <a:ext uri="{FF2B5EF4-FFF2-40B4-BE49-F238E27FC236}">
                <a16:creationId xmlns:a16="http://schemas.microsoft.com/office/drawing/2014/main" id="{DDA51287-0AE9-7854-5187-5D18506F0D0C}"/>
              </a:ext>
            </a:extLst>
          </p:cNvPr>
          <p:cNvSpPr>
            <a:spLocks noGrp="1"/>
          </p:cNvSpPr>
          <p:nvPr>
            <p:ph idx="1"/>
          </p:nvPr>
        </p:nvSpPr>
        <p:spPr>
          <a:xfrm>
            <a:off x="4835711" y="1201328"/>
            <a:ext cx="6555347" cy="5546047"/>
          </a:xfrm>
        </p:spPr>
        <p:txBody>
          <a:bodyPr anchor="ctr">
            <a:normAutofit fontScale="92500" lnSpcReduction="20000"/>
          </a:bodyPr>
          <a:lstStyle/>
          <a:p>
            <a:r>
              <a:rPr lang="en-US" sz="2000" dirty="0" err="1"/>
              <a:t>Ibm</a:t>
            </a:r>
            <a:r>
              <a:rPr lang="en-US" sz="2000" dirty="0"/>
              <a:t>. (2025, June 4). </a:t>
            </a:r>
            <a:r>
              <a:rPr lang="en-US" sz="2000" i="1" dirty="0"/>
              <a:t>What is Random Forest?</a:t>
            </a:r>
            <a:r>
              <a:rPr lang="en-US" sz="2000" dirty="0"/>
              <a:t>. IBM. </a:t>
            </a:r>
            <a:r>
              <a:rPr lang="en-US" sz="2000" dirty="0">
                <a:hlinkClick r:id="rId2"/>
              </a:rPr>
              <a:t>https://www.ibm.com/think/topics/random-forest</a:t>
            </a:r>
            <a:r>
              <a:rPr lang="en-US" sz="2000" dirty="0"/>
              <a:t>  </a:t>
            </a:r>
          </a:p>
          <a:p>
            <a:r>
              <a:rPr lang="en-US" sz="2000" dirty="0"/>
              <a:t>Lee, F. (2025, July 29). </a:t>
            </a:r>
            <a:r>
              <a:rPr lang="en-US" sz="2000" i="1" dirty="0"/>
              <a:t>What is logistic regression?</a:t>
            </a:r>
            <a:r>
              <a:rPr lang="en-US" sz="2000" dirty="0"/>
              <a:t>. IBM. </a:t>
            </a:r>
            <a:r>
              <a:rPr lang="en-US" sz="2000" dirty="0">
                <a:hlinkClick r:id="rId3"/>
              </a:rPr>
              <a:t>https://www.ibm.com/think/topics/logistic-regression</a:t>
            </a:r>
            <a:r>
              <a:rPr lang="en-US" sz="2000" dirty="0"/>
              <a:t>  </a:t>
            </a:r>
          </a:p>
          <a:p>
            <a:r>
              <a:rPr lang="en-US" sz="2000" dirty="0"/>
              <a:t>scikit-learn developers . (n.d.). </a:t>
            </a:r>
            <a:r>
              <a:rPr lang="en-US" sz="2000" i="1" dirty="0"/>
              <a:t>1.10. decision trees</a:t>
            </a:r>
            <a:r>
              <a:rPr lang="en-US" sz="2000" dirty="0"/>
              <a:t>. scikit learn. </a:t>
            </a:r>
            <a:r>
              <a:rPr lang="en-US" sz="2000" dirty="0">
                <a:hlinkClick r:id="rId4"/>
              </a:rPr>
              <a:t>https://scikit-learn.org/stable/modules/tree.html</a:t>
            </a:r>
            <a:r>
              <a:rPr lang="en-US" sz="2000" dirty="0"/>
              <a:t>  </a:t>
            </a:r>
          </a:p>
          <a:p>
            <a:r>
              <a:rPr lang="en-US" sz="2000" dirty="0"/>
              <a:t>scikit-learn developers . (n.d.-c). </a:t>
            </a:r>
            <a:r>
              <a:rPr lang="en-US" sz="2000" i="1" dirty="0" err="1"/>
              <a:t>Gradientboostingclassifier</a:t>
            </a:r>
            <a:r>
              <a:rPr lang="en-US" sz="2000" dirty="0"/>
              <a:t>. scikit. </a:t>
            </a:r>
            <a:r>
              <a:rPr lang="en-US" sz="2000" dirty="0">
                <a:hlinkClick r:id="rId5"/>
              </a:rPr>
              <a:t>https://scikit-learn.org/stable/modules/generated/sklearn.ensemble.GradientBoostingClassifier.html</a:t>
            </a:r>
            <a:r>
              <a:rPr lang="en-US" sz="2000" dirty="0"/>
              <a:t>  </a:t>
            </a:r>
          </a:p>
          <a:p>
            <a:r>
              <a:rPr lang="en-US" sz="2000" dirty="0"/>
              <a:t>Grimm, A., </a:t>
            </a:r>
            <a:r>
              <a:rPr lang="en-US" sz="2000" dirty="0" err="1"/>
              <a:t>Schuba</a:t>
            </a:r>
            <a:r>
              <a:rPr lang="en-US" sz="2000" dirty="0"/>
              <a:t>, T., &amp; Boyle, A. (2025, March 14). </a:t>
            </a:r>
            <a:r>
              <a:rPr lang="en-US" sz="2000" i="1" dirty="0"/>
              <a:t>“where’s my justice?” Only 6% of Chicago shootings lead to arrests, Sun-Times finds</a:t>
            </a:r>
            <a:r>
              <a:rPr lang="en-US" sz="2000" dirty="0"/>
              <a:t>. Times. </a:t>
            </a:r>
            <a:r>
              <a:rPr lang="en-US" sz="2000" dirty="0">
                <a:hlinkClick r:id="rId6"/>
              </a:rPr>
              <a:t>https://chicago.suntimes.com/the-watchdogs/2025/03/14/non-fatal-shootings-clearance-rate-chicago-police-cpd-statistics</a:t>
            </a:r>
            <a:endParaRPr lang="en-US" sz="2000" dirty="0"/>
          </a:p>
          <a:p>
            <a:r>
              <a:rPr lang="en-US" sz="2000" dirty="0"/>
              <a:t>Main, F., &amp; </a:t>
            </a:r>
            <a:r>
              <a:rPr lang="en-US" sz="2000" dirty="0" err="1"/>
              <a:t>Schuba</a:t>
            </a:r>
            <a:r>
              <a:rPr lang="en-US" sz="2000" dirty="0"/>
              <a:t>, T. (2024, October 25). </a:t>
            </a:r>
            <a:r>
              <a:rPr lang="en-US" sz="2000" i="1" dirty="0"/>
              <a:t>Chicago Police Department Exodus: New Cops are leaving in droves, Sun-Times Investigation finds</a:t>
            </a:r>
            <a:r>
              <a:rPr lang="en-US" sz="2000" dirty="0"/>
              <a:t>. Times. </a:t>
            </a:r>
            <a:r>
              <a:rPr lang="en-US" sz="2000" dirty="0">
                <a:hlinkClick r:id="rId7"/>
              </a:rPr>
              <a:t>https://chicago.suntimes.com/the-watchdogs/2024/10/25/chicago-police-department-exodus-suburbs-recruiting</a:t>
            </a:r>
            <a:r>
              <a:rPr lang="en-US" sz="2000" dirty="0"/>
              <a:t> </a:t>
            </a:r>
          </a:p>
          <a:p>
            <a:endParaRPr lang="en-US" sz="2000" dirty="0"/>
          </a:p>
          <a:p>
            <a:endParaRPr lang="en-US" sz="2000" dirty="0"/>
          </a:p>
          <a:p>
            <a:endParaRPr lang="en-US" sz="2000" dirty="0"/>
          </a:p>
        </p:txBody>
      </p:sp>
    </p:spTree>
    <p:extLst>
      <p:ext uri="{BB962C8B-B14F-4D97-AF65-F5344CB8AC3E}">
        <p14:creationId xmlns:p14="http://schemas.microsoft.com/office/powerpoint/2010/main" val="252889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1136397" y="502021"/>
            <a:ext cx="4959603" cy="1642969"/>
          </a:xfrm>
        </p:spPr>
        <p:txBody>
          <a:bodyPr anchor="b">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1136397" y="2418408"/>
            <a:ext cx="4959603" cy="3522569"/>
          </a:xfrm>
        </p:spPr>
        <p:txBody>
          <a:bodyPr anchor="t">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680896" y="489118"/>
            <a:ext cx="4864115" cy="5466007"/>
          </a:xfrm>
          <a:prstGeom prst="rect">
            <a:avLst/>
          </a:prstGeom>
        </p:spPr>
      </p:pic>
      <p:sp>
        <p:nvSpPr>
          <p:cNvPr id="59" name="Rectangle 5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65" name="Rectangle 6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1371600" y="407695"/>
            <a:ext cx="9724030" cy="834251"/>
          </a:xfrm>
        </p:spPr>
        <p:txBody>
          <a:bodyPr anchor="ctr">
            <a:normAutofit/>
          </a:bodyPr>
          <a:lstStyle/>
          <a:p>
            <a:r>
              <a:rPr lang="en-US" sz="4000">
                <a:solidFill>
                  <a:srgbClr val="FFFFFF"/>
                </a:solidFill>
              </a:rPr>
              <a:t>Frame the Problem</a:t>
            </a:r>
          </a:p>
        </p:txBody>
      </p:sp>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2"/>
          <a:srcRect l="3468" r="12521" b="1"/>
          <a:stretch>
            <a:fillRect/>
          </a:stretch>
        </p:blipFill>
        <p:spPr>
          <a:xfrm>
            <a:off x="1216889" y="2200459"/>
            <a:ext cx="3061813" cy="1521578"/>
          </a:xfrm>
          <a:prstGeom prst="rect">
            <a:avLst/>
          </a:prstGeom>
        </p:spPr>
      </p:pic>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4599296" y="2200459"/>
            <a:ext cx="3007003" cy="1494354"/>
          </a:xfrm>
          <a:prstGeom prst="rect">
            <a:avLst/>
          </a:prstGeom>
        </p:spPr>
      </p:pic>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4"/>
          <a:srcRect l="7077" r="11931" b="2"/>
          <a:stretch>
            <a:fillRect/>
          </a:stretch>
        </p:blipFill>
        <p:spPr>
          <a:xfrm>
            <a:off x="7913295" y="2200459"/>
            <a:ext cx="3061813" cy="1521575"/>
          </a:xfrm>
          <a:prstGeom prst="rect">
            <a:avLst/>
          </a:prstGeom>
        </p:spPr>
      </p:pic>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1371601" y="4786744"/>
            <a:ext cx="9448800" cy="1442631"/>
          </a:xfrm>
        </p:spPr>
        <p:txBody>
          <a:bodyPr>
            <a:normAutofit/>
          </a:bodyPr>
          <a:lstStyle/>
          <a:p>
            <a:r>
              <a:rPr lang="en-US" sz="1100"/>
              <a:t>Data can be utilized to answer various business objectives</a:t>
            </a:r>
          </a:p>
          <a:p>
            <a:pPr lvl="1"/>
            <a:r>
              <a:rPr lang="en-US" sz="1100"/>
              <a:t># of Crimes by Location</a:t>
            </a:r>
          </a:p>
          <a:p>
            <a:pPr lvl="1"/>
            <a:r>
              <a:rPr lang="en-US" sz="1100"/>
              <a:t># of Crimes by District</a:t>
            </a:r>
          </a:p>
          <a:p>
            <a:pPr lvl="1"/>
            <a:r>
              <a:rPr lang="en-US" sz="1100"/>
              <a:t># of Arrest by Beat</a:t>
            </a:r>
          </a:p>
          <a:p>
            <a:pPr marL="457200" lvl="1" indent="0">
              <a:buNone/>
            </a:pPr>
            <a:endParaRPr lang="en-US" sz="1100"/>
          </a:p>
          <a:p>
            <a:r>
              <a:rPr lang="en-US" sz="1100" b="1"/>
              <a:t>Main Objective of ML Model: </a:t>
            </a:r>
            <a:r>
              <a:rPr lang="en-US" sz="1100"/>
              <a:t>predict the likelihood of an arrest based on various factors, such as type, location, and time of day</a:t>
            </a:r>
          </a:p>
        </p:txBody>
      </p:sp>
    </p:spTree>
    <p:extLst>
      <p:ext uri="{BB962C8B-B14F-4D97-AF65-F5344CB8AC3E}">
        <p14:creationId xmlns:p14="http://schemas.microsoft.com/office/powerpoint/2010/main" val="31070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Initial Thoughts &amp; Assumptions</a:t>
            </a:r>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8074084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49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976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5C7F-B33E-559F-0591-D48CB917C2C5}"/>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0CFAEEE8-5A4A-6A9C-8B59-0C818616AB04}"/>
              </a:ext>
            </a:extLst>
          </p:cNvPr>
          <p:cNvSpPr>
            <a:spLocks noGrp="1"/>
          </p:cNvSpPr>
          <p:nvPr>
            <p:ph idx="1"/>
          </p:nvPr>
        </p:nvSpPr>
        <p:spPr>
          <a:xfrm>
            <a:off x="1136396" y="2277036"/>
            <a:ext cx="5814239" cy="3461155"/>
          </a:xfrm>
        </p:spPr>
        <p:txBody>
          <a:bodyPr>
            <a:normAutofit/>
          </a:bodyPr>
          <a:lstStyle/>
          <a:p>
            <a:r>
              <a:rPr lang="en-US" sz="2000"/>
              <a:t>Arrests by Type</a:t>
            </a:r>
          </a:p>
          <a:p>
            <a:pPr lvl="1"/>
            <a:r>
              <a:rPr lang="en-US" sz="2000"/>
              <a:t>Most crimes do not result in arrests</a:t>
            </a:r>
          </a:p>
          <a:p>
            <a:pPr lvl="1"/>
            <a:r>
              <a:rPr lang="en-US" sz="2000"/>
              <a:t>Non-violent crimes retain highest frequency</a:t>
            </a:r>
          </a:p>
          <a:p>
            <a:pPr lvl="1"/>
            <a:r>
              <a:rPr lang="en-US" sz="2000"/>
              <a:t>Violent crimes show the highest arrest rate</a:t>
            </a:r>
          </a:p>
          <a:p>
            <a:r>
              <a:rPr lang="en-US" sz="2000"/>
              <a:t>Frequency of Crime </a:t>
            </a:r>
          </a:p>
          <a:p>
            <a:pPr lvl="1"/>
            <a:r>
              <a:rPr lang="en-US" sz="2000"/>
              <a:t>Theft is the most frequent crime</a:t>
            </a:r>
          </a:p>
          <a:p>
            <a:pPr lvl="1"/>
            <a:r>
              <a:rPr lang="en-US" sz="2000"/>
              <a:t>Battery is the most common violent crime (orange)</a:t>
            </a:r>
          </a:p>
        </p:txBody>
      </p:sp>
      <p:pic>
        <p:nvPicPr>
          <p:cNvPr id="7" name="Picture 6">
            <a:extLst>
              <a:ext uri="{FF2B5EF4-FFF2-40B4-BE49-F238E27FC236}">
                <a16:creationId xmlns:a16="http://schemas.microsoft.com/office/drawing/2014/main" id="{38FA49F6-31E7-BAF5-1BDD-9A3B7A265C01}"/>
              </a:ext>
            </a:extLst>
          </p:cNvPr>
          <p:cNvPicPr>
            <a:picLocks noChangeAspect="1"/>
          </p:cNvPicPr>
          <p:nvPr/>
        </p:nvPicPr>
        <p:blipFill>
          <a:blip r:embed="rId3"/>
          <a:stretch>
            <a:fillRect/>
          </a:stretch>
        </p:blipFill>
        <p:spPr>
          <a:xfrm>
            <a:off x="7679766" y="1134021"/>
            <a:ext cx="3712869" cy="1540840"/>
          </a:xfrm>
          <a:prstGeom prst="rect">
            <a:avLst/>
          </a:prstGeom>
        </p:spPr>
      </p:pic>
      <p:pic>
        <p:nvPicPr>
          <p:cNvPr id="5" name="Picture 4">
            <a:extLst>
              <a:ext uri="{FF2B5EF4-FFF2-40B4-BE49-F238E27FC236}">
                <a16:creationId xmlns:a16="http://schemas.microsoft.com/office/drawing/2014/main" id="{8B55116E-CDB1-B45D-EB16-4F0CFE1D7985}"/>
              </a:ext>
            </a:extLst>
          </p:cNvPr>
          <p:cNvPicPr>
            <a:picLocks noChangeAspect="1"/>
          </p:cNvPicPr>
          <p:nvPr/>
        </p:nvPicPr>
        <p:blipFill>
          <a:blip r:embed="rId4"/>
          <a:stretch>
            <a:fillRect/>
          </a:stretch>
        </p:blipFill>
        <p:spPr>
          <a:xfrm>
            <a:off x="8000988" y="3375824"/>
            <a:ext cx="3041712" cy="2243263"/>
          </a:xfrm>
          <a:prstGeom prst="rect">
            <a:avLst/>
          </a:prstGeom>
        </p:spPr>
      </p:pic>
      <p:sp>
        <p:nvSpPr>
          <p:cNvPr id="10" name="Rectangle 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6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A02E1-C308-D024-8BF9-7D71A19B860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949D0-9775-28AF-7E2D-8D3FE4C0A3E1}"/>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4E3037BA-5543-9E5E-DC61-3AF11BDEB22B}"/>
              </a:ext>
            </a:extLst>
          </p:cNvPr>
          <p:cNvSpPr>
            <a:spLocks noGrp="1"/>
          </p:cNvSpPr>
          <p:nvPr>
            <p:ph idx="1"/>
          </p:nvPr>
        </p:nvSpPr>
        <p:spPr>
          <a:xfrm>
            <a:off x="1136396" y="2277036"/>
            <a:ext cx="5814239" cy="3461155"/>
          </a:xfrm>
        </p:spPr>
        <p:txBody>
          <a:bodyPr>
            <a:normAutofit/>
          </a:bodyPr>
          <a:lstStyle/>
          <a:p>
            <a:r>
              <a:rPr lang="en-US" sz="1600"/>
              <a:t>Crime vs. Arrest Count</a:t>
            </a:r>
          </a:p>
          <a:p>
            <a:pPr lvl="1"/>
            <a:r>
              <a:rPr lang="en-US" sz="1600"/>
              <a:t>Districts 6, 8, 11 each have crime counts greater than or equal to 1500</a:t>
            </a:r>
          </a:p>
          <a:p>
            <a:pPr lvl="1"/>
            <a:r>
              <a:rPr lang="en-US" sz="1600"/>
              <a:t>Districts 20 and 31 have the lowest volume of crime</a:t>
            </a:r>
          </a:p>
          <a:p>
            <a:r>
              <a:rPr lang="en-US" sz="1600"/>
              <a:t>Arrest Rate by District</a:t>
            </a:r>
          </a:p>
          <a:p>
            <a:pPr lvl="1"/>
            <a:r>
              <a:rPr lang="en-US" sz="1600"/>
              <a:t>Green bars indicate a “safe” district based on the median measure of arrest count / crime count</a:t>
            </a:r>
          </a:p>
          <a:p>
            <a:r>
              <a:rPr lang="en-US" sz="1600"/>
              <a:t>Overview of District and Crime graphs</a:t>
            </a:r>
          </a:p>
          <a:p>
            <a:pPr lvl="1"/>
            <a:r>
              <a:rPr lang="en-US" sz="1600"/>
              <a:t>District 11 has the highest arrest and crime count</a:t>
            </a:r>
          </a:p>
          <a:p>
            <a:pPr lvl="1"/>
            <a:r>
              <a:rPr lang="en-US" sz="1600"/>
              <a:t>High crime does not always mean high arrest rates</a:t>
            </a:r>
          </a:p>
          <a:p>
            <a:pPr lvl="1"/>
            <a:r>
              <a:rPr lang="en-US" sz="1600"/>
              <a:t>Helpful benchmarks for experimentation and model prep </a:t>
            </a:r>
          </a:p>
        </p:txBody>
      </p:sp>
      <p:pic>
        <p:nvPicPr>
          <p:cNvPr id="7" name="Picture 6">
            <a:extLst>
              <a:ext uri="{FF2B5EF4-FFF2-40B4-BE49-F238E27FC236}">
                <a16:creationId xmlns:a16="http://schemas.microsoft.com/office/drawing/2014/main" id="{4C230784-745D-B9FC-8FE0-137732519ED5}"/>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679766" y="1124739"/>
            <a:ext cx="3712869" cy="1559404"/>
          </a:xfrm>
          <a:prstGeom prst="rect">
            <a:avLst/>
          </a:prstGeom>
        </p:spPr>
      </p:pic>
      <p:pic>
        <p:nvPicPr>
          <p:cNvPr id="4" name="Picture 3">
            <a:extLst>
              <a:ext uri="{FF2B5EF4-FFF2-40B4-BE49-F238E27FC236}">
                <a16:creationId xmlns:a16="http://schemas.microsoft.com/office/drawing/2014/main" id="{62B1AC84-4528-F9BC-50D4-8708F9EFB649}"/>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65410" y="3713112"/>
            <a:ext cx="3712869" cy="1568687"/>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1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0BD8BE-D4DF-0304-16F4-8934A8533A5A}"/>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Model Evaluation </a:t>
            </a:r>
          </a:p>
        </p:txBody>
      </p:sp>
    </p:spTree>
    <p:extLst>
      <p:ext uri="{BB962C8B-B14F-4D97-AF65-F5344CB8AC3E}">
        <p14:creationId xmlns:p14="http://schemas.microsoft.com/office/powerpoint/2010/main" val="161949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AC02-7B06-88A4-3E9E-6FD9EF387AD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B86DCDE-58A9-8598-6F68-D19D7A0AEEA1}"/>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21DE1-7C79-EFF9-BA63-3CF2BBDAF132}"/>
              </a:ext>
            </a:extLst>
          </p:cNvPr>
          <p:cNvSpPr>
            <a:spLocks noGrp="1"/>
          </p:cNvSpPr>
          <p:nvPr>
            <p:ph type="title"/>
          </p:nvPr>
        </p:nvSpPr>
        <p:spPr/>
        <p:txBody>
          <a:bodyPr>
            <a:normAutofit/>
          </a:bodyPr>
          <a:lstStyle/>
          <a:p>
            <a:r>
              <a:rPr lang="en-US" dirty="0"/>
              <a:t>Modeling Cycle</a:t>
            </a:r>
          </a:p>
        </p:txBody>
      </p:sp>
      <p:graphicFrame>
        <p:nvGraphicFramePr>
          <p:cNvPr id="5" name="Content Placeholder 2">
            <a:extLst>
              <a:ext uri="{FF2B5EF4-FFF2-40B4-BE49-F238E27FC236}">
                <a16:creationId xmlns:a16="http://schemas.microsoft.com/office/drawing/2014/main" id="{60FC68B3-ADE4-E279-80AA-305BF4C8BF12}"/>
              </a:ext>
            </a:extLst>
          </p:cNvPr>
          <p:cNvGraphicFramePr>
            <a:graphicFrameLocks noGrp="1"/>
          </p:cNvGraphicFramePr>
          <p:nvPr>
            <p:ph idx="1"/>
            <p:extLst>
              <p:ext uri="{D42A27DB-BD31-4B8C-83A1-F6EECF244321}">
                <p14:modId xmlns:p14="http://schemas.microsoft.com/office/powerpoint/2010/main" val="3920484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78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501</TotalTime>
  <Words>2585</Words>
  <Application>Microsoft Office PowerPoint</Application>
  <PresentationFormat>Widescreen</PresentationFormat>
  <Paragraphs>144</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Developing a Machine Learning Model</vt:lpstr>
      <vt:lpstr>About the Dataset</vt:lpstr>
      <vt:lpstr>Frame the Problem</vt:lpstr>
      <vt:lpstr>Initial Thoughts &amp; Assumptions</vt:lpstr>
      <vt:lpstr>Data Wrangling</vt:lpstr>
      <vt:lpstr>Exploratory Data Analysis</vt:lpstr>
      <vt:lpstr>Exploratory Data Analysis</vt:lpstr>
      <vt:lpstr>Model Evaluation </vt:lpstr>
      <vt:lpstr>Modeling Cycle</vt:lpstr>
      <vt:lpstr>Preprocessing Pipeline</vt:lpstr>
      <vt:lpstr>Model Selection</vt:lpstr>
      <vt:lpstr>Model Results</vt:lpstr>
      <vt:lpstr>Feature Importance Evaluation</vt:lpstr>
      <vt:lpstr>Specify Model Parameters</vt:lpstr>
      <vt:lpstr>Modeling</vt:lpstr>
      <vt:lpstr>Outcome</vt:lpstr>
      <vt:lpstr>Citations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Cameron Slaugh</cp:lastModifiedBy>
  <cp:revision>16</cp:revision>
  <dcterms:created xsi:type="dcterms:W3CDTF">2025-07-24T19:51:34Z</dcterms:created>
  <dcterms:modified xsi:type="dcterms:W3CDTF">2025-08-07T23:28:28Z</dcterms:modified>
</cp:coreProperties>
</file>