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464" autoAdjust="0"/>
  </p:normalViewPr>
  <p:slideViewPr>
    <p:cSldViewPr snapToGrid="0">
      <p:cViewPr varScale="1">
        <p:scale>
          <a:sx n="52" d="100"/>
          <a:sy n="52" d="100"/>
        </p:scale>
        <p:origin x="18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1B212-0EDE-4AA1-8ED7-07378ABC31E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9EA2E-ADA5-4051-9BE1-7010ABEF2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2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what worked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what did not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Assumptions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Surprises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9EA2E-ADA5-4051-9BE1-7010ABEF2B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83F5-D343-E869-B80A-4D1782B3F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18D6-1D1A-C0FA-6E4B-9F8D45EBE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15A7-CAD4-61AF-0021-04394C10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81E2-E7FF-419A-A8C5-3A16374CC1C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CEED-9693-15DF-679D-9735EDD7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27D5-513A-AB77-DEC6-3F7F8D8E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A5D5-780A-436E-BA91-E2F5B738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1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9945-77AA-82BD-CBFC-CEFD62D8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F3C62-2247-5128-BF9A-FB2B21955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12A94-0B79-241B-C22C-C9EF1BE4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81E2-E7FF-419A-A8C5-3A16374CC1C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8DEB-87E4-5093-EB9A-BE3E767F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7ADE-A372-1A90-D565-A225F886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A5D5-780A-436E-BA91-E2F5B738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55753-5375-C287-DBCB-DE2E586C0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75D71-3853-3AEB-BF34-D92FE9B39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AD18-C07A-19BF-7660-DD812A0C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81E2-E7FF-419A-A8C5-3A16374CC1C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0262D-B383-A7E4-16B5-E055AC67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12166-B73E-0054-8A34-F9FA55C0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A5D5-780A-436E-BA91-E2F5B738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3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CE4C-F987-DC07-FCE6-40AF92D3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B9F4-C799-AF13-D12B-7B1378B1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0590-F28D-D3E1-EED4-408EB95B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81E2-E7FF-419A-A8C5-3A16374CC1C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3FE7-010C-8ECF-FA68-1D306F54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80A4-B311-F383-48D7-B8AF33FF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A5D5-780A-436E-BA91-E2F5B738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0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1F1E-CEC3-0E8E-4D45-AB913D0C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ED181-E03D-2009-73BC-AEF856E94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31EF-9FF7-0E0F-BD2A-2007E3C3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81E2-E7FF-419A-A8C5-3A16374CC1C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A31F4-8226-CFDF-DD1B-4D3116B9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169E4-98B5-7F35-74D8-1A3AA1C6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A5D5-780A-436E-BA91-E2F5B738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9C64-121F-1F7B-976B-A67384A4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CF61-418D-A0BE-9995-E75848F90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EA13-6E1C-EDF5-7670-33BBC0AC7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2E8B5-EF48-7985-C796-4F77E573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81E2-E7FF-419A-A8C5-3A16374CC1C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E9B19-9CE6-F42C-AEE9-16CB3810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96413-1DC4-668D-2D5D-A87AE424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A5D5-780A-436E-BA91-E2F5B738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1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91B6-63F5-45C2-4697-9632E65C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57D1C-B033-DA22-5DBE-1B5AECE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D334C-6C16-B076-5F5F-989DEF67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043AD-B330-2B31-A820-2F8B470FD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74167-077D-0021-A4E0-26D884091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ED7AC-1A73-6C2B-4151-15E2558B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81E2-E7FF-419A-A8C5-3A16374CC1C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952D8-26B6-04F9-EE75-FDFC6B5A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172E3-47E0-6753-6B60-3E18C36A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A5D5-780A-436E-BA91-E2F5B738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DF9B-6FE6-DA0E-DE05-761C7FA6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AB317-5240-8D95-B8B4-50DF7580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81E2-E7FF-419A-A8C5-3A16374CC1C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CE42B-1A66-A8AF-3E73-BB817CF1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A0CE-FE6D-17FD-2A56-88AA52BA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A5D5-780A-436E-BA91-E2F5B738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4CB9A-AF39-97DF-CA59-B18F056E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81E2-E7FF-419A-A8C5-3A16374CC1C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F1C73-C81D-9AA0-A1D6-3C95806A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0A1CE-8B8A-ABC6-0F13-ADE2F32F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A5D5-780A-436E-BA91-E2F5B738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E7B0-F970-9434-A57E-BA529058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E5B0-C0AB-24CB-DAD5-3CEAE113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62913-8606-B9A9-3D4A-2A20BC1FE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DEA58-43AF-8C50-6D9E-6E78E2E9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81E2-E7FF-419A-A8C5-3A16374CC1C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7017-E0AE-8A82-ED5F-D694B37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2A76F-91EE-7DFE-3D54-75AF90CB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A5D5-780A-436E-BA91-E2F5B738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C740-0DA2-2A91-27F5-20692912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3A2C6-F839-D51B-2EDB-6C4E87021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54FC2-70E3-7C7C-01D2-CFC68D83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1A458-000F-79BF-9128-2D96184F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81E2-E7FF-419A-A8C5-3A16374CC1C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164CE-7105-F1DD-CEF8-A651BFF0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2FBC2-743D-83EB-73A0-3C728F46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A5D5-780A-436E-BA91-E2F5B738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5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9DF64-76B9-6298-4C07-6DC8F7B8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30615-822A-5C07-CB44-9ACF93C71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38C4D-C56D-857B-5EA8-AE6C629DD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081E2-E7FF-419A-A8C5-3A16374CC1C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DB9CE-85C2-2871-7C7E-2474E0C43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6047-8781-A94A-FE74-157D0DC92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DA5D5-780A-436E-BA91-E2F5B7381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6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4BA0-985B-3055-6F9B-3D2FEFF26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[Insert Clever 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C405A-E6B4-0F6B-E323-55EF93D02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ISDS 7075</a:t>
            </a:r>
            <a:br>
              <a:rPr lang="en-US" dirty="0"/>
            </a:br>
            <a:r>
              <a:rPr lang="en-US" dirty="0"/>
              <a:t>Summer 2025</a:t>
            </a:r>
            <a:br>
              <a:rPr lang="en-US" dirty="0"/>
            </a:br>
            <a:r>
              <a:rPr lang="en-US" dirty="0"/>
              <a:t>Taylor Kocher, Ryan McGiffin, Eric Lekas</a:t>
            </a:r>
          </a:p>
        </p:txBody>
      </p:sp>
    </p:spTree>
    <p:extLst>
      <p:ext uri="{BB962C8B-B14F-4D97-AF65-F5344CB8AC3E}">
        <p14:creationId xmlns:p14="http://schemas.microsoft.com/office/powerpoint/2010/main" val="108939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DBB7-5976-DA66-A65C-08617BF4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B2A2-1CC7-AE36-06DA-DD534ED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[Where did we get our data?]</a:t>
            </a:r>
          </a:p>
        </p:txBody>
      </p:sp>
    </p:spTree>
    <p:extLst>
      <p:ext uri="{BB962C8B-B14F-4D97-AF65-F5344CB8AC3E}">
        <p14:creationId xmlns:p14="http://schemas.microsoft.com/office/powerpoint/2010/main" val="212275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B100-D254-4CEB-DE77-351FDC07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A276-449B-0BAD-8C87-501E6946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[What are we trying to solve for?]</a:t>
            </a:r>
          </a:p>
          <a:p>
            <a:r>
              <a:rPr lang="en-US" dirty="0"/>
              <a:t>[How will we measure success?]</a:t>
            </a:r>
          </a:p>
        </p:txBody>
      </p:sp>
    </p:spTree>
    <p:extLst>
      <p:ext uri="{BB962C8B-B14F-4D97-AF65-F5344CB8AC3E}">
        <p14:creationId xmlns:p14="http://schemas.microsoft.com/office/powerpoint/2010/main" val="326082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AD10-A900-B1F1-49B2-C16CB5E9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18B3-9750-BA91-9100-854568DA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 simply looking at the data, what do we think the outcomes will be?]</a:t>
            </a:r>
          </a:p>
        </p:txBody>
      </p:sp>
    </p:spTree>
    <p:extLst>
      <p:ext uri="{BB962C8B-B14F-4D97-AF65-F5344CB8AC3E}">
        <p14:creationId xmlns:p14="http://schemas.microsoft.com/office/powerpoint/2010/main" val="7193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6831-7B9C-7F88-D3EA-211D3999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488F-FE75-245B-9E86-B1977E94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[How did we handle missing data and outliers?]</a:t>
            </a:r>
          </a:p>
          <a:p>
            <a:r>
              <a:rPr lang="en-US" dirty="0"/>
              <a:t>[What steps did we take to standardize/normalize the data?]</a:t>
            </a:r>
          </a:p>
        </p:txBody>
      </p:sp>
    </p:spTree>
    <p:extLst>
      <p:ext uri="{BB962C8B-B14F-4D97-AF65-F5344CB8AC3E}">
        <p14:creationId xmlns:p14="http://schemas.microsoft.com/office/powerpoint/2010/main" val="310437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8037-F0BD-55DA-5F43-31803B9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FC-24F4-D72D-D81D-439865D29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[Which models did we try and why?]</a:t>
            </a:r>
          </a:p>
          <a:p>
            <a:r>
              <a:rPr lang="en-US" dirty="0"/>
              <a:t>[Which is the preferred model?]</a:t>
            </a:r>
          </a:p>
        </p:txBody>
      </p:sp>
    </p:spTree>
    <p:extLst>
      <p:ext uri="{BB962C8B-B14F-4D97-AF65-F5344CB8AC3E}">
        <p14:creationId xmlns:p14="http://schemas.microsoft.com/office/powerpoint/2010/main" val="252378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0C1F-057A-D65B-AF60-5D8875CC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EC0B-BE60-15EF-AEB3-2AFB7AE5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[Include data visualization (graphs, charts, etc.) into our observations]</a:t>
            </a:r>
          </a:p>
        </p:txBody>
      </p:sp>
    </p:spTree>
    <p:extLst>
      <p:ext uri="{BB962C8B-B14F-4D97-AF65-F5344CB8AC3E}">
        <p14:creationId xmlns:p14="http://schemas.microsoft.com/office/powerpoint/2010/main" val="229906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FBE7-C567-7B62-52C7-009EA7D6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B921-5260-C21D-87DA-0AEE33F0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[What worked, what did not work, assumptions, surprises, limitations, etc.]</a:t>
            </a:r>
          </a:p>
        </p:txBody>
      </p:sp>
    </p:spTree>
    <p:extLst>
      <p:ext uri="{BB962C8B-B14F-4D97-AF65-F5344CB8AC3E}">
        <p14:creationId xmlns:p14="http://schemas.microsoft.com/office/powerpoint/2010/main" val="111076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157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[Insert Clever Title]</vt:lpstr>
      <vt:lpstr>Introduction: About the Dataset</vt:lpstr>
      <vt:lpstr>Objective</vt:lpstr>
      <vt:lpstr>Initial Thoughts</vt:lpstr>
      <vt:lpstr>Data Wrangling</vt:lpstr>
      <vt:lpstr>Modeling</vt:lpstr>
      <vt:lpstr>Outcome</vt:lpstr>
      <vt:lpstr>Interesting 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Taylor Kocher</dc:creator>
  <cp:lastModifiedBy>Taylor Kocher</cp:lastModifiedBy>
  <cp:revision>1</cp:revision>
  <dcterms:created xsi:type="dcterms:W3CDTF">2025-07-24T19:51:34Z</dcterms:created>
  <dcterms:modified xsi:type="dcterms:W3CDTF">2025-07-24T20:06:50Z</dcterms:modified>
</cp:coreProperties>
</file>