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58" r:id="rId4"/>
    <p:sldId id="259" r:id="rId5"/>
    <p:sldId id="260" r:id="rId6"/>
    <p:sldId id="262" r:id="rId7"/>
    <p:sldId id="263" r:id="rId8"/>
    <p:sldId id="25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398309-EE30-411F-BAE6-1D221D1CA75A}" v="4" dt="2025-07-31T00:07:11.8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59" autoAdjust="0"/>
  </p:normalViewPr>
  <p:slideViewPr>
    <p:cSldViewPr snapToGrid="0">
      <p:cViewPr>
        <p:scale>
          <a:sx n="66" d="100"/>
          <a:sy n="66" d="100"/>
        </p:scale>
        <p:origin x="1330"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pChg chg="mod">
          <ac:chgData name="Taylor Kocher" userId="34fafd0f8ab602e7" providerId="LiveId" clId="{40398309-EE30-411F-BAE6-1D221D1CA75A}" dt="2025-07-30T23:45:28.896" v="129" actId="26606"/>
          <ac:spMkLst>
            <pc:docMk/>
            <pc:sldMk cId="1089398144" sldId="256"/>
            <ac:spMk id="2" creationId="{92BE4BA0-985B-3055-6F9B-3D2FEFF263F7}"/>
          </ac:spMkLst>
        </pc:spChg>
        <pc:spChg chg="mod">
          <ac:chgData name="Taylor Kocher" userId="34fafd0f8ab602e7" providerId="LiveId" clId="{40398309-EE30-411F-BAE6-1D221D1CA75A}" dt="2025-07-30T23:45:28.896" v="129" actId="26606"/>
          <ac:spMkLst>
            <pc:docMk/>
            <pc:sldMk cId="1089398144" sldId="256"/>
            <ac:spMk id="3" creationId="{A82C405A-E6B4-0F6B-E323-55EF93D0217C}"/>
          </ac:spMkLst>
        </pc:spChg>
        <pc:spChg chg="add">
          <ac:chgData name="Taylor Kocher" userId="34fafd0f8ab602e7" providerId="LiveId" clId="{40398309-EE30-411F-BAE6-1D221D1CA75A}" dt="2025-07-30T23:45:28.896" v="129" actId="26606"/>
          <ac:spMkLst>
            <pc:docMk/>
            <pc:sldMk cId="1089398144" sldId="256"/>
            <ac:spMk id="6" creationId="{6F5A5072-7B47-4D32-B52A-4EBBF590B8A5}"/>
          </ac:spMkLst>
        </pc:spChg>
        <pc:spChg chg="add">
          <ac:chgData name="Taylor Kocher" userId="34fafd0f8ab602e7" providerId="LiveId" clId="{40398309-EE30-411F-BAE6-1D221D1CA75A}" dt="2025-07-30T23:45:28.896" v="129" actId="26606"/>
          <ac:spMkLst>
            <pc:docMk/>
            <pc:sldMk cId="1089398144" sldId="256"/>
            <ac:spMk id="7" creationId="{9715DAF0-AE1B-46C9-8A6B-DB2AA05AB91D}"/>
          </ac:spMkLst>
        </pc:spChg>
        <pc:spChg chg="add del">
          <ac:chgData name="Taylor Kocher" userId="34fafd0f8ab602e7" providerId="LiveId" clId="{40398309-EE30-411F-BAE6-1D221D1CA75A}" dt="2025-07-30T23:44:30.291" v="112" actId="26606"/>
          <ac:spMkLst>
            <pc:docMk/>
            <pc:sldMk cId="1089398144" sldId="256"/>
            <ac:spMk id="8" creationId="{1A3C89F8-0D2F-47FF-B903-151248265F47}"/>
          </ac:spMkLst>
        </pc:spChg>
        <pc:spChg chg="add del">
          <ac:chgData name="Taylor Kocher" userId="34fafd0f8ab602e7" providerId="LiveId" clId="{40398309-EE30-411F-BAE6-1D221D1CA75A}" dt="2025-07-30T23:44:41.556" v="120" actId="26606"/>
          <ac:spMkLst>
            <pc:docMk/>
            <pc:sldMk cId="1089398144" sldId="256"/>
            <ac:spMk id="9" creationId="{C1DD1A8A-57D5-4A81-AD04-532B043C5611}"/>
          </ac:spMkLst>
        </pc:spChg>
        <pc:spChg chg="add del">
          <ac:chgData name="Taylor Kocher" userId="34fafd0f8ab602e7" providerId="LiveId" clId="{40398309-EE30-411F-BAE6-1D221D1CA75A}" dt="2025-07-30T23:44:30.291" v="112" actId="26606"/>
          <ac:spMkLst>
            <pc:docMk/>
            <pc:sldMk cId="1089398144" sldId="256"/>
            <ac:spMk id="10" creationId="{C5CB530E-515E-412C-9DF1-5F8FFBD6F383}"/>
          </ac:spMkLst>
        </pc:spChg>
        <pc:spChg chg="add del">
          <ac:chgData name="Taylor Kocher" userId="34fafd0f8ab602e7" providerId="LiveId" clId="{40398309-EE30-411F-BAE6-1D221D1CA75A}" dt="2025-07-30T23:44:41.556" v="120" actId="26606"/>
          <ac:spMkLst>
            <pc:docMk/>
            <pc:sldMk cId="1089398144" sldId="256"/>
            <ac:spMk id="11" creationId="{007891EC-4501-44ED-A8C8-B11B6DB767AB}"/>
          </ac:spMkLst>
        </pc:spChg>
        <pc:spChg chg="add del">
          <ac:chgData name="Taylor Kocher" userId="34fafd0f8ab602e7" providerId="LiveId" clId="{40398309-EE30-411F-BAE6-1D221D1CA75A}" dt="2025-07-30T23:44:30.291" v="112" actId="26606"/>
          <ac:spMkLst>
            <pc:docMk/>
            <pc:sldMk cId="1089398144" sldId="256"/>
            <ac:spMk id="12" creationId="{712D4376-A578-4FF1-94FC-245E7A6A489F}"/>
          </ac:spMkLst>
        </pc:spChg>
        <pc:spChg chg="add del">
          <ac:chgData name="Taylor Kocher" userId="34fafd0f8ab602e7" providerId="LiveId" clId="{40398309-EE30-411F-BAE6-1D221D1CA75A}" dt="2025-07-30T23:45:09.980" v="128" actId="26606"/>
          <ac:spMkLst>
            <pc:docMk/>
            <pc:sldMk cId="1089398144" sldId="256"/>
            <ac:spMk id="13" creationId="{6F5A5072-7B47-4D32-B52A-4EBBF590B8A5}"/>
          </ac:spMkLst>
        </pc:spChg>
        <pc:spChg chg="add del">
          <ac:chgData name="Taylor Kocher" userId="34fafd0f8ab602e7" providerId="LiveId" clId="{40398309-EE30-411F-BAE6-1D221D1CA75A}" dt="2025-07-30T23:44:30.291" v="112" actId="26606"/>
          <ac:spMkLst>
            <pc:docMk/>
            <pc:sldMk cId="1089398144" sldId="256"/>
            <ac:spMk id="14" creationId="{AEA7509D-F04F-40CB-A0B3-EEF16499CC9F}"/>
          </ac:spMkLst>
        </pc:spChg>
        <pc:spChg chg="add del">
          <ac:chgData name="Taylor Kocher" userId="34fafd0f8ab602e7" providerId="LiveId" clId="{40398309-EE30-411F-BAE6-1D221D1CA75A}" dt="2025-07-30T23:45:09.980" v="128" actId="26606"/>
          <ac:spMkLst>
            <pc:docMk/>
            <pc:sldMk cId="1089398144" sldId="256"/>
            <ac:spMk id="15" creationId="{9715DAF0-AE1B-46C9-8A6B-DB2AA05AB91D}"/>
          </ac:spMkLst>
        </pc:spChg>
        <pc:spChg chg="add del">
          <ac:chgData name="Taylor Kocher" userId="34fafd0f8ab602e7" providerId="LiveId" clId="{40398309-EE30-411F-BAE6-1D221D1CA75A}" dt="2025-07-30T23:45:09.980" v="128" actId="26606"/>
          <ac:spMkLst>
            <pc:docMk/>
            <pc:sldMk cId="1089398144" sldId="256"/>
            <ac:spMk id="17" creationId="{6016219D-510E-4184-9090-6D5578A87BD1}"/>
          </ac:spMkLst>
        </pc:spChg>
        <pc:spChg chg="add del">
          <ac:chgData name="Taylor Kocher" userId="34fafd0f8ab602e7" providerId="LiveId" clId="{40398309-EE30-411F-BAE6-1D221D1CA75A}" dt="2025-07-30T23:44:30.291" v="112" actId="26606"/>
          <ac:spMkLst>
            <pc:docMk/>
            <pc:sldMk cId="1089398144" sldId="256"/>
            <ac:spMk id="18" creationId="{508BEF50-7B1E-49A4-BC19-5F4F1D755E64}"/>
          </ac:spMkLst>
        </pc:spChg>
        <pc:spChg chg="add del">
          <ac:chgData name="Taylor Kocher" userId="34fafd0f8ab602e7" providerId="LiveId" clId="{40398309-EE30-411F-BAE6-1D221D1CA75A}" dt="2025-07-30T23:45:09.980" v="128" actId="26606"/>
          <ac:spMkLst>
            <pc:docMk/>
            <pc:sldMk cId="1089398144" sldId="256"/>
            <ac:spMk id="19" creationId="{AFF4A713-7B75-4B21-90D7-5AB19547C728}"/>
          </ac:spMkLst>
        </pc:spChg>
        <pc:spChg chg="add del">
          <ac:chgData name="Taylor Kocher" userId="34fafd0f8ab602e7" providerId="LiveId" clId="{40398309-EE30-411F-BAE6-1D221D1CA75A}" dt="2025-07-30T23:44:30.291" v="112" actId="26606"/>
          <ac:spMkLst>
            <pc:docMk/>
            <pc:sldMk cId="1089398144" sldId="256"/>
            <ac:spMk id="20" creationId="{3FBAD350-5664-4811-A208-657FB882D350}"/>
          </ac:spMkLst>
        </pc:spChg>
        <pc:spChg chg="add del">
          <ac:chgData name="Taylor Kocher" userId="34fafd0f8ab602e7" providerId="LiveId" clId="{40398309-EE30-411F-BAE6-1D221D1CA75A}" dt="2025-07-30T23:45:09.980" v="128" actId="26606"/>
          <ac:spMkLst>
            <pc:docMk/>
            <pc:sldMk cId="1089398144" sldId="256"/>
            <ac:spMk id="21" creationId="{DC631C0B-6DA6-4E57-8231-CE32B3434A7E}"/>
          </ac:spMkLst>
        </pc:spChg>
        <pc:spChg chg="add del">
          <ac:chgData name="Taylor Kocher" userId="34fafd0f8ab602e7" providerId="LiveId" clId="{40398309-EE30-411F-BAE6-1D221D1CA75A}" dt="2025-07-30T23:44:30.291" v="112" actId="26606"/>
          <ac:spMkLst>
            <pc:docMk/>
            <pc:sldMk cId="1089398144" sldId="256"/>
            <ac:spMk id="22" creationId="{C39ADB8F-D187-49D7-BDCF-C1B6DC727068}"/>
          </ac:spMkLst>
        </pc:spChg>
        <pc:spChg chg="add del">
          <ac:chgData name="Taylor Kocher" userId="34fafd0f8ab602e7" providerId="LiveId" clId="{40398309-EE30-411F-BAE6-1D221D1CA75A}" dt="2025-07-30T23:45:09.980" v="128" actId="26606"/>
          <ac:spMkLst>
            <pc:docMk/>
            <pc:sldMk cId="1089398144" sldId="256"/>
            <ac:spMk id="23" creationId="{C29501E6-A978-4A61-9689-9085AF97A53A}"/>
          </ac:spMkLst>
        </pc:spChg>
        <pc:spChg chg="add del">
          <ac:chgData name="Taylor Kocher" userId="34fafd0f8ab602e7" providerId="LiveId" clId="{40398309-EE30-411F-BAE6-1D221D1CA75A}" dt="2025-07-30T23:44:39.440" v="116" actId="26606"/>
          <ac:spMkLst>
            <pc:docMk/>
            <pc:sldMk cId="1089398144" sldId="256"/>
            <ac:spMk id="24" creationId="{6F5A5072-7B47-4D32-B52A-4EBBF590B8A5}"/>
          </ac:spMkLst>
        </pc:spChg>
        <pc:spChg chg="add del">
          <ac:chgData name="Taylor Kocher" userId="34fafd0f8ab602e7" providerId="LiveId" clId="{40398309-EE30-411F-BAE6-1D221D1CA75A}" dt="2025-07-30T23:44:39.440" v="116" actId="26606"/>
          <ac:spMkLst>
            <pc:docMk/>
            <pc:sldMk cId="1089398144" sldId="256"/>
            <ac:spMk id="25" creationId="{9715DAF0-AE1B-46C9-8A6B-DB2AA05AB91D}"/>
          </ac:spMkLst>
        </pc:spChg>
        <pc:spChg chg="add del">
          <ac:chgData name="Taylor Kocher" userId="34fafd0f8ab602e7" providerId="LiveId" clId="{40398309-EE30-411F-BAE6-1D221D1CA75A}" dt="2025-07-30T23:44:39.440" v="116" actId="26606"/>
          <ac:spMkLst>
            <pc:docMk/>
            <pc:sldMk cId="1089398144" sldId="256"/>
            <ac:spMk id="26" creationId="{6016219D-510E-4184-9090-6D5578A87BD1}"/>
          </ac:spMkLst>
        </pc:spChg>
        <pc:spChg chg="add del">
          <ac:chgData name="Taylor Kocher" userId="34fafd0f8ab602e7" providerId="LiveId" clId="{40398309-EE30-411F-BAE6-1D221D1CA75A}" dt="2025-07-30T23:44:39.440" v="116" actId="26606"/>
          <ac:spMkLst>
            <pc:docMk/>
            <pc:sldMk cId="1089398144" sldId="256"/>
            <ac:spMk id="27" creationId="{AFF4A713-7B75-4B21-90D7-5AB19547C728}"/>
          </ac:spMkLst>
        </pc:spChg>
        <pc:spChg chg="add del">
          <ac:chgData name="Taylor Kocher" userId="34fafd0f8ab602e7" providerId="LiveId" clId="{40398309-EE30-411F-BAE6-1D221D1CA75A}" dt="2025-07-30T23:44:39.440" v="116" actId="26606"/>
          <ac:spMkLst>
            <pc:docMk/>
            <pc:sldMk cId="1089398144" sldId="256"/>
            <ac:spMk id="28" creationId="{DC631C0B-6DA6-4E57-8231-CE32B3434A7E}"/>
          </ac:spMkLst>
        </pc:spChg>
        <pc:spChg chg="add del">
          <ac:chgData name="Taylor Kocher" userId="34fafd0f8ab602e7" providerId="LiveId" clId="{40398309-EE30-411F-BAE6-1D221D1CA75A}" dt="2025-07-30T23:44:39.440" v="116" actId="26606"/>
          <ac:spMkLst>
            <pc:docMk/>
            <pc:sldMk cId="1089398144" sldId="256"/>
            <ac:spMk id="29" creationId="{C29501E6-A978-4A61-9689-9085AF97A53A}"/>
          </ac:spMkLst>
        </pc:spChg>
        <pc:spChg chg="add del">
          <ac:chgData name="Taylor Kocher" userId="34fafd0f8ab602e7" providerId="LiveId" clId="{40398309-EE30-411F-BAE6-1D221D1CA75A}" dt="2025-07-30T23:45:06.118" v="125" actId="26606"/>
          <ac:spMkLst>
            <pc:docMk/>
            <pc:sldMk cId="1089398144" sldId="256"/>
            <ac:spMk id="30" creationId="{9715DAF0-AE1B-46C9-8A6B-DB2AA05AB91D}"/>
          </ac:spMkLst>
        </pc:spChg>
        <pc:spChg chg="add del">
          <ac:chgData name="Taylor Kocher" userId="34fafd0f8ab602e7" providerId="LiveId" clId="{40398309-EE30-411F-BAE6-1D221D1CA75A}" dt="2025-07-30T23:45:06.118" v="125" actId="26606"/>
          <ac:spMkLst>
            <pc:docMk/>
            <pc:sldMk cId="1089398144" sldId="256"/>
            <ac:spMk id="32" creationId="{6016219D-510E-4184-9090-6D5578A87BD1}"/>
          </ac:spMkLst>
        </pc:spChg>
        <pc:spChg chg="add">
          <ac:chgData name="Taylor Kocher" userId="34fafd0f8ab602e7" providerId="LiveId" clId="{40398309-EE30-411F-BAE6-1D221D1CA75A}" dt="2025-07-30T23:45:28.896" v="129" actId="26606"/>
          <ac:spMkLst>
            <pc:docMk/>
            <pc:sldMk cId="1089398144" sldId="256"/>
            <ac:spMk id="33" creationId="{6016219D-510E-4184-9090-6D5578A87BD1}"/>
          </ac:spMkLst>
        </pc:spChg>
        <pc:spChg chg="add del">
          <ac:chgData name="Taylor Kocher" userId="34fafd0f8ab602e7" providerId="LiveId" clId="{40398309-EE30-411F-BAE6-1D221D1CA75A}" dt="2025-07-30T23:45:06.118" v="125" actId="26606"/>
          <ac:spMkLst>
            <pc:docMk/>
            <pc:sldMk cId="1089398144" sldId="256"/>
            <ac:spMk id="34" creationId="{AFF4A713-7B75-4B21-90D7-5AB19547C728}"/>
          </ac:spMkLst>
        </pc:spChg>
        <pc:spChg chg="add">
          <ac:chgData name="Taylor Kocher" userId="34fafd0f8ab602e7" providerId="LiveId" clId="{40398309-EE30-411F-BAE6-1D221D1CA75A}" dt="2025-07-30T23:45:28.896" v="129" actId="26606"/>
          <ac:spMkLst>
            <pc:docMk/>
            <pc:sldMk cId="1089398144" sldId="256"/>
            <ac:spMk id="35" creationId="{AFF4A713-7B75-4B21-90D7-5AB19547C728}"/>
          </ac:spMkLst>
        </pc:spChg>
        <pc:spChg chg="add del">
          <ac:chgData name="Taylor Kocher" userId="34fafd0f8ab602e7" providerId="LiveId" clId="{40398309-EE30-411F-BAE6-1D221D1CA75A}" dt="2025-07-30T23:45:06.118" v="125" actId="26606"/>
          <ac:spMkLst>
            <pc:docMk/>
            <pc:sldMk cId="1089398144" sldId="256"/>
            <ac:spMk id="36" creationId="{DC631C0B-6DA6-4E57-8231-CE32B3434A7E}"/>
          </ac:spMkLst>
        </pc:spChg>
        <pc:spChg chg="add">
          <ac:chgData name="Taylor Kocher" userId="34fafd0f8ab602e7" providerId="LiveId" clId="{40398309-EE30-411F-BAE6-1D221D1CA75A}" dt="2025-07-30T23:45:28.896" v="129" actId="26606"/>
          <ac:spMkLst>
            <pc:docMk/>
            <pc:sldMk cId="1089398144" sldId="256"/>
            <ac:spMk id="37" creationId="{DC631C0B-6DA6-4E57-8231-CE32B3434A7E}"/>
          </ac:spMkLst>
        </pc:spChg>
        <pc:spChg chg="add del">
          <ac:chgData name="Taylor Kocher" userId="34fafd0f8ab602e7" providerId="LiveId" clId="{40398309-EE30-411F-BAE6-1D221D1CA75A}" dt="2025-07-30T23:45:06.118" v="125" actId="26606"/>
          <ac:spMkLst>
            <pc:docMk/>
            <pc:sldMk cId="1089398144" sldId="256"/>
            <ac:spMk id="38" creationId="{C29501E6-A978-4A61-9689-9085AF97A53A}"/>
          </ac:spMkLst>
        </pc:spChg>
        <pc:spChg chg="add">
          <ac:chgData name="Taylor Kocher" userId="34fafd0f8ab602e7" providerId="LiveId" clId="{40398309-EE30-411F-BAE6-1D221D1CA75A}" dt="2025-07-30T23:45:28.896" v="129" actId="26606"/>
          <ac:spMkLst>
            <pc:docMk/>
            <pc:sldMk cId="1089398144" sldId="256"/>
            <ac:spMk id="39" creationId="{C29501E6-A978-4A61-9689-9085AF97A53A}"/>
          </ac:spMkLst>
        </pc:spChg>
        <pc:picChg chg="add del mod">
          <ac:chgData name="Taylor Kocher" userId="34fafd0f8ab602e7" providerId="LiveId" clId="{40398309-EE30-411F-BAE6-1D221D1CA75A}" dt="2025-07-30T23:44:41.556" v="120" actId="26606"/>
          <ac:picMkLst>
            <pc:docMk/>
            <pc:sldMk cId="1089398144" sldId="256"/>
            <ac:picMk id="5" creationId="{B8B7A420-5933-951C-4869-098FB15361AF}"/>
          </ac:picMkLst>
        </pc:picChg>
        <pc:cxnChg chg="add del">
          <ac:chgData name="Taylor Kocher" userId="34fafd0f8ab602e7" providerId="LiveId" clId="{40398309-EE30-411F-BAE6-1D221D1CA75A}" dt="2025-07-30T23:44:30.291" v="112" actId="26606"/>
          <ac:cxnSpMkLst>
            <pc:docMk/>
            <pc:sldMk cId="1089398144" sldId="256"/>
            <ac:cxnSpMk id="16" creationId="{56020367-4FD5-4596-8E10-C5F095CD8DBF}"/>
          </ac:cxnSpMkLst>
        </pc:cxnChg>
      </pc:sldChg>
      <pc:sldChg chg="addSp delSp modSp mod setBg">
        <pc:chgData name="Taylor Kocher" userId="34fafd0f8ab602e7" providerId="LiveId" clId="{40398309-EE30-411F-BAE6-1D221D1CA75A}" dt="2025-07-31T00:07:46.295" v="945" actId="404"/>
        <pc:sldMkLst>
          <pc:docMk/>
          <pc:sldMk cId="3260822621" sldId="258"/>
        </pc:sldMkLst>
        <pc:spChg chg="mod">
          <ac:chgData name="Taylor Kocher" userId="34fafd0f8ab602e7" providerId="LiveId" clId="{40398309-EE30-411F-BAE6-1D221D1CA75A}" dt="2025-07-31T00:07:46.295" v="945" actId="404"/>
          <ac:spMkLst>
            <pc:docMk/>
            <pc:sldMk cId="3260822621" sldId="258"/>
            <ac:spMk id="2" creationId="{79ECB100-D254-4CEB-DE77-351FDC07C86A}"/>
          </ac:spMkLst>
        </pc:spChg>
        <pc:spChg chg="add del mod ord">
          <ac:chgData name="Taylor Kocher" userId="34fafd0f8ab602e7" providerId="LiveId" clId="{40398309-EE30-411F-BAE6-1D221D1CA75A}" dt="2025-07-31T00:06:25.658" v="862" actId="26606"/>
          <ac:spMkLst>
            <pc:docMk/>
            <pc:sldMk cId="3260822621" sldId="258"/>
            <ac:spMk id="3" creationId="{9A31A276-449B-0BAD-8C87-501E6946D240}"/>
          </ac:spMkLst>
        </pc:spChg>
        <pc:spChg chg="add del">
          <ac:chgData name="Taylor Kocher" userId="34fafd0f8ab602e7" providerId="LiveId" clId="{40398309-EE30-411F-BAE6-1D221D1CA75A}" dt="2025-07-31T00:03:10.215" v="762" actId="26606"/>
          <ac:spMkLst>
            <pc:docMk/>
            <pc:sldMk cId="3260822621" sldId="258"/>
            <ac:spMk id="10" creationId="{149FB5C3-7336-4FE0-A30C-CC0A3646D499}"/>
          </ac:spMkLst>
        </pc:spChg>
        <pc:spChg chg="add del">
          <ac:chgData name="Taylor Kocher" userId="34fafd0f8ab602e7" providerId="LiveId" clId="{40398309-EE30-411F-BAE6-1D221D1CA75A}" dt="2025-07-31T00:06:25.658" v="862" actId="26606"/>
          <ac:spMkLst>
            <pc:docMk/>
            <pc:sldMk cId="3260822621" sldId="258"/>
            <ac:spMk id="11" creationId="{5EBC18B6-E5C3-4AD1-97A4-E6A3477A0BB9}"/>
          </ac:spMkLst>
        </pc:spChg>
        <pc:spChg chg="add del">
          <ac:chgData name="Taylor Kocher" userId="34fafd0f8ab602e7" providerId="LiveId" clId="{40398309-EE30-411F-BAE6-1D221D1CA75A}" dt="2025-07-31T00:06:25.658" v="862" actId="26606"/>
          <ac:spMkLst>
            <pc:docMk/>
            <pc:sldMk cId="3260822621" sldId="258"/>
            <ac:spMk id="13" creationId="{136A4AB6-B72B-4CC6-ADCF-BE807B6C3D71}"/>
          </ac:spMkLst>
        </pc:spChg>
        <pc:spChg chg="add del">
          <ac:chgData name="Taylor Kocher" userId="34fafd0f8ab602e7" providerId="LiveId" clId="{40398309-EE30-411F-BAE6-1D221D1CA75A}" dt="2025-07-31T00:06:25.658" v="862" actId="26606"/>
          <ac:spMkLst>
            <pc:docMk/>
            <pc:sldMk cId="3260822621" sldId="258"/>
            <ac:spMk id="15" creationId="{B35D540D-9486-4236-952A-F72DC52D79BF}"/>
          </ac:spMkLst>
        </pc:spChg>
        <pc:spChg chg="add del">
          <ac:chgData name="Taylor Kocher" userId="34fafd0f8ab602e7" providerId="LiveId" clId="{40398309-EE30-411F-BAE6-1D221D1CA75A}" dt="2025-07-31T00:03:10.215" v="762" actId="26606"/>
          <ac:spMkLst>
            <pc:docMk/>
            <pc:sldMk cId="3260822621" sldId="258"/>
            <ac:spMk id="16" creationId="{0DA909B4-15FF-46A6-8A7F-7AEF977FE9ED}"/>
          </ac:spMkLst>
        </pc:spChg>
        <pc:spChg chg="add del">
          <ac:chgData name="Taylor Kocher" userId="34fafd0f8ab602e7" providerId="LiveId" clId="{40398309-EE30-411F-BAE6-1D221D1CA75A}" dt="2025-07-31T00:03:10.215" v="762" actId="26606"/>
          <ac:spMkLst>
            <pc:docMk/>
            <pc:sldMk cId="3260822621" sldId="258"/>
            <ac:spMk id="18" creationId="{1382A32C-5B0C-4B1C-A074-76C6DBCC9F87}"/>
          </ac:spMkLst>
        </pc:spChg>
        <pc:spChg chg="add del">
          <ac:chgData name="Taylor Kocher" userId="34fafd0f8ab602e7" providerId="LiveId" clId="{40398309-EE30-411F-BAE6-1D221D1CA75A}" dt="2025-07-31T00:06:15.512" v="853" actId="26606"/>
          <ac:spMkLst>
            <pc:docMk/>
            <pc:sldMk cId="3260822621" sldId="258"/>
            <ac:spMk id="20" creationId="{68B356B0-9CD4-40F6-9F9D-CBE358C38E9F}"/>
          </ac:spMkLst>
        </pc:spChg>
        <pc:spChg chg="add del">
          <ac:chgData name="Taylor Kocher" userId="34fafd0f8ab602e7" providerId="LiveId" clId="{40398309-EE30-411F-BAE6-1D221D1CA75A}" dt="2025-07-31T00:06:15.512" v="853" actId="26606"/>
          <ac:spMkLst>
            <pc:docMk/>
            <pc:sldMk cId="3260822621" sldId="258"/>
            <ac:spMk id="23" creationId="{9A31A276-449B-0BAD-8C87-501E6946D240}"/>
          </ac:spMkLst>
        </pc:spChg>
        <pc:spChg chg="add del">
          <ac:chgData name="Taylor Kocher" userId="34fafd0f8ab602e7" providerId="LiveId" clId="{40398309-EE30-411F-BAE6-1D221D1CA75A}" dt="2025-07-31T00:06:15.512" v="853" actId="26606"/>
          <ac:spMkLst>
            <pc:docMk/>
            <pc:sldMk cId="3260822621" sldId="258"/>
            <ac:spMk id="24" creationId="{6068EAC2-2623-4156-A990-D776FF9BF493}"/>
          </ac:spMkLst>
        </pc:spChg>
        <pc:spChg chg="add del">
          <ac:chgData name="Taylor Kocher" userId="34fafd0f8ab602e7" providerId="LiveId" clId="{40398309-EE30-411F-BAE6-1D221D1CA75A}" dt="2025-07-31T00:06:15.512" v="853" actId="26606"/>
          <ac:spMkLst>
            <pc:docMk/>
            <pc:sldMk cId="3260822621" sldId="258"/>
            <ac:spMk id="26" creationId="{4C707BC9-731A-490A-AF25-6F349FD9B02F}"/>
          </ac:spMkLst>
        </pc:spChg>
        <pc:spChg chg="add del">
          <ac:chgData name="Taylor Kocher" userId="34fafd0f8ab602e7" providerId="LiveId" clId="{40398309-EE30-411F-BAE6-1D221D1CA75A}" dt="2025-07-31T00:06:15.512" v="853" actId="26606"/>
          <ac:spMkLst>
            <pc:docMk/>
            <pc:sldMk cId="3260822621" sldId="258"/>
            <ac:spMk id="28" creationId="{3FD7C480-AC7D-4FEE-BB95-EEE23BB3E693}"/>
          </ac:spMkLst>
        </pc:spChg>
        <pc:spChg chg="add del">
          <ac:chgData name="Taylor Kocher" userId="34fafd0f8ab602e7" providerId="LiveId" clId="{40398309-EE30-411F-BAE6-1D221D1CA75A}" dt="2025-07-31T00:06:19.502" v="855" actId="26606"/>
          <ac:spMkLst>
            <pc:docMk/>
            <pc:sldMk cId="3260822621" sldId="258"/>
            <ac:spMk id="31" creationId="{C5278130-DFE0-457B-8698-88DF69019DDE}"/>
          </ac:spMkLst>
        </pc:spChg>
        <pc:spChg chg="add del">
          <ac:chgData name="Taylor Kocher" userId="34fafd0f8ab602e7" providerId="LiveId" clId="{40398309-EE30-411F-BAE6-1D221D1CA75A}" dt="2025-07-31T00:06:19.502" v="855" actId="26606"/>
          <ac:spMkLst>
            <pc:docMk/>
            <pc:sldMk cId="3260822621" sldId="258"/>
            <ac:spMk id="32" creationId="{2F99531B-1681-4D6E-BECB-18325B33A618}"/>
          </ac:spMkLst>
        </pc:spChg>
        <pc:spChg chg="add del">
          <ac:chgData name="Taylor Kocher" userId="34fafd0f8ab602e7" providerId="LiveId" clId="{40398309-EE30-411F-BAE6-1D221D1CA75A}" dt="2025-07-31T00:06:19.502" v="855" actId="26606"/>
          <ac:spMkLst>
            <pc:docMk/>
            <pc:sldMk cId="3260822621" sldId="258"/>
            <ac:spMk id="33" creationId="{3018F580-E6B0-4F73-9C2F-3CBD1C7A5659}"/>
          </ac:spMkLst>
        </pc:spChg>
        <pc:spChg chg="add del">
          <ac:chgData name="Taylor Kocher" userId="34fafd0f8ab602e7" providerId="LiveId" clId="{40398309-EE30-411F-BAE6-1D221D1CA75A}" dt="2025-07-31T00:06:19.502" v="855" actId="26606"/>
          <ac:spMkLst>
            <pc:docMk/>
            <pc:sldMk cId="3260822621" sldId="258"/>
            <ac:spMk id="34" creationId="{9A31A276-449B-0BAD-8C87-501E6946D240}"/>
          </ac:spMkLst>
        </pc:spChg>
        <pc:spChg chg="add del">
          <ac:chgData name="Taylor Kocher" userId="34fafd0f8ab602e7" providerId="LiveId" clId="{40398309-EE30-411F-BAE6-1D221D1CA75A}" dt="2025-07-31T00:06:19.502" v="855" actId="26606"/>
          <ac:spMkLst>
            <pc:docMk/>
            <pc:sldMk cId="3260822621" sldId="258"/>
            <ac:spMk id="35" creationId="{4876EE9E-33F0-4062-82D6-E07E8E4DCCD7}"/>
          </ac:spMkLst>
        </pc:spChg>
        <pc:spChg chg="add del">
          <ac:chgData name="Taylor Kocher" userId="34fafd0f8ab602e7" providerId="LiveId" clId="{40398309-EE30-411F-BAE6-1D221D1CA75A}" dt="2025-07-31T00:06:23.708" v="857" actId="26606"/>
          <ac:spMkLst>
            <pc:docMk/>
            <pc:sldMk cId="3260822621" sldId="258"/>
            <ac:spMk id="38" creationId="{330C0765-5A38-4A34-880C-9CC4C2E14FBA}"/>
          </ac:spMkLst>
        </pc:spChg>
        <pc:spChg chg="add del">
          <ac:chgData name="Taylor Kocher" userId="34fafd0f8ab602e7" providerId="LiveId" clId="{40398309-EE30-411F-BAE6-1D221D1CA75A}" dt="2025-07-31T00:06:23.708" v="857" actId="26606"/>
          <ac:spMkLst>
            <pc:docMk/>
            <pc:sldMk cId="3260822621" sldId="258"/>
            <ac:spMk id="42" creationId="{9A31A276-449B-0BAD-8C87-501E6946D240}"/>
          </ac:spMkLst>
        </pc:spChg>
        <pc:spChg chg="add del">
          <ac:chgData name="Taylor Kocher" userId="34fafd0f8ab602e7" providerId="LiveId" clId="{40398309-EE30-411F-BAE6-1D221D1CA75A}" dt="2025-07-31T00:06:24.724" v="859" actId="26606"/>
          <ac:spMkLst>
            <pc:docMk/>
            <pc:sldMk cId="3260822621" sldId="258"/>
            <ac:spMk id="44" creationId="{53B475F8-50AE-46A0-9943-B2B63183D50C}"/>
          </ac:spMkLst>
        </pc:spChg>
        <pc:spChg chg="add del">
          <ac:chgData name="Taylor Kocher" userId="34fafd0f8ab602e7" providerId="LiveId" clId="{40398309-EE30-411F-BAE6-1D221D1CA75A}" dt="2025-07-31T00:06:24.724" v="859" actId="26606"/>
          <ac:spMkLst>
            <pc:docMk/>
            <pc:sldMk cId="3260822621" sldId="258"/>
            <ac:spMk id="45" creationId="{75F6FDB4-2351-48C2-A863-2364A02343C0}"/>
          </ac:spMkLst>
        </pc:spChg>
        <pc:spChg chg="add del">
          <ac:chgData name="Taylor Kocher" userId="34fafd0f8ab602e7" providerId="LiveId" clId="{40398309-EE30-411F-BAE6-1D221D1CA75A}" dt="2025-07-31T00:06:24.724" v="859" actId="26606"/>
          <ac:spMkLst>
            <pc:docMk/>
            <pc:sldMk cId="3260822621" sldId="258"/>
            <ac:spMk id="46" creationId="{9A31A276-449B-0BAD-8C87-501E6946D240}"/>
          </ac:spMkLst>
        </pc:spChg>
        <pc:spChg chg="add del">
          <ac:chgData name="Taylor Kocher" userId="34fafd0f8ab602e7" providerId="LiveId" clId="{40398309-EE30-411F-BAE6-1D221D1CA75A}" dt="2025-07-31T00:06:25.651" v="861" actId="26606"/>
          <ac:spMkLst>
            <pc:docMk/>
            <pc:sldMk cId="3260822621" sldId="258"/>
            <ac:spMk id="48" creationId="{AE6CA01B-0DEB-4E9A-9768-B728DA42C1D4}"/>
          </ac:spMkLst>
        </pc:spChg>
        <pc:spChg chg="add del">
          <ac:chgData name="Taylor Kocher" userId="34fafd0f8ab602e7" providerId="LiveId" clId="{40398309-EE30-411F-BAE6-1D221D1CA75A}" dt="2025-07-31T00:06:25.651" v="861" actId="26606"/>
          <ac:spMkLst>
            <pc:docMk/>
            <pc:sldMk cId="3260822621" sldId="258"/>
            <ac:spMk id="53" creationId="{9A31A276-449B-0BAD-8C87-501E6946D240}"/>
          </ac:spMkLst>
        </pc:spChg>
        <pc:spChg chg="add">
          <ac:chgData name="Taylor Kocher" userId="34fafd0f8ab602e7" providerId="LiveId" clId="{40398309-EE30-411F-BAE6-1D221D1CA75A}" dt="2025-07-31T00:06:25.658" v="862" actId="26606"/>
          <ac:spMkLst>
            <pc:docMk/>
            <pc:sldMk cId="3260822621" sldId="258"/>
            <ac:spMk id="55" creationId="{53B475F8-50AE-46A0-9943-B2B63183D50C}"/>
          </ac:spMkLst>
        </pc:spChg>
        <pc:spChg chg="add">
          <ac:chgData name="Taylor Kocher" userId="34fafd0f8ab602e7" providerId="LiveId" clId="{40398309-EE30-411F-BAE6-1D221D1CA75A}" dt="2025-07-31T00:06:25.658" v="862" actId="26606"/>
          <ac:spMkLst>
            <pc:docMk/>
            <pc:sldMk cId="3260822621" sldId="258"/>
            <ac:spMk id="56" creationId="{75F6FDB4-2351-48C2-A863-2364A02343C0}"/>
          </ac:spMkLst>
        </pc:spChg>
        <pc:spChg chg="add mod">
          <ac:chgData name="Taylor Kocher" userId="34fafd0f8ab602e7" providerId="LiveId" clId="{40398309-EE30-411F-BAE6-1D221D1CA75A}" dt="2025-07-31T00:07:27.764" v="944" actId="20577"/>
          <ac:spMkLst>
            <pc:docMk/>
            <pc:sldMk cId="3260822621" sldId="258"/>
            <ac:spMk id="57" creationId="{9A31A276-449B-0BAD-8C87-501E6946D240}"/>
          </ac:spMkLst>
        </pc:spChg>
        <pc:grpChg chg="add del">
          <ac:chgData name="Taylor Kocher" userId="34fafd0f8ab602e7" providerId="LiveId" clId="{40398309-EE30-411F-BAE6-1D221D1CA75A}" dt="2025-07-31T00:03:10.215" v="762" actId="26606"/>
          <ac:grpSpMkLst>
            <pc:docMk/>
            <pc:sldMk cId="3260822621" sldId="258"/>
            <ac:grpSpMk id="12" creationId="{19A6B5CE-CB1D-48EE-8B43-E952235C8371}"/>
          </ac:grpSpMkLst>
        </pc:grpChg>
        <pc:graphicFrameChg chg="add del">
          <ac:chgData name="Taylor Kocher" userId="34fafd0f8ab602e7" providerId="LiveId" clId="{40398309-EE30-411F-BAE6-1D221D1CA75A}" dt="2025-07-31T00:06:09.937" v="847" actId="26606"/>
          <ac:graphicFrameMkLst>
            <pc:docMk/>
            <pc:sldMk cId="3260822621" sldId="258"/>
            <ac:graphicFrameMk id="17" creationId="{736EE613-4A01-6ED3-5BC5-38991BF1BFB2}"/>
          </ac:graphicFrameMkLst>
        </pc:graphicFrameChg>
        <pc:graphicFrameChg chg="add del">
          <ac:chgData name="Taylor Kocher" userId="34fafd0f8ab602e7" providerId="LiveId" clId="{40398309-EE30-411F-BAE6-1D221D1CA75A}" dt="2025-07-31T00:06:10.785" v="849" actId="26606"/>
          <ac:graphicFrameMkLst>
            <pc:docMk/>
            <pc:sldMk cId="3260822621" sldId="258"/>
            <ac:graphicFrameMk id="19" creationId="{DFD039E1-1320-C7C7-79A9-CA6689B97CDC}"/>
          </ac:graphicFrameMkLst>
        </pc:graphicFrameChg>
        <pc:graphicFrameChg chg="add del">
          <ac:chgData name="Taylor Kocher" userId="34fafd0f8ab602e7" providerId="LiveId" clId="{40398309-EE30-411F-BAE6-1D221D1CA75A}" dt="2025-07-31T00:06:14.605" v="851" actId="26606"/>
          <ac:graphicFrameMkLst>
            <pc:docMk/>
            <pc:sldMk cId="3260822621" sldId="258"/>
            <ac:graphicFrameMk id="21" creationId="{1224607E-8123-7E3F-3E05-493D49D2C14B}"/>
          </ac:graphicFrameMkLst>
        </pc:graphicFrameChg>
        <pc:picChg chg="add mod ord">
          <ac:chgData name="Taylor Kocher" userId="34fafd0f8ab602e7" providerId="LiveId" clId="{40398309-EE30-411F-BAE6-1D221D1CA75A}" dt="2025-07-31T00:06:25.651" v="861" actId="26606"/>
          <ac:picMkLst>
            <pc:docMk/>
            <pc:sldMk cId="3260822621" sldId="258"/>
            <ac:picMk id="4" creationId="{176E61FD-016E-9EB0-5920-0B5B8F123E51}"/>
          </ac:picMkLst>
        </pc:picChg>
        <pc:picChg chg="add mod ord">
          <ac:chgData name="Taylor Kocher" userId="34fafd0f8ab602e7" providerId="LiveId" clId="{40398309-EE30-411F-BAE6-1D221D1CA75A}" dt="2025-07-31T00:06:25.658" v="862" actId="26606"/>
          <ac:picMkLst>
            <pc:docMk/>
            <pc:sldMk cId="3260822621" sldId="258"/>
            <ac:picMk id="5" creationId="{55AF7821-601F-DD90-53EA-630FC9AF5086}"/>
          </ac:picMkLst>
        </pc:picChg>
        <pc:picChg chg="add mod">
          <ac:chgData name="Taylor Kocher" userId="34fafd0f8ab602e7" providerId="LiveId" clId="{40398309-EE30-411F-BAE6-1D221D1CA75A}" dt="2025-07-31T00:06:25.658" v="862" actId="26606"/>
          <ac:picMkLst>
            <pc:docMk/>
            <pc:sldMk cId="3260822621" sldId="258"/>
            <ac:picMk id="6" creationId="{02FEFF3C-30B1-D980-410B-42CC35118C62}"/>
          </ac:picMkLst>
        </pc:picChg>
      </pc:sldChg>
      <pc:sldChg chg="addSp delSp modSp mod setBg modNotesTx">
        <pc:chgData name="Taylor Kocher" userId="34fafd0f8ab602e7" providerId="LiveId" clId="{40398309-EE30-411F-BAE6-1D221D1CA75A}" dt="2025-07-31T00:04:52.744" v="844" actId="404"/>
        <pc:sldMkLst>
          <pc:docMk/>
          <pc:sldMk cId="71939880" sldId="259"/>
        </pc:sldMkLst>
        <pc:spChg chg="mod">
          <ac:chgData name="Taylor Kocher" userId="34fafd0f8ab602e7" providerId="LiveId" clId="{40398309-EE30-411F-BAE6-1D221D1CA75A}" dt="2025-07-31T00:04:52.744" v="844" actId="404"/>
          <ac:spMkLst>
            <pc:docMk/>
            <pc:sldMk cId="71939880" sldId="259"/>
            <ac:spMk id="2" creationId="{96F4AD10-A900-B1F1-49B2-C16CB5E9A436}"/>
          </ac:spMkLst>
        </pc:spChg>
        <pc:spChg chg="del mod">
          <ac:chgData name="Taylor Kocher" userId="34fafd0f8ab602e7" providerId="LiveId" clId="{40398309-EE30-411F-BAE6-1D221D1CA75A}" dt="2025-07-30T23:56:00.110" v="340" actId="26606"/>
          <ac:spMkLst>
            <pc:docMk/>
            <pc:sldMk cId="71939880" sldId="259"/>
            <ac:spMk id="3" creationId="{B89818B3-9750-BA91-9100-854568DAF8F3}"/>
          </ac:spMkLst>
        </pc:spChg>
        <pc:spChg chg="add del">
          <ac:chgData name="Taylor Kocher" userId="34fafd0f8ab602e7" providerId="LiveId" clId="{40398309-EE30-411F-BAE6-1D221D1CA75A}" dt="2025-07-30T23:56:47.892" v="356" actId="26606"/>
          <ac:spMkLst>
            <pc:docMk/>
            <pc:sldMk cId="71939880" sldId="259"/>
            <ac:spMk id="10" creationId="{955A2079-FA98-4876-80F0-72364A7D2EA4}"/>
          </ac:spMkLst>
        </pc:spChg>
        <pc:spChg chg="add del">
          <ac:chgData name="Taylor Kocher" userId="34fafd0f8ab602e7" providerId="LiveId" clId="{40398309-EE30-411F-BAE6-1D221D1CA75A}" dt="2025-07-30T23:56:49.543" v="358" actId="26606"/>
          <ac:spMkLst>
            <pc:docMk/>
            <pc:sldMk cId="71939880" sldId="259"/>
            <ac:spMk id="12" creationId="{F68B3F68-107C-434F-AA38-110D5EA91B85}"/>
          </ac:spMkLst>
        </pc:spChg>
        <pc:spChg chg="add del">
          <ac:chgData name="Taylor Kocher" userId="34fafd0f8ab602e7" providerId="LiveId" clId="{40398309-EE30-411F-BAE6-1D221D1CA75A}" dt="2025-07-30T23:56:49.543" v="358" actId="26606"/>
          <ac:spMkLst>
            <pc:docMk/>
            <pc:sldMk cId="71939880" sldId="259"/>
            <ac:spMk id="13" creationId="{BACC6370-2D7E-4714-9D71-7542949D7D5D}"/>
          </ac:spMkLst>
        </pc:spChg>
        <pc:spChg chg="add del">
          <ac:chgData name="Taylor Kocher" userId="34fafd0f8ab602e7" providerId="LiveId" clId="{40398309-EE30-411F-BAE6-1D221D1CA75A}" dt="2025-07-30T23:56:49.543" v="358" actId="26606"/>
          <ac:spMkLst>
            <pc:docMk/>
            <pc:sldMk cId="71939880" sldId="259"/>
            <ac:spMk id="14" creationId="{AAD0DBB9-1A4B-4391-81D4-CB19F9AB918A}"/>
          </ac:spMkLst>
        </pc:spChg>
        <pc:spChg chg="add del">
          <ac:chgData name="Taylor Kocher" userId="34fafd0f8ab602e7" providerId="LiveId" clId="{40398309-EE30-411F-BAE6-1D221D1CA75A}" dt="2025-07-30T23:56:49.543" v="358" actId="26606"/>
          <ac:spMkLst>
            <pc:docMk/>
            <pc:sldMk cId="71939880" sldId="259"/>
            <ac:spMk id="16" creationId="{063BBA22-50EA-4C4D-BE05-F1CE4E63AA56}"/>
          </ac:spMkLst>
        </pc:spChg>
        <pc:spChg chg="add">
          <ac:chgData name="Taylor Kocher" userId="34fafd0f8ab602e7" providerId="LiveId" clId="{40398309-EE30-411F-BAE6-1D221D1CA75A}" dt="2025-07-30T23:56:49.597" v="359" actId="26606"/>
          <ac:spMkLst>
            <pc:docMk/>
            <pc:sldMk cId="71939880" sldId="259"/>
            <ac:spMk id="18" creationId="{2E442304-DDBD-4F7B-8017-36BCC863FB40}"/>
          </ac:spMkLst>
        </pc:spChg>
        <pc:spChg chg="add">
          <ac:chgData name="Taylor Kocher" userId="34fafd0f8ab602e7" providerId="LiveId" clId="{40398309-EE30-411F-BAE6-1D221D1CA75A}" dt="2025-07-30T23:56:49.597" v="359" actId="26606"/>
          <ac:spMkLst>
            <pc:docMk/>
            <pc:sldMk cId="71939880" sldId="259"/>
            <ac:spMk id="19" creationId="{5E107275-3853-46FD-A241-DE4355A42675}"/>
          </ac:spMkLst>
        </pc:spChg>
        <pc:graphicFrameChg chg="add mod modGraphic">
          <ac:chgData name="Taylor Kocher" userId="34fafd0f8ab602e7" providerId="LiveId" clId="{40398309-EE30-411F-BAE6-1D221D1CA75A}" dt="2025-07-30T23:56:49.597" v="359" actId="26606"/>
          <ac:graphicFrameMkLst>
            <pc:docMk/>
            <pc:sldMk cId="71939880" sldId="259"/>
            <ac:graphicFrameMk id="5" creationId="{5FFE5B26-3B13-0EFB-C4D8-D8DFCA1E5598}"/>
          </ac:graphicFrameMkLst>
        </pc:graphicFrameChg>
      </pc:sldChg>
      <pc:sldChg chg="addSp delSp modSp mod setBg">
        <pc:chgData name="Taylor Kocher" userId="34fafd0f8ab602e7" providerId="LiveId" clId="{40398309-EE30-411F-BAE6-1D221D1CA75A}" dt="2025-07-31T00:00:24.458" v="628" actId="26606"/>
        <pc:sldMkLst>
          <pc:docMk/>
          <pc:sldMk cId="3104374520" sldId="260"/>
        </pc:sldMkLst>
        <pc:spChg chg="mod">
          <ac:chgData name="Taylor Kocher" userId="34fafd0f8ab602e7" providerId="LiveId" clId="{40398309-EE30-411F-BAE6-1D221D1CA75A}" dt="2025-07-31T00:00:24.434" v="627" actId="26606"/>
          <ac:spMkLst>
            <pc:docMk/>
            <pc:sldMk cId="3104374520" sldId="260"/>
            <ac:spMk id="2" creationId="{2E386831-7B9C-7F88-D3EA-211D39995D7B}"/>
          </ac:spMkLst>
        </pc:spChg>
        <pc:spChg chg="del mod">
          <ac:chgData name="Taylor Kocher" userId="34fafd0f8ab602e7" providerId="LiveId" clId="{40398309-EE30-411F-BAE6-1D221D1CA75A}" dt="2025-07-30T23:59:31.332" v="623" actId="26606"/>
          <ac:spMkLst>
            <pc:docMk/>
            <pc:sldMk cId="3104374520" sldId="260"/>
            <ac:spMk id="3" creationId="{089E488F-FE75-245B-9E86-B1977E9416C8}"/>
          </ac:spMkLst>
        </pc:spChg>
        <pc:spChg chg="add del">
          <ac:chgData name="Taylor Kocher" userId="34fafd0f8ab602e7" providerId="LiveId" clId="{40398309-EE30-411F-BAE6-1D221D1CA75A}" dt="2025-07-31T00:00:24.458" v="628" actId="26606"/>
          <ac:spMkLst>
            <pc:docMk/>
            <pc:sldMk cId="3104374520" sldId="260"/>
            <ac:spMk id="10" creationId="{B50AB553-2A96-4A92-96F2-93548E096954}"/>
          </ac:spMkLst>
        </pc:spChg>
        <pc:spChg chg="add del">
          <ac:chgData name="Taylor Kocher" userId="34fafd0f8ab602e7" providerId="LiveId" clId="{40398309-EE30-411F-BAE6-1D221D1CA75A}" dt="2025-07-31T00:00:16.971" v="625" actId="26606"/>
          <ac:spMkLst>
            <pc:docMk/>
            <pc:sldMk cId="3104374520" sldId="260"/>
            <ac:spMk id="15" creationId="{257363FD-7E77-4145-9483-331A807ADF0E}"/>
          </ac:spMkLst>
        </pc:spChg>
        <pc:spChg chg="add del">
          <ac:chgData name="Taylor Kocher" userId="34fafd0f8ab602e7" providerId="LiveId" clId="{40398309-EE30-411F-BAE6-1D221D1CA75A}" dt="2025-07-31T00:00:24.434" v="627" actId="26606"/>
          <ac:spMkLst>
            <pc:docMk/>
            <pc:sldMk cId="3104374520" sldId="260"/>
            <ac:spMk id="17" creationId="{7E2BE7F7-CA89-4002-ACCE-A478AEA24F5E}"/>
          </ac:spMkLst>
        </pc:spChg>
        <pc:spChg chg="add del">
          <ac:chgData name="Taylor Kocher" userId="34fafd0f8ab602e7" providerId="LiveId" clId="{40398309-EE30-411F-BAE6-1D221D1CA75A}" dt="2025-07-31T00:00:24.434" v="627" actId="26606"/>
          <ac:spMkLst>
            <pc:docMk/>
            <pc:sldMk cId="3104374520" sldId="260"/>
            <ac:spMk id="18" creationId="{1A9F7B4E-B03D-4F64-BE33-00D074458D45}"/>
          </ac:spMkLst>
        </pc:spChg>
        <pc:spChg chg="add">
          <ac:chgData name="Taylor Kocher" userId="34fafd0f8ab602e7" providerId="LiveId" clId="{40398309-EE30-411F-BAE6-1D221D1CA75A}" dt="2025-07-31T00:00:24.458" v="628" actId="26606"/>
          <ac:spMkLst>
            <pc:docMk/>
            <pc:sldMk cId="3104374520" sldId="260"/>
            <ac:spMk id="20" creationId="{257363FD-7E77-4145-9483-331A807ADF0E}"/>
          </ac:spMkLst>
        </pc:spChg>
        <pc:graphicFrameChg chg="add mod modGraphic">
          <ac:chgData name="Taylor Kocher" userId="34fafd0f8ab602e7" providerId="LiveId" clId="{40398309-EE30-411F-BAE6-1D221D1CA75A}" dt="2025-07-31T00:00:24.458" v="628" actId="26606"/>
          <ac:graphicFrameMkLst>
            <pc:docMk/>
            <pc:sldMk cId="3104374520" sldId="260"/>
            <ac:graphicFrameMk id="5" creationId="{ACAD0F66-C81F-B772-7222-1CFF22A256C0}"/>
          </ac:graphicFrameMkLst>
        </pc:graphicFrameChg>
        <pc:picChg chg="add mod">
          <ac:chgData name="Taylor Kocher" userId="34fafd0f8ab602e7" providerId="LiveId" clId="{40398309-EE30-411F-BAE6-1D221D1CA75A}" dt="2025-07-31T00:00:24.458" v="628" actId="26606"/>
          <ac:picMkLst>
            <pc:docMk/>
            <pc:sldMk cId="3104374520" sldId="260"/>
            <ac:picMk id="6" creationId="{72E9F2BE-CAAA-B010-6373-B2A0CA491E2D}"/>
          </ac:picMkLst>
        </pc:picChg>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del mod">
          <ac:chgData name="Taylor Kocher" userId="34fafd0f8ab602e7" providerId="LiveId" clId="{40398309-EE30-411F-BAE6-1D221D1CA75A}" dt="2025-07-30T23:49:13.359" v="245" actId="26606"/>
          <ac:spMkLst>
            <pc:docMk/>
            <pc:sldMk cId="2122756396" sldId="261"/>
            <ac:spMk id="3" creationId="{9117B2A2-1CC7-AE36-06DA-DD534EDCB673}"/>
          </ac:spMkLst>
        </pc:spChg>
        <pc:spChg chg="add del">
          <ac:chgData name="Taylor Kocher" userId="34fafd0f8ab602e7" providerId="LiveId" clId="{40398309-EE30-411F-BAE6-1D221D1CA75A}" dt="2025-07-30T23:49:06.926" v="238" actId="26606"/>
          <ac:spMkLst>
            <pc:docMk/>
            <pc:sldMk cId="2122756396" sldId="261"/>
            <ac:spMk id="8" creationId="{DEE2AD96-B495-4E06-9291-B71706F728CB}"/>
          </ac:spMkLst>
        </pc:spChg>
        <pc:spChg chg="add del">
          <ac:chgData name="Taylor Kocher" userId="34fafd0f8ab602e7" providerId="LiveId" clId="{40398309-EE30-411F-BAE6-1D221D1CA75A}" dt="2025-07-30T23:49:02.348" v="232" actId="26606"/>
          <ac:spMkLst>
            <pc:docMk/>
            <pc:sldMk cId="2122756396" sldId="261"/>
            <ac:spMk id="9" creationId="{C0763A76-9F1C-4FC5-82B7-DD475DA461B2}"/>
          </ac:spMkLst>
        </pc:spChg>
        <pc:spChg chg="add del">
          <ac:chgData name="Taylor Kocher" userId="34fafd0f8ab602e7" providerId="LiveId" clId="{40398309-EE30-411F-BAE6-1D221D1CA75A}" dt="2025-07-30T23:49:03.397" v="234" actId="26606"/>
          <ac:spMkLst>
            <pc:docMk/>
            <pc:sldMk cId="2122756396" sldId="261"/>
            <ac:spMk id="10" creationId="{B50AB553-2A96-4A92-96F2-93548E096954}"/>
          </ac:spMkLst>
        </pc:spChg>
        <pc:spChg chg="add del">
          <ac:chgData name="Taylor Kocher" userId="34fafd0f8ab602e7" providerId="LiveId" clId="{40398309-EE30-411F-BAE6-1D221D1CA75A}" dt="2025-07-30T23:49:02.348" v="232" actId="26606"/>
          <ac:spMkLst>
            <pc:docMk/>
            <pc:sldMk cId="2122756396" sldId="261"/>
            <ac:spMk id="11" creationId="{E81BF4F6-F2CF-4984-9D14-D6966D92F99F}"/>
          </ac:spMkLst>
        </pc:spChg>
        <pc:spChg chg="add del">
          <ac:chgData name="Taylor Kocher" userId="34fafd0f8ab602e7" providerId="LiveId" clId="{40398309-EE30-411F-BAE6-1D221D1CA75A}" dt="2025-07-30T23:49:06.926" v="238" actId="26606"/>
          <ac:spMkLst>
            <pc:docMk/>
            <pc:sldMk cId="2122756396" sldId="261"/>
            <ac:spMk id="12" creationId="{86909FA0-B515-4681-B7A8-FA281D133B94}"/>
          </ac:spMkLst>
        </pc:spChg>
        <pc:spChg chg="add del">
          <ac:chgData name="Taylor Kocher" userId="34fafd0f8ab602e7" providerId="LiveId" clId="{40398309-EE30-411F-BAE6-1D221D1CA75A}" dt="2025-07-30T23:49:06.926" v="238" actId="26606"/>
          <ac:spMkLst>
            <pc:docMk/>
            <pc:sldMk cId="2122756396" sldId="261"/>
            <ac:spMk id="14" creationId="{21C9FE86-FCC3-4A31-AA1C-C882262B7FE7}"/>
          </ac:spMkLst>
        </pc:spChg>
        <pc:spChg chg="add del">
          <ac:chgData name="Taylor Kocher" userId="34fafd0f8ab602e7" providerId="LiveId" clId="{40398309-EE30-411F-BAE6-1D221D1CA75A}" dt="2025-07-30T23:49:04.348" v="236" actId="26606"/>
          <ac:spMkLst>
            <pc:docMk/>
            <pc:sldMk cId="2122756396" sldId="261"/>
            <ac:spMk id="15" creationId="{063BBA22-50EA-4C4D-BE05-F1CE4E63AA56}"/>
          </ac:spMkLst>
        </pc:spChg>
        <pc:spChg chg="add del">
          <ac:chgData name="Taylor Kocher" userId="34fafd0f8ab602e7" providerId="LiveId" clId="{40398309-EE30-411F-BAE6-1D221D1CA75A}" dt="2025-07-30T23:49:04.348" v="236" actId="26606"/>
          <ac:spMkLst>
            <pc:docMk/>
            <pc:sldMk cId="2122756396" sldId="261"/>
            <ac:spMk id="16" creationId="{BACC6370-2D7E-4714-9D71-7542949D7D5D}"/>
          </ac:spMkLst>
        </pc:spChg>
        <pc:spChg chg="add del">
          <ac:chgData name="Taylor Kocher" userId="34fafd0f8ab602e7" providerId="LiveId" clId="{40398309-EE30-411F-BAE6-1D221D1CA75A}" dt="2025-07-30T23:49:04.348" v="236" actId="26606"/>
          <ac:spMkLst>
            <pc:docMk/>
            <pc:sldMk cId="2122756396" sldId="261"/>
            <ac:spMk id="17" creationId="{F68B3F68-107C-434F-AA38-110D5EA91B85}"/>
          </ac:spMkLst>
        </pc:spChg>
        <pc:spChg chg="add del">
          <ac:chgData name="Taylor Kocher" userId="34fafd0f8ab602e7" providerId="LiveId" clId="{40398309-EE30-411F-BAE6-1D221D1CA75A}" dt="2025-07-30T23:49:04.348" v="236" actId="26606"/>
          <ac:spMkLst>
            <pc:docMk/>
            <pc:sldMk cId="2122756396" sldId="261"/>
            <ac:spMk id="18" creationId="{AAD0DBB9-1A4B-4391-81D4-CB19F9AB918A}"/>
          </ac:spMkLst>
        </pc:spChg>
        <pc:spChg chg="add del">
          <ac:chgData name="Taylor Kocher" userId="34fafd0f8ab602e7" providerId="LiveId" clId="{40398309-EE30-411F-BAE6-1D221D1CA75A}" dt="2025-07-30T23:49:06.926" v="238" actId="26606"/>
          <ac:spMkLst>
            <pc:docMk/>
            <pc:sldMk cId="2122756396" sldId="261"/>
            <ac:spMk id="21" creationId="{53CF6D67-C5A8-4ADD-9E8E-1E38CA1D3166}"/>
          </ac:spMkLst>
        </pc:spChg>
        <pc:spChg chg="add del">
          <ac:chgData name="Taylor Kocher" userId="34fafd0f8ab602e7" providerId="LiveId" clId="{40398309-EE30-411F-BAE6-1D221D1CA75A}" dt="2025-07-30T23:49:06.926" v="238" actId="26606"/>
          <ac:spMkLst>
            <pc:docMk/>
            <pc:sldMk cId="2122756396" sldId="261"/>
            <ac:spMk id="22" creationId="{7D96243B-ECED-4B71-8E06-AE9A285EAD20}"/>
          </ac:spMkLst>
        </pc:spChg>
        <pc:spChg chg="add del">
          <ac:chgData name="Taylor Kocher" userId="34fafd0f8ab602e7" providerId="LiveId" clId="{40398309-EE30-411F-BAE6-1D221D1CA75A}" dt="2025-07-30T23:49:06.926" v="238" actId="26606"/>
          <ac:spMkLst>
            <pc:docMk/>
            <pc:sldMk cId="2122756396" sldId="261"/>
            <ac:spMk id="23" creationId="{A09989E4-EFDC-4A90-A633-E0525FB4139E}"/>
          </ac:spMkLst>
        </pc:spChg>
        <pc:spChg chg="add del">
          <ac:chgData name="Taylor Kocher" userId="34fafd0f8ab602e7" providerId="LiveId" clId="{40398309-EE30-411F-BAE6-1D221D1CA75A}" dt="2025-07-30T23:49:06.926" v="238" actId="26606"/>
          <ac:spMkLst>
            <pc:docMk/>
            <pc:sldMk cId="2122756396" sldId="261"/>
            <ac:spMk id="24" creationId="{9117B2A2-1CC7-AE36-06DA-DD534EDCB673}"/>
          </ac:spMkLst>
        </pc:spChg>
        <pc:spChg chg="add del">
          <ac:chgData name="Taylor Kocher" userId="34fafd0f8ab602e7" providerId="LiveId" clId="{40398309-EE30-411F-BAE6-1D221D1CA75A}" dt="2025-07-30T23:49:09.355" v="240" actId="26606"/>
          <ac:spMkLst>
            <pc:docMk/>
            <pc:sldMk cId="2122756396" sldId="261"/>
            <ac:spMk id="26" creationId="{BACC6370-2D7E-4714-9D71-7542949D7D5D}"/>
          </ac:spMkLst>
        </pc:spChg>
        <pc:spChg chg="add del">
          <ac:chgData name="Taylor Kocher" userId="34fafd0f8ab602e7" providerId="LiveId" clId="{40398309-EE30-411F-BAE6-1D221D1CA75A}" dt="2025-07-30T23:49:09.355" v="240" actId="26606"/>
          <ac:spMkLst>
            <pc:docMk/>
            <pc:sldMk cId="2122756396" sldId="261"/>
            <ac:spMk id="27" creationId="{256B2C21-A230-48C0-8DF1-C46611373C44}"/>
          </ac:spMkLst>
        </pc:spChg>
        <pc:spChg chg="add del">
          <ac:chgData name="Taylor Kocher" userId="34fafd0f8ab602e7" providerId="LiveId" clId="{40398309-EE30-411F-BAE6-1D221D1CA75A}" dt="2025-07-30T23:49:09.355" v="240" actId="26606"/>
          <ac:spMkLst>
            <pc:docMk/>
            <pc:sldMk cId="2122756396" sldId="261"/>
            <ac:spMk id="28" creationId="{3847E18C-932D-4C95-AABA-FEC7C9499AD7}"/>
          </ac:spMkLst>
        </pc:spChg>
        <pc:spChg chg="add del">
          <ac:chgData name="Taylor Kocher" userId="34fafd0f8ab602e7" providerId="LiveId" clId="{40398309-EE30-411F-BAE6-1D221D1CA75A}" dt="2025-07-30T23:49:09.355" v="240" actId="26606"/>
          <ac:spMkLst>
            <pc:docMk/>
            <pc:sldMk cId="2122756396" sldId="261"/>
            <ac:spMk id="29" creationId="{3150CB11-0C61-439E-910F-5787759E72A0}"/>
          </ac:spMkLst>
        </pc:spChg>
        <pc:spChg chg="add del">
          <ac:chgData name="Taylor Kocher" userId="34fafd0f8ab602e7" providerId="LiveId" clId="{40398309-EE30-411F-BAE6-1D221D1CA75A}" dt="2025-07-30T23:49:09.355" v="240" actId="26606"/>
          <ac:spMkLst>
            <pc:docMk/>
            <pc:sldMk cId="2122756396" sldId="261"/>
            <ac:spMk id="30" creationId="{43F8A58B-5155-44CE-A5FF-7647B47D0A7A}"/>
          </ac:spMkLst>
        </pc:spChg>
        <pc:spChg chg="add del">
          <ac:chgData name="Taylor Kocher" userId="34fafd0f8ab602e7" providerId="LiveId" clId="{40398309-EE30-411F-BAE6-1D221D1CA75A}" dt="2025-07-30T23:49:09.355" v="240" actId="26606"/>
          <ac:spMkLst>
            <pc:docMk/>
            <pc:sldMk cId="2122756396" sldId="261"/>
            <ac:spMk id="31" creationId="{443F2ACA-E6D6-4028-82DD-F03C262D5DE6}"/>
          </ac:spMkLst>
        </pc:spChg>
        <pc:spChg chg="add del">
          <ac:chgData name="Taylor Kocher" userId="34fafd0f8ab602e7" providerId="LiveId" clId="{40398309-EE30-411F-BAE6-1D221D1CA75A}" dt="2025-07-30T23:49:11.131" v="242" actId="26606"/>
          <ac:spMkLst>
            <pc:docMk/>
            <pc:sldMk cId="2122756396" sldId="261"/>
            <ac:spMk id="34" creationId="{BACC6370-2D7E-4714-9D71-7542949D7D5D}"/>
          </ac:spMkLst>
        </pc:spChg>
        <pc:spChg chg="add del">
          <ac:chgData name="Taylor Kocher" userId="34fafd0f8ab602e7" providerId="LiveId" clId="{40398309-EE30-411F-BAE6-1D221D1CA75A}" dt="2025-07-30T23:49:11.131" v="242" actId="26606"/>
          <ac:spMkLst>
            <pc:docMk/>
            <pc:sldMk cId="2122756396" sldId="261"/>
            <ac:spMk id="35" creationId="{256B2C21-A230-48C0-8DF1-C46611373C44}"/>
          </ac:spMkLst>
        </pc:spChg>
        <pc:spChg chg="add del">
          <ac:chgData name="Taylor Kocher" userId="34fafd0f8ab602e7" providerId="LiveId" clId="{40398309-EE30-411F-BAE6-1D221D1CA75A}" dt="2025-07-30T23:49:11.131" v="242" actId="26606"/>
          <ac:spMkLst>
            <pc:docMk/>
            <pc:sldMk cId="2122756396" sldId="261"/>
            <ac:spMk id="36" creationId="{3847E18C-932D-4C95-AABA-FEC7C9499AD7}"/>
          </ac:spMkLst>
        </pc:spChg>
        <pc:spChg chg="add del">
          <ac:chgData name="Taylor Kocher" userId="34fafd0f8ab602e7" providerId="LiveId" clId="{40398309-EE30-411F-BAE6-1D221D1CA75A}" dt="2025-07-30T23:49:11.131" v="242" actId="26606"/>
          <ac:spMkLst>
            <pc:docMk/>
            <pc:sldMk cId="2122756396" sldId="261"/>
            <ac:spMk id="37" creationId="{3150CB11-0C61-439E-910F-5787759E72A0}"/>
          </ac:spMkLst>
        </pc:spChg>
        <pc:spChg chg="add del">
          <ac:chgData name="Taylor Kocher" userId="34fafd0f8ab602e7" providerId="LiveId" clId="{40398309-EE30-411F-BAE6-1D221D1CA75A}" dt="2025-07-30T23:49:11.131" v="242" actId="26606"/>
          <ac:spMkLst>
            <pc:docMk/>
            <pc:sldMk cId="2122756396" sldId="261"/>
            <ac:spMk id="38" creationId="{43F8A58B-5155-44CE-A5FF-7647B47D0A7A}"/>
          </ac:spMkLst>
        </pc:spChg>
        <pc:spChg chg="add del">
          <ac:chgData name="Taylor Kocher" userId="34fafd0f8ab602e7" providerId="LiveId" clId="{40398309-EE30-411F-BAE6-1D221D1CA75A}" dt="2025-07-30T23:49:11.131" v="242" actId="26606"/>
          <ac:spMkLst>
            <pc:docMk/>
            <pc:sldMk cId="2122756396" sldId="261"/>
            <ac:spMk id="39" creationId="{443F2ACA-E6D6-4028-82DD-F03C262D5DE6}"/>
          </ac:spMkLst>
        </pc:spChg>
        <pc:spChg chg="add del">
          <ac:chgData name="Taylor Kocher" userId="34fafd0f8ab602e7" providerId="LiveId" clId="{40398309-EE30-411F-BAE6-1D221D1CA75A}" dt="2025-07-30T23:49:13.339" v="244" actId="26606"/>
          <ac:spMkLst>
            <pc:docMk/>
            <pc:sldMk cId="2122756396" sldId="261"/>
            <ac:spMk id="42" creationId="{1B15ED52-F352-441B-82BF-E0EA34836D08}"/>
          </ac:spMkLst>
        </pc:spChg>
        <pc:spChg chg="add del">
          <ac:chgData name="Taylor Kocher" userId="34fafd0f8ab602e7" providerId="LiveId" clId="{40398309-EE30-411F-BAE6-1D221D1CA75A}" dt="2025-07-30T23:49:13.339" v="244" actId="26606"/>
          <ac:spMkLst>
            <pc:docMk/>
            <pc:sldMk cId="2122756396" sldId="261"/>
            <ac:spMk id="43" creationId="{3B2E3793-BFE6-45A2-9B7B-E18844431C99}"/>
          </ac:spMkLst>
        </pc:spChg>
        <pc:spChg chg="add del">
          <ac:chgData name="Taylor Kocher" userId="34fafd0f8ab602e7" providerId="LiveId" clId="{40398309-EE30-411F-BAE6-1D221D1CA75A}" dt="2025-07-30T23:49:13.339" v="244" actId="26606"/>
          <ac:spMkLst>
            <pc:docMk/>
            <pc:sldMk cId="2122756396" sldId="261"/>
            <ac:spMk id="44" creationId="{BC4C4868-CB8F-4AF9-9CDB-8108F2C19B67}"/>
          </ac:spMkLst>
        </pc:spChg>
        <pc:spChg chg="add del">
          <ac:chgData name="Taylor Kocher" userId="34fafd0f8ab602e7" providerId="LiveId" clId="{40398309-EE30-411F-BAE6-1D221D1CA75A}" dt="2025-07-30T23:49:13.339" v="244" actId="26606"/>
          <ac:spMkLst>
            <pc:docMk/>
            <pc:sldMk cId="2122756396" sldId="261"/>
            <ac:spMk id="45" creationId="{375E0459-6403-40CD-989D-56A4407CA12E}"/>
          </ac:spMkLst>
        </pc:spChg>
        <pc:spChg chg="add del">
          <ac:chgData name="Taylor Kocher" userId="34fafd0f8ab602e7" providerId="LiveId" clId="{40398309-EE30-411F-BAE6-1D221D1CA75A}" dt="2025-07-30T23:49:13.339" v="244" actId="26606"/>
          <ac:spMkLst>
            <pc:docMk/>
            <pc:sldMk cId="2122756396" sldId="261"/>
            <ac:spMk id="46" creationId="{53E5B1A8-3AC9-4BD1-9BBC-78CA94F2D1BA}"/>
          </ac:spMkLst>
        </pc:spChg>
        <pc:spChg chg="add del">
          <ac:chgData name="Taylor Kocher" userId="34fafd0f8ab602e7" providerId="LiveId" clId="{40398309-EE30-411F-BAE6-1D221D1CA75A}" dt="2025-07-30T23:49:13.339" v="244" actId="26606"/>
          <ac:spMkLst>
            <pc:docMk/>
            <pc:sldMk cId="2122756396" sldId="261"/>
            <ac:spMk id="47" creationId="{9117B2A2-1CC7-AE36-06DA-DD534EDCB673}"/>
          </ac:spMkLst>
        </pc:spChg>
        <pc:spChg chg="add del">
          <ac:chgData name="Taylor Kocher" userId="34fafd0f8ab602e7" providerId="LiveId" clId="{40398309-EE30-411F-BAE6-1D221D1CA75A}" dt="2025-07-30T23:49:39.009" v="254" actId="26606"/>
          <ac:spMkLst>
            <pc:docMk/>
            <pc:sldMk cId="2122756396" sldId="261"/>
            <ac:spMk id="49" creationId="{C0763A76-9F1C-4FC5-82B7-DD475DA461B2}"/>
          </ac:spMkLst>
        </pc:spChg>
        <pc:spChg chg="add del">
          <ac:chgData name="Taylor Kocher" userId="34fafd0f8ab602e7" providerId="LiveId" clId="{40398309-EE30-411F-BAE6-1D221D1CA75A}" dt="2025-07-30T23:49:39.009" v="254" actId="26606"/>
          <ac:spMkLst>
            <pc:docMk/>
            <pc:sldMk cId="2122756396" sldId="261"/>
            <ac:spMk id="50" creationId="{E81BF4F6-F2CF-4984-9D14-D6966D92F99F}"/>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spChg chg="add del">
          <ac:chgData name="Taylor Kocher" userId="34fafd0f8ab602e7" providerId="LiveId" clId="{40398309-EE30-411F-BAE6-1D221D1CA75A}" dt="2025-07-30T23:49:31.579" v="247" actId="26606"/>
          <ac:spMkLst>
            <pc:docMk/>
            <pc:sldMk cId="2122756396" sldId="261"/>
            <ac:spMk id="57" creationId="{9F7D5CDA-D291-4307-BF55-1381FED29634}"/>
          </ac:spMkLst>
        </pc:spChg>
        <pc:spChg chg="add del">
          <ac:chgData name="Taylor Kocher" userId="34fafd0f8ab602e7" providerId="LiveId" clId="{40398309-EE30-411F-BAE6-1D221D1CA75A}" dt="2025-07-30T23:49:35.491" v="249" actId="26606"/>
          <ac:spMkLst>
            <pc:docMk/>
            <pc:sldMk cId="2122756396" sldId="261"/>
            <ac:spMk id="59" creationId="{603A6265-E10C-4B85-9C20-E75FCAF9CC63}"/>
          </ac:spMkLst>
        </pc:spChg>
        <pc:spChg chg="add del">
          <ac:chgData name="Taylor Kocher" userId="34fafd0f8ab602e7" providerId="LiveId" clId="{40398309-EE30-411F-BAE6-1D221D1CA75A}" dt="2025-07-30T23:49:35.491" v="249" actId="26606"/>
          <ac:spMkLst>
            <pc:docMk/>
            <pc:sldMk cId="2122756396" sldId="261"/>
            <ac:spMk id="60" creationId="{3ECBE1F1-D69B-4AFA-ABD5-8E41720EF6DE}"/>
          </ac:spMkLst>
        </pc:spChg>
        <pc:spChg chg="add del">
          <ac:chgData name="Taylor Kocher" userId="34fafd0f8ab602e7" providerId="LiveId" clId="{40398309-EE30-411F-BAE6-1D221D1CA75A}" dt="2025-07-30T23:49:37.946" v="251" actId="26606"/>
          <ac:spMkLst>
            <pc:docMk/>
            <pc:sldMk cId="2122756396" sldId="261"/>
            <ac:spMk id="62" creationId="{B210AC1D-4063-4C6E-9528-FA9C4C0C18E6}"/>
          </ac:spMkLst>
        </pc:spChg>
        <pc:spChg chg="add del">
          <ac:chgData name="Taylor Kocher" userId="34fafd0f8ab602e7" providerId="LiveId" clId="{40398309-EE30-411F-BAE6-1D221D1CA75A}" dt="2025-07-30T23:49:37.946" v="251" actId="26606"/>
          <ac:spMkLst>
            <pc:docMk/>
            <pc:sldMk cId="2122756396" sldId="261"/>
            <ac:spMk id="63" creationId="{02F8C595-E68C-4306-AED8-DC7826A0A506}"/>
          </ac:spMkLst>
        </pc:spChg>
        <pc:spChg chg="add del">
          <ac:chgData name="Taylor Kocher" userId="34fafd0f8ab602e7" providerId="LiveId" clId="{40398309-EE30-411F-BAE6-1D221D1CA75A}" dt="2025-07-30T23:49:39.005" v="253" actId="26606"/>
          <ac:spMkLst>
            <pc:docMk/>
            <pc:sldMk cId="2122756396" sldId="261"/>
            <ac:spMk id="65" creationId="{9F7D5CDA-D291-4307-BF55-1381FED29634}"/>
          </ac:spMkLst>
        </pc:spChg>
        <pc:spChg chg="add">
          <ac:chgData name="Taylor Kocher" userId="34fafd0f8ab602e7" providerId="LiveId" clId="{40398309-EE30-411F-BAE6-1D221D1CA75A}" dt="2025-07-30T23:49:39.009" v="254" actId="26606"/>
          <ac:spMkLst>
            <pc:docMk/>
            <pc:sldMk cId="2122756396" sldId="261"/>
            <ac:spMk id="67" creationId="{C0763A76-9F1C-4FC5-82B7-DD475DA461B2}"/>
          </ac:spMkLst>
        </pc:spChg>
        <pc:spChg chg="add">
          <ac:chgData name="Taylor Kocher" userId="34fafd0f8ab602e7" providerId="LiveId" clId="{40398309-EE30-411F-BAE6-1D221D1CA75A}" dt="2025-07-30T23:49:39.009" v="254" actId="26606"/>
          <ac:spMkLst>
            <pc:docMk/>
            <pc:sldMk cId="2122756396" sldId="261"/>
            <ac:spMk id="68" creationId="{E81BF4F6-F2CF-4984-9D14-D6966D92F99F}"/>
          </ac:spMkLst>
        </pc:spChg>
        <pc:graphicFrameChg chg="add del">
          <ac:chgData name="Taylor Kocher" userId="34fafd0f8ab602e7" providerId="LiveId" clId="{40398309-EE30-411F-BAE6-1D221D1CA75A}" dt="2025-07-30T23:49:03.397" v="234" actId="26606"/>
          <ac:graphicFrameMkLst>
            <pc:docMk/>
            <pc:sldMk cId="2122756396" sldId="261"/>
            <ac:graphicFrameMk id="13" creationId="{578BAEEF-BF3F-3DD4-E6FD-8B5FC5D81F1C}"/>
          </ac:graphicFrameMkLst>
        </pc:graphicFrameChg>
        <pc:graphicFrameChg chg="add del">
          <ac:chgData name="Taylor Kocher" userId="34fafd0f8ab602e7" providerId="LiveId" clId="{40398309-EE30-411F-BAE6-1D221D1CA75A}" dt="2025-07-30T23:49:04.348" v="236" actId="26606"/>
          <ac:graphicFrameMkLst>
            <pc:docMk/>
            <pc:sldMk cId="2122756396" sldId="261"/>
            <ac:graphicFrameMk id="19" creationId="{A30AA5D1-17E7-0FF1-FCBF-C3E911C69793}"/>
          </ac:graphicFrameMkLst>
        </pc:graphicFrameChg>
        <pc:graphicFrameChg chg="add del">
          <ac:chgData name="Taylor Kocher" userId="34fafd0f8ab602e7" providerId="LiveId" clId="{40398309-EE30-411F-BAE6-1D221D1CA75A}" dt="2025-07-30T23:49:09.355" v="240" actId="26606"/>
          <ac:graphicFrameMkLst>
            <pc:docMk/>
            <pc:sldMk cId="2122756396" sldId="261"/>
            <ac:graphicFrameMk id="32" creationId="{03027151-D016-DD44-0D12-16334275B633}"/>
          </ac:graphicFrameMkLst>
        </pc:graphicFrameChg>
        <pc:graphicFrameChg chg="add del">
          <ac:chgData name="Taylor Kocher" userId="34fafd0f8ab602e7" providerId="LiveId" clId="{40398309-EE30-411F-BAE6-1D221D1CA75A}" dt="2025-07-30T23:49:11.131" v="242" actId="26606"/>
          <ac:graphicFrameMkLst>
            <pc:docMk/>
            <pc:sldMk cId="2122756396" sldId="261"/>
            <ac:graphicFrameMk id="40" creationId="{A3806A6F-1036-F04A-EA6F-61CAD1C682EA}"/>
          </ac:graphicFrameMkLst>
        </pc:graphicFrameChg>
        <pc:picChg chg="add del">
          <ac:chgData name="Taylor Kocher" userId="34fafd0f8ab602e7" providerId="LiveId" clId="{40398309-EE30-411F-BAE6-1D221D1CA75A}" dt="2025-07-30T23:49:02.348" v="232" actId="26606"/>
          <ac:picMkLst>
            <pc:docMk/>
            <pc:sldMk cId="2122756396" sldId="261"/>
            <ac:picMk id="5" creationId="{39791702-937C-CD52-A5BE-72BF368C2AEC}"/>
          </ac:picMkLst>
        </pc:picChg>
        <pc:picChg chg="add del">
          <ac:chgData name="Taylor Kocher" userId="34fafd0f8ab602e7" providerId="LiveId" clId="{40398309-EE30-411F-BAE6-1D221D1CA75A}" dt="2025-07-30T23:49:03.397" v="234" actId="26606"/>
          <ac:picMkLst>
            <pc:docMk/>
            <pc:sldMk cId="2122756396" sldId="261"/>
            <ac:picMk id="6" creationId="{164C0E07-ED78-C453-9336-7528278D8848}"/>
          </ac:picMkLst>
        </pc:pic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29FF44E6-5FF3-4496-AF09-5649EFB086E9}" type="pres">
      <dgm:prSet presAssocID="{A71AD2E4-66E2-4FB0-9E2C-84B0B05AB339}" presName="linear" presStyleCnt="0">
        <dgm:presLayoutVars>
          <dgm:animLvl val="lvl"/>
          <dgm:resizeHandles val="exact"/>
        </dgm:presLayoutVars>
      </dgm:prSet>
      <dgm:spPr/>
    </dgm:pt>
    <dgm:pt modelId="{2FADDADE-870E-4B9A-86D8-E7CE04B5FA0E}" type="pres">
      <dgm:prSet presAssocID="{B8B688B5-633B-4B26-9C84-37A6D1509D1F}" presName="parentText" presStyleLbl="node1" presStyleIdx="0" presStyleCnt="5">
        <dgm:presLayoutVars>
          <dgm:chMax val="0"/>
          <dgm:bulletEnabled val="1"/>
        </dgm:presLayoutVars>
      </dgm:prSet>
      <dgm:spPr/>
    </dgm:pt>
    <dgm:pt modelId="{E1FB7643-153C-47D1-8E78-41C12D2EDCEC}" type="pres">
      <dgm:prSet presAssocID="{E757BC10-0D58-4993-A536-FA7F81B03E99}" presName="spacer" presStyleCnt="0"/>
      <dgm:spPr/>
    </dgm:pt>
    <dgm:pt modelId="{879FFCD0-36BC-4E7D-A1C0-345C165DE20B}" type="pres">
      <dgm:prSet presAssocID="{B3994D34-1E28-460A-BB42-3DEA5E6B8F25}" presName="parentText" presStyleLbl="node1" presStyleIdx="1" presStyleCnt="5">
        <dgm:presLayoutVars>
          <dgm:chMax val="0"/>
          <dgm:bulletEnabled val="1"/>
        </dgm:presLayoutVars>
      </dgm:prSet>
      <dgm:spPr/>
    </dgm:pt>
    <dgm:pt modelId="{377728EE-2335-4548-AC0B-637B456377BD}" type="pres">
      <dgm:prSet presAssocID="{B8429008-C306-47CF-9782-F3FFD1DB3C4B}" presName="spacer" presStyleCnt="0"/>
      <dgm:spPr/>
    </dgm:pt>
    <dgm:pt modelId="{3E49D754-5157-4DDD-B0AF-0F9CE288C7DD}" type="pres">
      <dgm:prSet presAssocID="{01C62789-9972-44F1-8B26-24913DD8C4DD}" presName="parentText" presStyleLbl="node1" presStyleIdx="2" presStyleCnt="5">
        <dgm:presLayoutVars>
          <dgm:chMax val="0"/>
          <dgm:bulletEnabled val="1"/>
        </dgm:presLayoutVars>
      </dgm:prSet>
      <dgm:spPr/>
    </dgm:pt>
    <dgm:pt modelId="{F052C98A-64E2-4362-9FC5-7925703EE174}" type="pres">
      <dgm:prSet presAssocID="{BBD72CA7-D104-4B1F-9A4A-25C1B9198DD0}" presName="spacer" presStyleCnt="0"/>
      <dgm:spPr/>
    </dgm:pt>
    <dgm:pt modelId="{09A16A0E-F274-4324-BE65-B6579D629C4B}" type="pres">
      <dgm:prSet presAssocID="{8335CB62-A865-4262-9E18-C444F26F5EF1}" presName="parentText" presStyleLbl="node1" presStyleIdx="3" presStyleCnt="5">
        <dgm:presLayoutVars>
          <dgm:chMax val="0"/>
          <dgm:bulletEnabled val="1"/>
        </dgm:presLayoutVars>
      </dgm:prSet>
      <dgm:spPr/>
    </dgm:pt>
    <dgm:pt modelId="{679022B5-AE96-45B5-9726-ACD543FD44BE}" type="pres">
      <dgm:prSet presAssocID="{E29F08E8-A216-4630-8F9D-4D8BB477EA49}" presName="spacer" presStyleCnt="0"/>
      <dgm:spPr/>
    </dgm:pt>
    <dgm:pt modelId="{AE14DFE5-179B-4482-8B95-E9688CECFD86}" type="pres">
      <dgm:prSet presAssocID="{2F464493-F20C-40AC-AF4A-C3AC2CE5CB1E}" presName="parentText" presStyleLbl="node1" presStyleIdx="4" presStyleCnt="5">
        <dgm:presLayoutVars>
          <dgm:chMax val="0"/>
          <dgm:bulletEnabled val="1"/>
        </dgm:presLayoutVars>
      </dgm:prSet>
      <dgm:spPr/>
    </dgm:pt>
  </dgm:ptLst>
  <dgm:cxnLst>
    <dgm:cxn modelId="{7125C70D-0F56-4448-BB05-9AE7638F4E42}" type="presOf" srcId="{8335CB62-A865-4262-9E18-C444F26F5EF1}" destId="{09A16A0E-F274-4324-BE65-B6579D629C4B}" srcOrd="0" destOrd="0" presId="urn:microsoft.com/office/officeart/2005/8/layout/vList2"/>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94E0B262-D6F5-431E-9B5F-BD413F977521}" type="presOf" srcId="{01C62789-9972-44F1-8B26-24913DD8C4DD}" destId="{3E49D754-5157-4DDD-B0AF-0F9CE288C7DD}" srcOrd="0" destOrd="0" presId="urn:microsoft.com/office/officeart/2005/8/layout/vList2"/>
    <dgm:cxn modelId="{434A8D63-34A8-416D-ABA0-B4EF47313F26}" type="presOf" srcId="{A71AD2E4-66E2-4FB0-9E2C-84B0B05AB339}" destId="{29FF44E6-5FF3-4496-AF09-5649EFB086E9}" srcOrd="0" destOrd="0" presId="urn:microsoft.com/office/officeart/2005/8/layout/vList2"/>
    <dgm:cxn modelId="{15CA1477-AD8C-4454-8112-0631BD8B54C5}" type="presOf" srcId="{2F464493-F20C-40AC-AF4A-C3AC2CE5CB1E}" destId="{AE14DFE5-179B-4482-8B95-E9688CECFD86}" srcOrd="0" destOrd="0" presId="urn:microsoft.com/office/officeart/2005/8/layout/vList2"/>
    <dgm:cxn modelId="{14C9B377-4AAB-4336-ADE1-1E1092ED5D55}" type="presOf" srcId="{B3994D34-1E28-460A-BB42-3DEA5E6B8F25}" destId="{879FFCD0-36BC-4E7D-A1C0-345C165DE20B}" srcOrd="0" destOrd="0" presId="urn:microsoft.com/office/officeart/2005/8/layout/vList2"/>
    <dgm:cxn modelId="{EEBB217D-9D1D-4DAE-B3A0-8344DABC80FF}" srcId="{A71AD2E4-66E2-4FB0-9E2C-84B0B05AB339}" destId="{8335CB62-A865-4262-9E18-C444F26F5EF1}" srcOrd="3" destOrd="0" parTransId="{8482F5CC-C71E-45D5-BDDA-8E28558C86DA}" sibTransId="{E29F08E8-A216-4630-8F9D-4D8BB477EA49}"/>
    <dgm:cxn modelId="{3C3B67AB-173E-4D8F-8ADB-2E72B41E6422}" srcId="{A71AD2E4-66E2-4FB0-9E2C-84B0B05AB339}" destId="{01C62789-9972-44F1-8B26-24913DD8C4DD}" srcOrd="2" destOrd="0" parTransId="{DF93EA73-B992-46BE-9FE4-46882539E564}" sibTransId="{BBD72CA7-D104-4B1F-9A4A-25C1B9198DD0}"/>
    <dgm:cxn modelId="{1D3DC5D6-97A5-47FE-AE5B-730CD264FFB4}" type="presOf" srcId="{B8B688B5-633B-4B26-9C84-37A6D1509D1F}" destId="{2FADDADE-870E-4B9A-86D8-E7CE04B5FA0E}" srcOrd="0" destOrd="0" presId="urn:microsoft.com/office/officeart/2005/8/layout/vList2"/>
    <dgm:cxn modelId="{1E5F76F6-A9E1-4A29-9103-D78E2AB5A4F9}" srcId="{A71AD2E4-66E2-4FB0-9E2C-84B0B05AB339}" destId="{B3994D34-1E28-460A-BB42-3DEA5E6B8F25}" srcOrd="1" destOrd="0" parTransId="{E6141277-ED8B-4060-B68C-D8AE9EDE624F}" sibTransId="{B8429008-C306-47CF-9782-F3FFD1DB3C4B}"/>
    <dgm:cxn modelId="{D65C895E-0303-443D-9051-24936B2201A7}" type="presParOf" srcId="{29FF44E6-5FF3-4496-AF09-5649EFB086E9}" destId="{2FADDADE-870E-4B9A-86D8-E7CE04B5FA0E}" srcOrd="0" destOrd="0" presId="urn:microsoft.com/office/officeart/2005/8/layout/vList2"/>
    <dgm:cxn modelId="{D6D696EB-F251-4A67-889E-0E58E6A6D40B}" type="presParOf" srcId="{29FF44E6-5FF3-4496-AF09-5649EFB086E9}" destId="{E1FB7643-153C-47D1-8E78-41C12D2EDCEC}" srcOrd="1" destOrd="0" presId="urn:microsoft.com/office/officeart/2005/8/layout/vList2"/>
    <dgm:cxn modelId="{5651B6A8-CF82-402A-AA94-4510BC082BCD}" type="presParOf" srcId="{29FF44E6-5FF3-4496-AF09-5649EFB086E9}" destId="{879FFCD0-36BC-4E7D-A1C0-345C165DE20B}" srcOrd="2" destOrd="0" presId="urn:microsoft.com/office/officeart/2005/8/layout/vList2"/>
    <dgm:cxn modelId="{F49BAA69-B23F-489B-B21E-264B141E9955}" type="presParOf" srcId="{29FF44E6-5FF3-4496-AF09-5649EFB086E9}" destId="{377728EE-2335-4548-AC0B-637B456377BD}" srcOrd="3" destOrd="0" presId="urn:microsoft.com/office/officeart/2005/8/layout/vList2"/>
    <dgm:cxn modelId="{768B5B5A-929E-42C0-ADD8-C60802ABA377}" type="presParOf" srcId="{29FF44E6-5FF3-4496-AF09-5649EFB086E9}" destId="{3E49D754-5157-4DDD-B0AF-0F9CE288C7DD}" srcOrd="4" destOrd="0" presId="urn:microsoft.com/office/officeart/2005/8/layout/vList2"/>
    <dgm:cxn modelId="{EE8FD497-2D6E-4412-B52B-47253F0BB0FF}" type="presParOf" srcId="{29FF44E6-5FF3-4496-AF09-5649EFB086E9}" destId="{F052C98A-64E2-4362-9FC5-7925703EE174}" srcOrd="5" destOrd="0" presId="urn:microsoft.com/office/officeart/2005/8/layout/vList2"/>
    <dgm:cxn modelId="{392C1946-2613-4717-879D-F8C8F1A6B48D}" type="presParOf" srcId="{29FF44E6-5FF3-4496-AF09-5649EFB086E9}" destId="{09A16A0E-F274-4324-BE65-B6579D629C4B}" srcOrd="6" destOrd="0" presId="urn:microsoft.com/office/officeart/2005/8/layout/vList2"/>
    <dgm:cxn modelId="{36D68F36-7147-41AF-9889-E35A60F57218}" type="presParOf" srcId="{29FF44E6-5FF3-4496-AF09-5649EFB086E9}" destId="{679022B5-AE96-45B5-9726-ACD543FD44BE}" srcOrd="7" destOrd="0" presId="urn:microsoft.com/office/officeart/2005/8/layout/vList2"/>
    <dgm:cxn modelId="{F08A59EE-BFE0-49CC-98BD-F8DB82B4A8DF}" type="presParOf" srcId="{29FF44E6-5FF3-4496-AF09-5649EFB086E9}" destId="{AE14DFE5-179B-4482-8B95-E9688CECFD8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64BE690D-B468-45FC-B999-CB003A286ABA}" type="presOf" srcId="{A60363C0-6E4B-4B6B-B7C3-44C7F4FED7DE}" destId="{96DA9FB6-C676-49D2-87F5-28A2D8D6F348}"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991CEB2B-803F-4A2C-A992-2E466E69BDA9}" type="presOf" srcId="{033B0E39-D108-4DCB-9AC6-FB1AF1020408}" destId="{30B56038-1095-4E75-A531-D728B547D8EF}" srcOrd="0" destOrd="0" presId="urn:microsoft.com/office/officeart/2005/8/layout/default"/>
    <dgm:cxn modelId="{3A94C74C-E5BB-46D3-82BD-292240B887C6}" type="presOf" srcId="{9E0AE55A-CE4D-449F-A595-D265DFFFC911}" destId="{ED5B612F-B31A-46EF-9B38-414D597A339B}"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CEA11581-7DF1-4611-9CF0-70969006577B}" type="presOf" srcId="{C615A2D2-ED95-4B68-B53C-E278A1DE4ABD}" destId="{2A004AC3-098C-4B33-B570-A7232E3ABC4C}" srcOrd="0" destOrd="0" presId="urn:microsoft.com/office/officeart/2005/8/layout/default"/>
    <dgm:cxn modelId="{41EBD282-ABBD-4A6F-8936-CE55928C3193}" type="presOf" srcId="{50569DA8-106A-47AD-A1A6-A8D5594F6457}" destId="{E6B605CF-30CB-4EFF-8A2E-4D232C39039E}" srcOrd="0" destOrd="0" presId="urn:microsoft.com/office/officeart/2005/8/layout/default"/>
    <dgm:cxn modelId="{E3292C83-D6DC-4D2E-B93A-9AE23EE5D825}" type="presOf" srcId="{291DD54D-D9EE-44CF-B16B-B116E03C2E5B}" destId="{9C747FF8-21CC-422E-BAE6-61F700E22AEB}"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FCBBBDB-4706-4731-91B7-7155C6383521}" srcId="{033B0E39-D108-4DCB-9AC6-FB1AF1020408}" destId="{9E0AE55A-CE4D-449F-A595-D265DFFFC911}" srcOrd="0" destOrd="0" parTransId="{C77D5AB4-8F69-4401-8C9A-832BD0EF2461}" sibTransId="{76297063-E1FD-4FF8-9EDF-E8DA06AD4EC0}"/>
    <dgm:cxn modelId="{AF3785F0-90DB-483E-8C1F-E1BC6A6AB17E}" type="presOf" srcId="{A3D9E401-6E60-4DD5-9C07-E90AA43FCD77}" destId="{DF0CC4C4-91F3-469B-BAF4-6D054088BD81}" srcOrd="0" destOrd="0" presId="urn:microsoft.com/office/officeart/2005/8/layout/default"/>
    <dgm:cxn modelId="{912799D6-8354-485F-ACD9-980473B178FB}" type="presParOf" srcId="{30B56038-1095-4E75-A531-D728B547D8EF}" destId="{ED5B612F-B31A-46EF-9B38-414D597A339B}" srcOrd="0" destOrd="0" presId="urn:microsoft.com/office/officeart/2005/8/layout/default"/>
    <dgm:cxn modelId="{8BB217BE-EC07-4478-90D9-DB3C3937F2B8}" type="presParOf" srcId="{30B56038-1095-4E75-A531-D728B547D8EF}" destId="{0C5B4758-3CB8-46DC-8E39-3E8634A65A70}" srcOrd="1" destOrd="0" presId="urn:microsoft.com/office/officeart/2005/8/layout/default"/>
    <dgm:cxn modelId="{1FAA9A69-14A5-4D07-ACEC-643592F3D32D}" type="presParOf" srcId="{30B56038-1095-4E75-A531-D728B547D8EF}" destId="{E6B605CF-30CB-4EFF-8A2E-4D232C39039E}" srcOrd="2" destOrd="0" presId="urn:microsoft.com/office/officeart/2005/8/layout/default"/>
    <dgm:cxn modelId="{72064C83-BC9F-4D55-8716-FC0C8D11C5B1}" type="presParOf" srcId="{30B56038-1095-4E75-A531-D728B547D8EF}" destId="{306A061F-BE74-4875-B121-9796C38C321E}" srcOrd="3" destOrd="0" presId="urn:microsoft.com/office/officeart/2005/8/layout/default"/>
    <dgm:cxn modelId="{059E3169-A3AB-496A-A5ED-FD80110628DB}" type="presParOf" srcId="{30B56038-1095-4E75-A531-D728B547D8EF}" destId="{DF0CC4C4-91F3-469B-BAF4-6D054088BD81}" srcOrd="4" destOrd="0" presId="urn:microsoft.com/office/officeart/2005/8/layout/default"/>
    <dgm:cxn modelId="{FE6C2CAC-D20E-4C0D-8AAC-9A82A5CE3FDD}" type="presParOf" srcId="{30B56038-1095-4E75-A531-D728B547D8EF}" destId="{51BF1EBD-11CA-4F2E-A923-A23A5916312C}" srcOrd="5" destOrd="0" presId="urn:microsoft.com/office/officeart/2005/8/layout/default"/>
    <dgm:cxn modelId="{533119C7-4CB5-4365-8367-748E2D00D66C}" type="presParOf" srcId="{30B56038-1095-4E75-A531-D728B547D8EF}" destId="{2A004AC3-098C-4B33-B570-A7232E3ABC4C}" srcOrd="6" destOrd="0" presId="urn:microsoft.com/office/officeart/2005/8/layout/default"/>
    <dgm:cxn modelId="{13445F64-0732-4745-893F-1840682F52E4}" type="presParOf" srcId="{30B56038-1095-4E75-A531-D728B547D8EF}" destId="{AB5891BB-F927-424F-944E-193641BBF64A}" srcOrd="7" destOrd="0" presId="urn:microsoft.com/office/officeart/2005/8/layout/default"/>
    <dgm:cxn modelId="{B13B1444-8A66-4DC0-B61E-505CFD1DD5FA}" type="presParOf" srcId="{30B56038-1095-4E75-A531-D728B547D8EF}" destId="{9C747FF8-21CC-422E-BAE6-61F700E22AEB}" srcOrd="8" destOrd="0" presId="urn:microsoft.com/office/officeart/2005/8/layout/default"/>
    <dgm:cxn modelId="{BBE41582-F63C-409F-A9BB-0A94AF54E4DC}" type="presParOf" srcId="{30B56038-1095-4E75-A531-D728B547D8EF}" destId="{E8FD751B-6C79-4FC5-8707-2FE6D77E9DF1}" srcOrd="9" destOrd="0" presId="urn:microsoft.com/office/officeart/2005/8/layout/default"/>
    <dgm:cxn modelId="{58DCD93F-92B0-40A4-88D9-4428904EDBD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DDADE-870E-4B9A-86D8-E7CE04B5FA0E}">
      <dsp:nvSpPr>
        <dsp:cNvPr id="0" name=""/>
        <dsp:cNvSpPr/>
      </dsp:nvSpPr>
      <dsp:spPr>
        <a:xfrm>
          <a:off x="0" y="137807"/>
          <a:ext cx="6900512" cy="101063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Violent crimes to lead to more arrests </a:t>
          </a:r>
        </a:p>
      </dsp:txBody>
      <dsp:txXfrm>
        <a:off x="49335" y="187142"/>
        <a:ext cx="6801842" cy="911963"/>
      </dsp:txXfrm>
    </dsp:sp>
    <dsp:sp modelId="{879FFCD0-36BC-4E7D-A1C0-345C165DE20B}">
      <dsp:nvSpPr>
        <dsp:cNvPr id="0" name=""/>
        <dsp:cNvSpPr/>
      </dsp:nvSpPr>
      <dsp:spPr>
        <a:xfrm>
          <a:off x="0" y="1200280"/>
          <a:ext cx="6900512" cy="1010633"/>
        </a:xfrm>
        <a:prstGeom prst="roundRect">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Drug-related crimes have a high number of arrests </a:t>
          </a:r>
        </a:p>
      </dsp:txBody>
      <dsp:txXfrm>
        <a:off x="49335" y="1249615"/>
        <a:ext cx="6801842" cy="911963"/>
      </dsp:txXfrm>
    </dsp:sp>
    <dsp:sp modelId="{3E49D754-5157-4DDD-B0AF-0F9CE288C7DD}">
      <dsp:nvSpPr>
        <dsp:cNvPr id="0" name=""/>
        <dsp:cNvSpPr/>
      </dsp:nvSpPr>
      <dsp:spPr>
        <a:xfrm>
          <a:off x="0" y="2262753"/>
          <a:ext cx="6900512" cy="1010633"/>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Crimes that happen in the summer or during the afternoon result in more </a:t>
          </a:r>
        </a:p>
      </dsp:txBody>
      <dsp:txXfrm>
        <a:off x="49335" y="2312088"/>
        <a:ext cx="6801842" cy="911963"/>
      </dsp:txXfrm>
    </dsp:sp>
    <dsp:sp modelId="{09A16A0E-F274-4324-BE65-B6579D629C4B}">
      <dsp:nvSpPr>
        <dsp:cNvPr id="0" name=""/>
        <dsp:cNvSpPr/>
      </dsp:nvSpPr>
      <dsp:spPr>
        <a:xfrm>
          <a:off x="0" y="3325227"/>
          <a:ext cx="6900512" cy="1010633"/>
        </a:xfrm>
        <a:prstGeom prst="roundRect">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School grounds would have more violent crimes</a:t>
          </a:r>
        </a:p>
      </dsp:txBody>
      <dsp:txXfrm>
        <a:off x="49335" y="3374562"/>
        <a:ext cx="6801842" cy="911963"/>
      </dsp:txXfrm>
    </dsp:sp>
    <dsp:sp modelId="{AE14DFE5-179B-4482-8B95-E9688CECFD86}">
      <dsp:nvSpPr>
        <dsp:cNvPr id="0" name=""/>
        <dsp:cNvSpPr/>
      </dsp:nvSpPr>
      <dsp:spPr>
        <a:xfrm>
          <a:off x="0" y="4387700"/>
          <a:ext cx="6900512" cy="1010633"/>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Most crimes happen in public places connected to infrastructure, as well as in private homes, along with a higher proportion of violent crimes</a:t>
          </a:r>
        </a:p>
      </dsp:txBody>
      <dsp:txXfrm>
        <a:off x="49335" y="4437035"/>
        <a:ext cx="6801842" cy="9119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7/30/2025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fld id="{2C89EA2E-ADA5-4051-9BE1-7010ABEF2B1E}" type="slidenum">
              <a:rPr lang="en-US" smtClean="0"/>
              <a:t>4</a:t>
            </a:fld>
            <a:endParaRPr lang="en-US"/>
          </a:p>
        </p:txBody>
      </p:sp>
    </p:spTree>
    <p:extLst>
      <p:ext uri="{BB962C8B-B14F-4D97-AF65-F5344CB8AC3E}">
        <p14:creationId xmlns:p14="http://schemas.microsoft.com/office/powerpoint/2010/main" val="327951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5</a:t>
            </a:fld>
            <a:endParaRPr lang="en-US"/>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Discuss what worked</a:t>
            </a:r>
          </a:p>
          <a:p>
            <a:pPr marL="171450" indent="-171450">
              <a:buFont typeface="Arial" panose="020B0604020202020204" pitchFamily="34" charset="0"/>
              <a:buChar char="•"/>
            </a:pPr>
            <a:r>
              <a:rPr lang="en-US" dirty="0"/>
              <a:t>Discuss what did not work</a:t>
            </a:r>
          </a:p>
          <a:p>
            <a:pPr marL="171450" indent="-171450">
              <a:buFont typeface="Arial" panose="020B0604020202020204" pitchFamily="34" charset="0"/>
              <a:buChar char="•"/>
            </a:pPr>
            <a:r>
              <a:rPr lang="en-US" dirty="0"/>
              <a:t>Assumptions</a:t>
            </a:r>
          </a:p>
          <a:p>
            <a:pPr marL="171450" indent="-171450">
              <a:buFont typeface="Arial" panose="020B0604020202020204" pitchFamily="34" charset="0"/>
              <a:buChar char="•"/>
            </a:pPr>
            <a:r>
              <a:rPr lang="en-US" dirty="0"/>
              <a:t>Surprises</a:t>
            </a:r>
          </a:p>
          <a:p>
            <a:pPr marL="171450" indent="-171450">
              <a:buFont typeface="Arial" panose="020B0604020202020204" pitchFamily="34" charset="0"/>
              <a:buChar char="•"/>
            </a:pPr>
            <a:r>
              <a:rPr lang="en-US" dirty="0"/>
              <a:t>Limitations</a:t>
            </a:r>
          </a:p>
        </p:txBody>
      </p:sp>
      <p:sp>
        <p:nvSpPr>
          <p:cNvPr id="4" name="Slide Number Placeholder 3"/>
          <p:cNvSpPr>
            <a:spLocks noGrp="1"/>
          </p:cNvSpPr>
          <p:nvPr>
            <p:ph type="sldNum" sz="quarter" idx="5"/>
          </p:nvPr>
        </p:nvSpPr>
        <p:spPr/>
        <p:txBody>
          <a:bodyPr/>
          <a:lstStyle/>
          <a:p>
            <a:fld id="{2C89EA2E-ADA5-4051-9BE1-7010ABEF2B1E}" type="slidenum">
              <a:rPr lang="en-US" smtClean="0"/>
              <a:t>8</a:t>
            </a:fld>
            <a:endParaRPr lang="en-US"/>
          </a:p>
        </p:txBody>
      </p:sp>
    </p:spTree>
    <p:extLst>
      <p:ext uri="{BB962C8B-B14F-4D97-AF65-F5344CB8AC3E}">
        <p14:creationId xmlns:p14="http://schemas.microsoft.com/office/powerpoint/2010/main" val="3953088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83F5-D343-E869-B80A-4D1782B3F0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2E18D6-1D1A-C0FA-6E4B-9F8D45EBE0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AF15A7-CAD4-61AF-0021-04394C10F0D8}"/>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5" name="Footer Placeholder 4">
            <a:extLst>
              <a:ext uri="{FF2B5EF4-FFF2-40B4-BE49-F238E27FC236}">
                <a16:creationId xmlns:a16="http://schemas.microsoft.com/office/drawing/2014/main" id="{D8CBCEED-9693-15DF-679D-9735EDD7EC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327D5-513A-AB77-DEC6-3F7F8D8E7FBD}"/>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884310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39945-77AA-82BD-CBFC-CEFD62D872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8F3C62-2247-5128-BF9A-FB2B219558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12A94-0B79-241B-C22C-C9EF1BE47FC9}"/>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5" name="Footer Placeholder 4">
            <a:extLst>
              <a:ext uri="{FF2B5EF4-FFF2-40B4-BE49-F238E27FC236}">
                <a16:creationId xmlns:a16="http://schemas.microsoft.com/office/drawing/2014/main" id="{56BE8DEB-87E4-5093-EB9A-BE3E767FB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37ADE-A372-1A90-D565-A225F8862716}"/>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950902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F55753-5375-C287-DBCB-DE2E586C0D4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D75D71-3853-3AEB-BF34-D92FE9B39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3AD18-C07A-19BF-7660-DD812A0CE9EF}"/>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5" name="Footer Placeholder 4">
            <a:extLst>
              <a:ext uri="{FF2B5EF4-FFF2-40B4-BE49-F238E27FC236}">
                <a16:creationId xmlns:a16="http://schemas.microsoft.com/office/drawing/2014/main" id="{2DE0262D-B383-A7E4-16B5-E055AC678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12166-B73E-0054-8A34-F9FA55C02B66}"/>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69713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3CE4C-F987-DC07-FCE6-40AF92D3D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3EB9F4-C799-AF13-D12B-7B1378B1A7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380590-F28D-D3E1-EED4-408EB95B391D}"/>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5" name="Footer Placeholder 4">
            <a:extLst>
              <a:ext uri="{FF2B5EF4-FFF2-40B4-BE49-F238E27FC236}">
                <a16:creationId xmlns:a16="http://schemas.microsoft.com/office/drawing/2014/main" id="{19AB3FE7-010C-8ECF-FA68-1D306F5469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A80A4-B311-F383-48D7-B8AF33FFE7C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06690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1F1E-CEC3-0E8E-4D45-AB913D0CB9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4ED181-E03D-2009-73BC-AEF856E9407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331EF-9FF7-0E0F-BD2A-2007E3C3FB43}"/>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5" name="Footer Placeholder 4">
            <a:extLst>
              <a:ext uri="{FF2B5EF4-FFF2-40B4-BE49-F238E27FC236}">
                <a16:creationId xmlns:a16="http://schemas.microsoft.com/office/drawing/2014/main" id="{7E7A31F4-8226-CFDF-DD1B-4D3116B993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5169E4-98B5-7F35-74D8-1A3AA1C63CA1}"/>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23443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9C64-121F-1F7B-976B-A67384A43A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0CF61-418D-A0BE-9995-E75848F90B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BDEA13-6E1C-EDF5-7670-33BBC0AC74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02E8B5-EF48-7985-C796-4F77E573D4E4}"/>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6" name="Footer Placeholder 5">
            <a:extLst>
              <a:ext uri="{FF2B5EF4-FFF2-40B4-BE49-F238E27FC236}">
                <a16:creationId xmlns:a16="http://schemas.microsoft.com/office/drawing/2014/main" id="{DA9E9B19-9CE6-F42C-AEE9-16CB3810DF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C96413-1DC4-668D-2D5D-A87AE424474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46917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91B6-63F5-45C2-4697-9632E65CD9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F57D1C-B033-DA22-5DBE-1B5AECE987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D334C-6C16-B076-5F5F-989DEF6788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043AD-B330-2B31-A820-2F8B470FD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974167-077D-0021-A4E0-26D8840912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CED7AC-1A73-6C2B-4151-15E2558B16DB}"/>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8" name="Footer Placeholder 7">
            <a:extLst>
              <a:ext uri="{FF2B5EF4-FFF2-40B4-BE49-F238E27FC236}">
                <a16:creationId xmlns:a16="http://schemas.microsoft.com/office/drawing/2014/main" id="{EB8952D8-26B6-04F9-EE75-FDFC6B5A0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2172E3-47E0-6753-6B60-3E18C36A2C3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59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DF9B-6FE6-DA0E-DE05-761C7FA67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CAB317-5240-8D95-B8B4-50DF758018A1}"/>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4" name="Footer Placeholder 3">
            <a:extLst>
              <a:ext uri="{FF2B5EF4-FFF2-40B4-BE49-F238E27FC236}">
                <a16:creationId xmlns:a16="http://schemas.microsoft.com/office/drawing/2014/main" id="{E57CE42B-1A66-A8AF-3E73-BB817CF17B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A0CE-FE6D-17FD-2A56-88AA52BA785C}"/>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63586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04CB9A-AF39-97DF-CA59-B18F056EC6D0}"/>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3" name="Footer Placeholder 2">
            <a:extLst>
              <a:ext uri="{FF2B5EF4-FFF2-40B4-BE49-F238E27FC236}">
                <a16:creationId xmlns:a16="http://schemas.microsoft.com/office/drawing/2014/main" id="{0D9F1C73-C81D-9AA0-A1D6-3C95806A12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60A1CE-8B8A-ABC6-0F13-ADE2F32F1F5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41253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E7B0-F970-9434-A57E-BA529058B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3FE5B0-C0AB-24CB-DAD5-3CEAE1133E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D62913-8606-B9A9-3D4A-2A20BC1FE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DEA58-43AF-8C50-6D9E-6E78E2E92B59}"/>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6" name="Footer Placeholder 5">
            <a:extLst>
              <a:ext uri="{FF2B5EF4-FFF2-40B4-BE49-F238E27FC236}">
                <a16:creationId xmlns:a16="http://schemas.microsoft.com/office/drawing/2014/main" id="{B2F97017-E0AE-8A82-ED5F-D694B3720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2A76F-91EE-7DFE-3D54-75AF90CB6BD4}"/>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85690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C740-0DA2-2A91-27F5-20692912E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93A2C6-F839-D51B-2EDB-6C4E87021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D54FC2-70E3-7C7C-01D2-CFC68D83F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1A458-000F-79BF-9128-2D96184F34C9}"/>
              </a:ext>
            </a:extLst>
          </p:cNvPr>
          <p:cNvSpPr>
            <a:spLocks noGrp="1"/>
          </p:cNvSpPr>
          <p:nvPr>
            <p:ph type="dt" sz="half" idx="10"/>
          </p:nvPr>
        </p:nvSpPr>
        <p:spPr/>
        <p:txBody>
          <a:bodyPr/>
          <a:lstStyle/>
          <a:p>
            <a:fld id="{957081E2-E7FF-419A-A8C5-3A16374CC1CB}" type="datetimeFigureOut">
              <a:rPr lang="en-US" smtClean="0"/>
              <a:t>7/30/2025</a:t>
            </a:fld>
            <a:endParaRPr lang="en-US"/>
          </a:p>
        </p:txBody>
      </p:sp>
      <p:sp>
        <p:nvSpPr>
          <p:cNvPr id="6" name="Footer Placeholder 5">
            <a:extLst>
              <a:ext uri="{FF2B5EF4-FFF2-40B4-BE49-F238E27FC236}">
                <a16:creationId xmlns:a16="http://schemas.microsoft.com/office/drawing/2014/main" id="{9E6164CE-7105-F1DD-CEF8-A651BFF04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E2FBC2-743D-83EB-73A0-3C728F46670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233050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89DF64-76B9-6298-4C07-6DC8F7B879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B30615-822A-5C07-CB44-9ACF93C71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38C4D-C56D-857B-5EA8-AE6C629DD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7/30/2025</a:t>
            </a:fld>
            <a:endParaRPr lang="en-US"/>
          </a:p>
        </p:txBody>
      </p:sp>
      <p:sp>
        <p:nvSpPr>
          <p:cNvPr id="5" name="Footer Placeholder 4">
            <a:extLst>
              <a:ext uri="{FF2B5EF4-FFF2-40B4-BE49-F238E27FC236}">
                <a16:creationId xmlns:a16="http://schemas.microsoft.com/office/drawing/2014/main" id="{4B7DB9CE-85C2-2871-7C7E-2474E0C43B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B026047-8781-A94A-FE74-157D0DC927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3225760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108939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68" name="Rectangle 6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761803" y="350196"/>
            <a:ext cx="4646904" cy="1624520"/>
          </a:xfrm>
        </p:spPr>
        <p:txBody>
          <a:bodyPr anchor="ctr">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761802" y="2743200"/>
            <a:ext cx="4646905" cy="3613149"/>
          </a:xfrm>
        </p:spPr>
        <p:txBody>
          <a:bodyPr anchor="ctr">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096000" y="1"/>
            <a:ext cx="6102825" cy="6858000"/>
          </a:xfrm>
          <a:prstGeom prst="rect">
            <a:avLst/>
          </a:prstGeom>
        </p:spPr>
      </p:pic>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612648" y="365125"/>
            <a:ext cx="6986015" cy="1776484"/>
          </a:xfrm>
        </p:spPr>
        <p:txBody>
          <a:bodyPr anchor="b">
            <a:normAutofit/>
          </a:bodyPr>
          <a:lstStyle/>
          <a:p>
            <a:r>
              <a:rPr lang="en-US" sz="4800" dirty="0"/>
              <a:t>Frame the Problem</a:t>
            </a:r>
          </a:p>
        </p:txBody>
      </p:sp>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2"/>
          <a:srcRect l="7077" r="11931" b="2"/>
          <a:stretch>
            <a:fillRect/>
          </a:stretch>
        </p:blipFill>
        <p:spPr>
          <a:xfrm>
            <a:off x="8379409" y="329474"/>
            <a:ext cx="3532036" cy="1755253"/>
          </a:xfrm>
          <a:prstGeom prst="rect">
            <a:avLst/>
          </a:prstGeom>
        </p:spPr>
      </p:pic>
      <p:sp>
        <p:nvSpPr>
          <p:cNvPr id="56"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612648" y="2504819"/>
            <a:ext cx="6986016" cy="3672144"/>
          </a:xfrm>
        </p:spPr>
        <p:txBody>
          <a:bodyPr>
            <a:normAutofit/>
          </a:bodyPr>
          <a:lstStyle/>
          <a:p>
            <a:r>
              <a:rPr lang="en-US" sz="2200" dirty="0"/>
              <a:t>Data can be utilized to answer various business objectives</a:t>
            </a:r>
          </a:p>
          <a:p>
            <a:pPr lvl="1"/>
            <a:r>
              <a:rPr lang="en-US" sz="1800" dirty="0"/>
              <a:t># of Crimes by Location</a:t>
            </a:r>
          </a:p>
          <a:p>
            <a:pPr lvl="1"/>
            <a:r>
              <a:rPr lang="en-US" sz="1800" dirty="0"/>
              <a:t># of Crimes by District</a:t>
            </a:r>
          </a:p>
          <a:p>
            <a:pPr lvl="1"/>
            <a:r>
              <a:rPr lang="en-US" sz="1800" dirty="0"/>
              <a:t># of Arrest by Beat</a:t>
            </a:r>
          </a:p>
          <a:p>
            <a:pPr marL="457200" lvl="1" indent="0">
              <a:buNone/>
            </a:pPr>
            <a:endParaRPr lang="en-US" sz="1800" dirty="0"/>
          </a:p>
          <a:p>
            <a:r>
              <a:rPr lang="en-US" sz="2200" b="1" dirty="0"/>
              <a:t>Main Objective of ML Model: </a:t>
            </a:r>
            <a:r>
              <a:rPr lang="en-US" sz="2200" dirty="0"/>
              <a:t>predict the likelihood of an arrest based on various factors, such as type, location, and time of day</a:t>
            </a:r>
          </a:p>
        </p:txBody>
      </p:sp>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8381136" y="2377988"/>
            <a:ext cx="3530309" cy="1754415"/>
          </a:xfrm>
          <a:prstGeom prst="rect">
            <a:avLst/>
          </a:prstGeom>
        </p:spPr>
      </p:pic>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4"/>
          <a:srcRect l="3468" r="12521" b="1"/>
          <a:stretch>
            <a:fillRect/>
          </a:stretch>
        </p:blipFill>
        <p:spPr>
          <a:xfrm>
            <a:off x="8381136" y="4426091"/>
            <a:ext cx="3530309" cy="1754399"/>
          </a:xfrm>
          <a:prstGeom prst="rect">
            <a:avLst/>
          </a:prstGeom>
        </p:spPr>
      </p:pic>
    </p:spTree>
    <p:extLst>
      <p:ext uri="{BB962C8B-B14F-4D97-AF65-F5344CB8AC3E}">
        <p14:creationId xmlns:p14="http://schemas.microsoft.com/office/powerpoint/2010/main" val="3260822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635000" y="640823"/>
            <a:ext cx="3418659" cy="5583148"/>
          </a:xfrm>
        </p:spPr>
        <p:txBody>
          <a:bodyPr anchor="ctr">
            <a:normAutofit/>
          </a:bodyPr>
          <a:lstStyle/>
          <a:p>
            <a:r>
              <a:rPr lang="en-US" sz="4000"/>
              <a:t>Initial Thoughts &amp; Assumptions</a:t>
            </a:r>
          </a:p>
        </p:txBody>
      </p:sp>
      <p:sp>
        <p:nvSpPr>
          <p:cNvPr id="19"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706990131"/>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93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a:xfrm>
            <a:off x="838200" y="365125"/>
            <a:ext cx="10515600" cy="1325563"/>
          </a:xfrm>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extLst>
              <p:ext uri="{D42A27DB-BD31-4B8C-83A1-F6EECF244321}">
                <p14:modId xmlns:p14="http://schemas.microsoft.com/office/powerpoint/2010/main" val="1550608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0437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58037-F0BD-55DA-5F43-31803B992F94}"/>
              </a:ext>
            </a:extLst>
          </p:cNvPr>
          <p:cNvSpPr>
            <a:spLocks noGrp="1"/>
          </p:cNvSpPr>
          <p:nvPr>
            <p:ph type="title"/>
          </p:nvPr>
        </p:nvSpPr>
        <p:spPr/>
        <p:txBody>
          <a:bodyPr/>
          <a:lstStyle/>
          <a:p>
            <a:r>
              <a:rPr lang="en-US" dirty="0"/>
              <a:t>Modeling</a:t>
            </a:r>
          </a:p>
        </p:txBody>
      </p:sp>
      <p:sp>
        <p:nvSpPr>
          <p:cNvPr id="3" name="Content Placeholder 2">
            <a:extLst>
              <a:ext uri="{FF2B5EF4-FFF2-40B4-BE49-F238E27FC236}">
                <a16:creationId xmlns:a16="http://schemas.microsoft.com/office/drawing/2014/main" id="{88CB4EFC-24F4-D72D-D81D-439865D29679}"/>
              </a:ext>
            </a:extLst>
          </p:cNvPr>
          <p:cNvSpPr>
            <a:spLocks noGrp="1"/>
          </p:cNvSpPr>
          <p:nvPr>
            <p:ph idx="1"/>
          </p:nvPr>
        </p:nvSpPr>
        <p:spPr/>
        <p:txBody>
          <a:bodyPr/>
          <a:lstStyle/>
          <a:p>
            <a:r>
              <a:rPr lang="en-US" dirty="0"/>
              <a:t>[Which models did we try and why?]</a:t>
            </a:r>
          </a:p>
          <a:p>
            <a:r>
              <a:rPr lang="en-US" dirty="0"/>
              <a:t>[Which is the preferred model?]</a:t>
            </a:r>
          </a:p>
        </p:txBody>
      </p:sp>
    </p:spTree>
    <p:extLst>
      <p:ext uri="{BB962C8B-B14F-4D97-AF65-F5344CB8AC3E}">
        <p14:creationId xmlns:p14="http://schemas.microsoft.com/office/powerpoint/2010/main" val="2523784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p:txBody>
          <a:bodyPr/>
          <a:lstStyle/>
          <a:p>
            <a:r>
              <a:rPr lang="en-US" dirty="0"/>
              <a:t>Outcome</a:t>
            </a:r>
          </a:p>
        </p:txBody>
      </p:sp>
      <p:sp>
        <p:nvSpPr>
          <p:cNvPr id="3" name="Content Placeholder 2">
            <a:extLst>
              <a:ext uri="{FF2B5EF4-FFF2-40B4-BE49-F238E27FC236}">
                <a16:creationId xmlns:a16="http://schemas.microsoft.com/office/drawing/2014/main" id="{851DEC0B-BE60-15EF-AEB3-2AFB7AE5447E}"/>
              </a:ext>
            </a:extLst>
          </p:cNvPr>
          <p:cNvSpPr>
            <a:spLocks noGrp="1"/>
          </p:cNvSpPr>
          <p:nvPr>
            <p:ph idx="1"/>
          </p:nvPr>
        </p:nvSpPr>
        <p:spPr/>
        <p:txBody>
          <a:bodyPr/>
          <a:lstStyle/>
          <a:p>
            <a:r>
              <a:rPr lang="en-US" dirty="0"/>
              <a:t>[Include data visualization (graphs, charts, etc.) into our observations]</a:t>
            </a:r>
          </a:p>
        </p:txBody>
      </p:sp>
    </p:spTree>
    <p:extLst>
      <p:ext uri="{BB962C8B-B14F-4D97-AF65-F5344CB8AC3E}">
        <p14:creationId xmlns:p14="http://schemas.microsoft.com/office/powerpoint/2010/main" val="229906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BFBE7-C567-7B62-52C7-009EA7D63C23}"/>
              </a:ext>
            </a:extLst>
          </p:cNvPr>
          <p:cNvSpPr>
            <a:spLocks noGrp="1"/>
          </p:cNvSpPr>
          <p:nvPr>
            <p:ph type="title"/>
          </p:nvPr>
        </p:nvSpPr>
        <p:spPr/>
        <p:txBody>
          <a:bodyPr/>
          <a:lstStyle/>
          <a:p>
            <a:r>
              <a:rPr lang="en-US" dirty="0"/>
              <a:t>Interesting Facts</a:t>
            </a:r>
          </a:p>
        </p:txBody>
      </p:sp>
      <p:sp>
        <p:nvSpPr>
          <p:cNvPr id="3" name="Content Placeholder 2">
            <a:extLst>
              <a:ext uri="{FF2B5EF4-FFF2-40B4-BE49-F238E27FC236}">
                <a16:creationId xmlns:a16="http://schemas.microsoft.com/office/drawing/2014/main" id="{BE44B921-5260-C21D-87DA-0AEE33F067AF}"/>
              </a:ext>
            </a:extLst>
          </p:cNvPr>
          <p:cNvSpPr>
            <a:spLocks noGrp="1"/>
          </p:cNvSpPr>
          <p:nvPr>
            <p:ph idx="1"/>
          </p:nvPr>
        </p:nvSpPr>
        <p:spPr/>
        <p:txBody>
          <a:bodyPr/>
          <a:lstStyle/>
          <a:p>
            <a:r>
              <a:rPr lang="en-US" dirty="0"/>
              <a:t>[What worked, what did not work, assumptions, surprises, limitations, etc.]</a:t>
            </a:r>
          </a:p>
        </p:txBody>
      </p:sp>
    </p:spTree>
    <p:extLst>
      <p:ext uri="{BB962C8B-B14F-4D97-AF65-F5344CB8AC3E}">
        <p14:creationId xmlns:p14="http://schemas.microsoft.com/office/powerpoint/2010/main" val="1110763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457</Words>
  <Application>Microsoft Office PowerPoint</Application>
  <PresentationFormat>Widescreen</PresentationFormat>
  <Paragraphs>42</Paragraphs>
  <Slides>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Calibri</vt:lpstr>
      <vt:lpstr>Office Theme</vt:lpstr>
      <vt:lpstr>Developing a Machine Learning Model</vt:lpstr>
      <vt:lpstr>About the Dataset</vt:lpstr>
      <vt:lpstr>Frame the Problem</vt:lpstr>
      <vt:lpstr>Initial Thoughts &amp; Assumptions</vt:lpstr>
      <vt:lpstr>Data Wrangling</vt:lpstr>
      <vt:lpstr>Modeling</vt:lpstr>
      <vt:lpstr>Outcome</vt:lpstr>
      <vt:lpstr>Interesting Facts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Taylor Kocher</cp:lastModifiedBy>
  <cp:revision>1</cp:revision>
  <dcterms:created xsi:type="dcterms:W3CDTF">2025-07-24T19:51:34Z</dcterms:created>
  <dcterms:modified xsi:type="dcterms:W3CDTF">2025-07-31T00:07:55Z</dcterms:modified>
</cp:coreProperties>
</file>