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23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794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773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31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55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56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536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440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582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23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33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089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60AC-EAFE-B040-90AE-8434EC123AC4}" type="datetimeFigureOut">
              <a:rPr lang="da-DK" smtClean="0"/>
              <a:t>14-05-2013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0FE4-215C-594A-9672-01BBA876E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72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218610" y="3104436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rgbClr val="000000"/>
                </a:solidFill>
              </a:rPr>
              <a:t>Create </a:t>
            </a:r>
            <a:r>
              <a:rPr lang="da-DK" sz="1400" dirty="0">
                <a:solidFill>
                  <a:srgbClr val="000000"/>
                </a:solidFill>
              </a:rPr>
              <a:t>N</a:t>
            </a:r>
            <a:r>
              <a:rPr lang="da-DK" sz="1400" dirty="0" smtClean="0">
                <a:solidFill>
                  <a:srgbClr val="000000"/>
                </a:solidFill>
              </a:rPr>
              <a:t>ew </a:t>
            </a:r>
            <a:r>
              <a:rPr lang="da-DK" sz="1400" dirty="0" smtClean="0">
                <a:solidFill>
                  <a:srgbClr val="000000"/>
                </a:solidFill>
              </a:rPr>
              <a:t>Policy</a:t>
            </a:r>
            <a:endParaRPr lang="da-DK" sz="1400" dirty="0">
              <a:solidFill>
                <a:srgbClr val="00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681974" y="406313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</a:rPr>
              <a:t>Delete</a:t>
            </a:r>
            <a:r>
              <a:rPr lang="da-DK" sz="1400" dirty="0" smtClean="0">
                <a:solidFill>
                  <a:srgbClr val="000000"/>
                </a:solidFill>
              </a:rPr>
              <a:t> Policy</a:t>
            </a:r>
            <a:endParaRPr lang="da-DK" sz="1400" dirty="0">
              <a:solidFill>
                <a:srgbClr val="0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681973" y="1373251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rgbClr val="000000"/>
                </a:solidFill>
              </a:rPr>
              <a:t>Enable / Disable </a:t>
            </a:r>
            <a:r>
              <a:rPr lang="da-DK" sz="1400" dirty="0" smtClean="0">
                <a:solidFill>
                  <a:srgbClr val="000000"/>
                </a:solidFill>
              </a:rPr>
              <a:t>Policy</a:t>
            </a:r>
            <a:endParaRPr lang="da-DK" sz="1400" dirty="0">
              <a:solidFill>
                <a:srgbClr val="0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512104" y="1932919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rgbClr val="000000"/>
                </a:solidFill>
              </a:rPr>
              <a:t>View </a:t>
            </a:r>
            <a:r>
              <a:rPr lang="da-DK" sz="1400" dirty="0" smtClean="0">
                <a:solidFill>
                  <a:srgbClr val="000000"/>
                </a:solidFill>
              </a:rPr>
              <a:t>All Policies</a:t>
            </a:r>
            <a:endParaRPr lang="da-DK" sz="1400" dirty="0">
              <a:solidFill>
                <a:srgbClr val="000000"/>
              </a:solidFill>
            </a:endParaRPr>
          </a:p>
        </p:txBody>
      </p:sp>
      <p:cxnSp>
        <p:nvCxnSpPr>
          <p:cNvPr id="17" name="Buet forbindelse 16"/>
          <p:cNvCxnSpPr>
            <a:stCxn id="1029" idx="3"/>
            <a:endCxn id="9" idx="2"/>
          </p:cNvCxnSpPr>
          <p:nvPr/>
        </p:nvCxnSpPr>
        <p:spPr>
          <a:xfrm flipV="1">
            <a:off x="1073496" y="2361308"/>
            <a:ext cx="438608" cy="263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Buet forbindelse 20"/>
          <p:cNvCxnSpPr>
            <a:endCxn id="5" idx="2"/>
          </p:cNvCxnSpPr>
          <p:nvPr/>
        </p:nvCxnSpPr>
        <p:spPr>
          <a:xfrm flipV="1">
            <a:off x="4113881" y="834702"/>
            <a:ext cx="1568093" cy="30279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Buet forbindelse 24"/>
          <p:cNvCxnSpPr>
            <a:stCxn id="9" idx="0"/>
            <a:endCxn id="28" idx="4"/>
          </p:cNvCxnSpPr>
          <p:nvPr/>
        </p:nvCxnSpPr>
        <p:spPr>
          <a:xfrm rot="5400000" flipH="1" flipV="1">
            <a:off x="2629476" y="1441276"/>
            <a:ext cx="367034" cy="6162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Buet forbindelse 26"/>
          <p:cNvCxnSpPr>
            <a:endCxn id="7" idx="2"/>
          </p:cNvCxnSpPr>
          <p:nvPr/>
        </p:nvCxnSpPr>
        <p:spPr>
          <a:xfrm>
            <a:off x="4113882" y="1137497"/>
            <a:ext cx="1568091" cy="6641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Buet forbindelse 36"/>
          <p:cNvCxnSpPr>
            <a:stCxn id="9" idx="4"/>
            <a:endCxn id="4" idx="0"/>
          </p:cNvCxnSpPr>
          <p:nvPr/>
        </p:nvCxnSpPr>
        <p:spPr>
          <a:xfrm rot="16200000" flipH="1">
            <a:off x="2700751" y="2593813"/>
            <a:ext cx="314739" cy="7065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Nicolas\Desktop\Untitled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1979765"/>
            <a:ext cx="740120" cy="8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llipse 3"/>
          <p:cNvSpPr/>
          <p:nvPr/>
        </p:nvSpPr>
        <p:spPr>
          <a:xfrm>
            <a:off x="2128356" y="709107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rgbClr val="000000"/>
                </a:solidFill>
              </a:rPr>
              <a:t>Modify Policy</a:t>
            </a:r>
            <a:endParaRPr lang="da-DK" sz="1400" dirty="0">
              <a:solidFill>
                <a:srgbClr val="000000"/>
              </a:solidFill>
            </a:endParaRPr>
          </a:p>
        </p:txBody>
      </p:sp>
      <p:cxnSp>
        <p:nvCxnSpPr>
          <p:cNvPr id="39" name="Buet forbindelse 26"/>
          <p:cNvCxnSpPr>
            <a:stCxn id="28" idx="6"/>
            <a:endCxn id="41" idx="2"/>
          </p:cNvCxnSpPr>
          <p:nvPr/>
        </p:nvCxnSpPr>
        <p:spPr>
          <a:xfrm>
            <a:off x="4113881" y="1137496"/>
            <a:ext cx="1568093" cy="16910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lipse 6"/>
          <p:cNvSpPr/>
          <p:nvPr/>
        </p:nvSpPr>
        <p:spPr>
          <a:xfrm>
            <a:off x="5681974" y="2400198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rgbClr val="000000"/>
                </a:solidFill>
              </a:rPr>
              <a:t>Setup Expressions</a:t>
            </a:r>
            <a:endParaRPr lang="da-DK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Thomas Kokholm</dc:creator>
  <cp:lastModifiedBy>Nicolas Wainach</cp:lastModifiedBy>
  <cp:revision>4</cp:revision>
  <dcterms:created xsi:type="dcterms:W3CDTF">2013-05-10T09:03:17Z</dcterms:created>
  <dcterms:modified xsi:type="dcterms:W3CDTF">2013-05-14T12:55:54Z</dcterms:modified>
</cp:coreProperties>
</file>