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94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77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31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55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56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53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44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582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23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3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8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60AC-EAFE-B040-90AE-8434EC123AC4}" type="datetimeFigureOut">
              <a:rPr lang="da-DK" smtClean="0"/>
              <a:t>10/05/13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0FE4-215C-594A-9672-01BBA876ED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7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21587" y="5400622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rgbClr val="000000"/>
                </a:solidFill>
              </a:rPr>
              <a:t>Create</a:t>
            </a:r>
            <a:r>
              <a:rPr lang="da-DK" dirty="0" smtClean="0">
                <a:solidFill>
                  <a:srgbClr val="000000"/>
                </a:solidFill>
              </a:rPr>
              <a:t> new Policy</a:t>
            </a:r>
            <a:endParaRPr lang="da-DK" dirty="0">
              <a:solidFill>
                <a:srgbClr val="0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681974" y="406313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rgbClr val="000000"/>
                </a:solidFill>
              </a:rPr>
              <a:t>Delete</a:t>
            </a:r>
            <a:r>
              <a:rPr lang="da-DK" dirty="0" smtClean="0">
                <a:solidFill>
                  <a:srgbClr val="000000"/>
                </a:solidFill>
              </a:rPr>
              <a:t> Policy</a:t>
            </a:r>
            <a:endParaRPr lang="da-DK" dirty="0">
              <a:solidFill>
                <a:srgbClr val="0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681974" y="1373967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rgbClr val="000000"/>
                </a:solidFill>
              </a:rPr>
              <a:t>Modify</a:t>
            </a:r>
            <a:r>
              <a:rPr lang="da-DK" dirty="0">
                <a:solidFill>
                  <a:srgbClr val="000000"/>
                </a:solidFill>
              </a:rPr>
              <a:t> </a:t>
            </a:r>
            <a:r>
              <a:rPr lang="da-DK" dirty="0" smtClean="0">
                <a:solidFill>
                  <a:srgbClr val="000000"/>
                </a:solidFill>
              </a:rPr>
              <a:t>Policy</a:t>
            </a:r>
            <a:endParaRPr lang="da-DK" dirty="0">
              <a:solidFill>
                <a:srgbClr val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681974" y="2331542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rgbClr val="000000"/>
                </a:solidFill>
              </a:rPr>
              <a:t>Enable</a:t>
            </a:r>
            <a:r>
              <a:rPr lang="da-DK" dirty="0" smtClean="0">
                <a:solidFill>
                  <a:srgbClr val="000000"/>
                </a:solidFill>
              </a:rPr>
              <a:t> Policy</a:t>
            </a:r>
            <a:endParaRPr lang="da-DK" dirty="0">
              <a:solidFill>
                <a:srgbClr val="00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681974" y="3289117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rgbClr val="000000"/>
                </a:solidFill>
              </a:rPr>
              <a:t>Disable Policy</a:t>
            </a:r>
            <a:endParaRPr lang="da-DK" dirty="0">
              <a:solidFill>
                <a:srgbClr val="0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921587" y="1939122"/>
            <a:ext cx="1985525" cy="85677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rgbClr val="000000"/>
                </a:solidFill>
              </a:rPr>
              <a:t>View</a:t>
            </a:r>
            <a:r>
              <a:rPr lang="da-DK" dirty="0">
                <a:solidFill>
                  <a:srgbClr val="000000"/>
                </a:solidFill>
              </a:rPr>
              <a:t> </a:t>
            </a:r>
            <a:r>
              <a:rPr lang="da-DK" dirty="0" smtClean="0">
                <a:solidFill>
                  <a:srgbClr val="000000"/>
                </a:solidFill>
              </a:rPr>
              <a:t>All </a:t>
            </a:r>
            <a:r>
              <a:rPr lang="da-DK" dirty="0" err="1" smtClean="0">
                <a:solidFill>
                  <a:srgbClr val="000000"/>
                </a:solidFill>
              </a:rPr>
              <a:t>Policies</a:t>
            </a:r>
            <a:endParaRPr lang="da-DK" dirty="0">
              <a:solidFill>
                <a:srgbClr val="000000"/>
              </a:solidFill>
            </a:endParaRPr>
          </a:p>
        </p:txBody>
      </p:sp>
      <p:sp>
        <p:nvSpPr>
          <p:cNvPr id="11" name="Smilende ansigt 10"/>
          <p:cNvSpPr/>
          <p:nvPr/>
        </p:nvSpPr>
        <p:spPr>
          <a:xfrm>
            <a:off x="1882585" y="3813536"/>
            <a:ext cx="1074683" cy="1074683"/>
          </a:xfrm>
          <a:prstGeom prst="smileyFac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  <a:p>
            <a:pPr algn="ctr"/>
            <a:endParaRPr lang="da-DK" dirty="0" smtClean="0"/>
          </a:p>
          <a:p>
            <a:pPr algn="ctr"/>
            <a:endParaRPr lang="da-DK" dirty="0"/>
          </a:p>
          <a:p>
            <a:pPr algn="ctr"/>
            <a:endParaRPr lang="da-DK" dirty="0" smtClean="0"/>
          </a:p>
          <a:p>
            <a:pPr algn="ctr"/>
            <a:endParaRPr lang="da-DK" dirty="0">
              <a:solidFill>
                <a:schemeClr val="tx1"/>
              </a:solidFill>
            </a:endParaRPr>
          </a:p>
          <a:p>
            <a:pPr algn="ctr"/>
            <a:r>
              <a:rPr lang="da-DK" dirty="0" smtClean="0">
                <a:solidFill>
                  <a:schemeClr val="tx1"/>
                </a:solidFill>
              </a:rPr>
              <a:t>User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7" name="Buet forbindelse 16"/>
          <p:cNvCxnSpPr>
            <a:stCxn id="11" idx="7"/>
            <a:endCxn id="9" idx="4"/>
          </p:cNvCxnSpPr>
          <p:nvPr/>
        </p:nvCxnSpPr>
        <p:spPr>
          <a:xfrm rot="5400000" flipH="1" flipV="1">
            <a:off x="2769607" y="2826177"/>
            <a:ext cx="1175020" cy="11144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Buet forbindelse 20"/>
          <p:cNvCxnSpPr>
            <a:stCxn id="9" idx="0"/>
            <a:endCxn id="5" idx="2"/>
          </p:cNvCxnSpPr>
          <p:nvPr/>
        </p:nvCxnSpPr>
        <p:spPr>
          <a:xfrm rot="5400000" flipH="1" flipV="1">
            <a:off x="4245952" y="503100"/>
            <a:ext cx="1104420" cy="1767624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Buet forbindelse 22"/>
          <p:cNvCxnSpPr>
            <a:stCxn id="9" idx="7"/>
            <a:endCxn id="6" idx="2"/>
          </p:cNvCxnSpPr>
          <p:nvPr/>
        </p:nvCxnSpPr>
        <p:spPr>
          <a:xfrm rot="5400000" flipH="1" flipV="1">
            <a:off x="5018037" y="1400658"/>
            <a:ext cx="262238" cy="1065635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Buet forbindelse 24"/>
          <p:cNvCxnSpPr>
            <a:stCxn id="9" idx="6"/>
            <a:endCxn id="7" idx="2"/>
          </p:cNvCxnSpPr>
          <p:nvPr/>
        </p:nvCxnSpPr>
        <p:spPr>
          <a:xfrm>
            <a:off x="4907112" y="2367511"/>
            <a:ext cx="774862" cy="392420"/>
          </a:xfrm>
          <a:prstGeom prst="curvedConnector3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et forbindelse 26"/>
          <p:cNvCxnSpPr>
            <a:stCxn id="9" idx="5"/>
            <a:endCxn id="8" idx="2"/>
          </p:cNvCxnSpPr>
          <p:nvPr/>
        </p:nvCxnSpPr>
        <p:spPr>
          <a:xfrm rot="16200000" flipH="1">
            <a:off x="4625617" y="2661149"/>
            <a:ext cx="1047078" cy="1065635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Buet forbindelse 36"/>
          <p:cNvCxnSpPr>
            <a:stCxn id="11" idx="6"/>
            <a:endCxn id="4" idx="0"/>
          </p:cNvCxnSpPr>
          <p:nvPr/>
        </p:nvCxnSpPr>
        <p:spPr>
          <a:xfrm>
            <a:off x="2957268" y="4350878"/>
            <a:ext cx="957082" cy="104974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777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Skærmshow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Kokholm</dc:creator>
  <cp:lastModifiedBy>Thomas Kokholm</cp:lastModifiedBy>
  <cp:revision>2</cp:revision>
  <dcterms:created xsi:type="dcterms:W3CDTF">2013-05-10T09:03:17Z</dcterms:created>
  <dcterms:modified xsi:type="dcterms:W3CDTF">2013-05-10T09:19:35Z</dcterms:modified>
</cp:coreProperties>
</file>