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0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1EF6-17CD-8942-AF20-9D5C5E7F5EE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DFCC-FFA4-C84E-B0EB-C960B62A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110059"/>
              </p:ext>
            </p:extLst>
          </p:nvPr>
        </p:nvGraphicFramePr>
        <p:xfrm>
          <a:off x="457200" y="1536700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979"/>
                <a:gridCol w="1083055"/>
                <a:gridCol w="1083056"/>
                <a:gridCol w="1083055"/>
                <a:gridCol w="1084152"/>
                <a:gridCol w="1084151"/>
                <a:gridCol w="1084152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Block Matching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Our Method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Classic++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Time (s)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AAE (</a:t>
                      </a:r>
                      <a:r>
                        <a:rPr lang="en-US" sz="2000" b="1" u="none" strike="noStrike" dirty="0" err="1" smtClean="0">
                          <a:effectLst/>
                        </a:rPr>
                        <a:t>deg</a:t>
                      </a:r>
                      <a:r>
                        <a:rPr lang="en-US" sz="2000" b="1" u="none" strike="noStrike" dirty="0" smtClean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Time (s)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AAE (</a:t>
                      </a:r>
                      <a:r>
                        <a:rPr lang="en-US" sz="2000" b="1" u="none" strike="noStrike" dirty="0" err="1" smtClean="0">
                          <a:effectLst/>
                        </a:rPr>
                        <a:t>deg</a:t>
                      </a:r>
                      <a:r>
                        <a:rPr lang="en-US" sz="2000" b="1" u="none" strike="noStrike" dirty="0" smtClean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Time (s)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AAE (</a:t>
                      </a:r>
                      <a:r>
                        <a:rPr lang="en-US" sz="2000" b="1" u="none" strike="noStrike" dirty="0" err="1" smtClean="0">
                          <a:effectLst/>
                        </a:rPr>
                        <a:t>deg</a:t>
                      </a:r>
                      <a:r>
                        <a:rPr lang="en-US" sz="2000" b="1" u="none" strike="noStrike" dirty="0" smtClean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Rubber Whale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Grove2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Dimetrodon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Hydrangea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Grove3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Venus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Average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85866" y="5276010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achieve reasonable AAE using our approach while reducing the </a:t>
            </a:r>
            <a:r>
              <a:rPr lang="en-US" sz="2400" b="1" dirty="0" smtClean="0">
                <a:solidFill>
                  <a:schemeClr val="tx1"/>
                </a:solidFill>
              </a:rPr>
              <a:t>computation time by at least 2x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Block Matching (</a:t>
            </a:r>
            <a:r>
              <a:rPr lang="en-US" b="1" dirty="0" err="1" smtClean="0">
                <a:solidFill>
                  <a:srgbClr val="0000FF"/>
                </a:solidFill>
              </a:rPr>
              <a:t>con’t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fram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11" y="1771556"/>
            <a:ext cx="2438399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frame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1" y="1771556"/>
            <a:ext cx="2438399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896" y="1771556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85866" y="5022010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Optical flow from block matching requires additional processing to remove artifacts. 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0000" y="3822700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1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0951" y="3822700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2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7635" y="3822700"/>
            <a:ext cx="182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Block Matching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433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Median Filter (</a:t>
            </a:r>
            <a:r>
              <a:rPr lang="en-US" b="1" dirty="0" err="1" smtClean="0">
                <a:solidFill>
                  <a:srgbClr val="0000FF"/>
                </a:solidFill>
              </a:rPr>
              <a:t>con’t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746156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85866" y="5022010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output of the regular and weighted median filter are indistinguishable.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474" y="3797300"/>
            <a:ext cx="2344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Raw Block Matching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96" y="1746156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746156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352800" y="3803710"/>
            <a:ext cx="249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Median Filter Applied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45373" y="3803710"/>
            <a:ext cx="271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Weighted Median Filter</a:t>
            </a:r>
          </a:p>
          <a:p>
            <a:pPr algn="ctr"/>
            <a:r>
              <a:rPr lang="en-US" sz="2000" b="1" dirty="0" smtClean="0"/>
              <a:t>Applied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264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153</Words>
  <Application>Microsoft Macintosh PowerPoint</Application>
  <PresentationFormat>On-screen Show (4:3)</PresentationFormat>
  <Paragraphs>75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Result</vt:lpstr>
      <vt:lpstr>Block Matching (con’t)</vt:lpstr>
      <vt:lpstr>Median Filter (con’t)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</dc:title>
  <dc:creator>James Noraky</dc:creator>
  <cp:lastModifiedBy>James Noraky</cp:lastModifiedBy>
  <cp:revision>2</cp:revision>
  <dcterms:created xsi:type="dcterms:W3CDTF">2014-12-08T05:40:26Z</dcterms:created>
  <dcterms:modified xsi:type="dcterms:W3CDTF">2014-12-08T05:54:34Z</dcterms:modified>
</cp:coreProperties>
</file>