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CED3-B6A2-7F40-AD51-EE284FE4B723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D5D4-3292-3A40-921D-BB18EB83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2 angles</a:t>
            </a:r>
            <a:r>
              <a:rPr lang="en-US" baseline="0" dirty="0" smtClean="0"/>
              <a:t> video 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r>
              <a:rPr lang="en-US" baseline="0" dirty="0" smtClean="0"/>
              <a:t> matching is not very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4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 but nuggets (weighted median filter) we can take from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6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2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Block matching with weighted median filtering in optical flow estimation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Twan</a:t>
            </a:r>
            <a:r>
              <a:rPr lang="en-US" dirty="0" smtClean="0"/>
              <a:t> </a:t>
            </a:r>
            <a:r>
              <a:rPr lang="en-US" dirty="0" err="1" smtClean="0"/>
              <a:t>Koolen</a:t>
            </a:r>
            <a:r>
              <a:rPr lang="en-US" dirty="0" smtClean="0"/>
              <a:t> and James Noraky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James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69215" y="1464978"/>
            <a:ext cx="8994697" cy="2780386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0000"/>
                </a:schemeClr>
              </a:gs>
              <a:gs pos="35000">
                <a:schemeClr val="dk1">
                  <a:tint val="37000"/>
                  <a:satMod val="300000"/>
                  <a:alpha val="10000"/>
                </a:schemeClr>
              </a:gs>
              <a:gs pos="100000">
                <a:schemeClr val="dk1">
                  <a:tint val="15000"/>
                  <a:satMod val="350000"/>
                  <a:alpha val="1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Block Matching - James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862" y="2019337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2" y="2058800"/>
            <a:ext cx="713201" cy="116292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51063" y="2466715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16368" y="2066605"/>
            <a:ext cx="1045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Frame 1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86774" y="2798731"/>
            <a:ext cx="1045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Frame 2</a:t>
            </a:r>
            <a:endParaRPr lang="en-US" sz="2000" b="1" dirty="0"/>
          </a:p>
        </p:txBody>
      </p:sp>
      <p:sp>
        <p:nvSpPr>
          <p:cNvPr id="34" name="Rectangle 33"/>
          <p:cNvSpPr/>
          <p:nvPr/>
        </p:nvSpPr>
        <p:spPr>
          <a:xfrm>
            <a:off x="701759" y="2089490"/>
            <a:ext cx="240494" cy="21075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00485" y="2208073"/>
            <a:ext cx="508990" cy="51728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74469" y="2599266"/>
            <a:ext cx="42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??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4" name="Picture 43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0" y="2541805"/>
            <a:ext cx="713201" cy="1162925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3054673" y="2725356"/>
            <a:ext cx="53770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92355" y="2197884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02" y="2272974"/>
            <a:ext cx="713201" cy="1162925"/>
          </a:xfrm>
          <a:prstGeom prst="rect">
            <a:avLst/>
          </a:prstGeom>
        </p:spPr>
      </p:pic>
      <p:pic>
        <p:nvPicPr>
          <p:cNvPr id="53" name="Picture 52" descr="WL00276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3" t="2639" b="79238"/>
          <a:stretch/>
        </p:blipFill>
        <p:spPr>
          <a:xfrm>
            <a:off x="3683014" y="2633591"/>
            <a:ext cx="392884" cy="210751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83014" y="2633592"/>
            <a:ext cx="240494" cy="21075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88298" y="2521354"/>
            <a:ext cx="4154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Zapf Dingbats"/>
                <a:ea typeface="Zapf Dingbats"/>
                <a:cs typeface="Zapf Dingbats"/>
                <a:sym typeface="Zapf Dingbats"/>
              </a:rPr>
              <a:t>✪</a:t>
            </a:r>
            <a:endParaRPr lang="en-US" sz="2200" b="1" dirty="0"/>
          </a:p>
        </p:txBody>
      </p:sp>
      <p:sp>
        <p:nvSpPr>
          <p:cNvPr id="56" name="Rectangle 55"/>
          <p:cNvSpPr/>
          <p:nvPr/>
        </p:nvSpPr>
        <p:spPr>
          <a:xfrm>
            <a:off x="6986964" y="2179723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11" y="2254813"/>
            <a:ext cx="713201" cy="1162925"/>
          </a:xfrm>
          <a:prstGeom prst="rect">
            <a:avLst/>
          </a:prstGeom>
          <a:ln>
            <a:noFill/>
          </a:ln>
        </p:spPr>
      </p:pic>
      <p:sp>
        <p:nvSpPr>
          <p:cNvPr id="58" name="Rectangle 57"/>
          <p:cNvSpPr/>
          <p:nvPr/>
        </p:nvSpPr>
        <p:spPr>
          <a:xfrm>
            <a:off x="7897728" y="2285503"/>
            <a:ext cx="240494" cy="21075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92051" y="2725356"/>
            <a:ext cx="53770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97468" y="3435899"/>
            <a:ext cx="277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Compute normalized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correlation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00956" y="3435899"/>
            <a:ext cx="301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Find point that corresponds to maximum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11027" y="1454095"/>
            <a:ext cx="4515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smtClean="0">
                <a:solidFill>
                  <a:srgbClr val="0000FF"/>
                </a:solidFill>
              </a:rPr>
              <a:t>Block Matching Overview</a:t>
            </a:r>
            <a:endParaRPr lang="en-US" sz="3000" b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0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Coarse-Fine Optimization - </a:t>
            </a:r>
            <a:r>
              <a:rPr lang="en-US" dirty="0" err="1" smtClean="0"/>
              <a:t>Twan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Median Filtering - </a:t>
            </a:r>
            <a:r>
              <a:rPr lang="en-US" dirty="0" err="1" smtClean="0"/>
              <a:t>Twan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James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83</Words>
  <Application>Microsoft Macintosh PowerPoint</Application>
  <PresentationFormat>On-screen Show (4:3)</PresentationFormat>
  <Paragraphs>22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Block matching with weighted median filtering in optical flow estimation </vt:lpstr>
      <vt:lpstr>Motivation - James</vt:lpstr>
      <vt:lpstr>Block Matching - James</vt:lpstr>
      <vt:lpstr>Coarse-Fine Optimization - Twan</vt:lpstr>
      <vt:lpstr>Weighted Median Filtering - Twan</vt:lpstr>
      <vt:lpstr>Results - James</vt:lpstr>
      <vt:lpstr>Contributions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Noraky</dc:creator>
  <cp:lastModifiedBy>James Noraky</cp:lastModifiedBy>
  <cp:revision>10</cp:revision>
  <dcterms:created xsi:type="dcterms:W3CDTF">2014-12-06T19:42:08Z</dcterms:created>
  <dcterms:modified xsi:type="dcterms:W3CDTF">2014-12-07T21:23:39Z</dcterms:modified>
</cp:coreProperties>
</file>