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6C4F-7CCC-8C4D-93C9-F4FEEC4A74D7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F7BD-140D-6B46-A36C-F9290489F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89892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Matching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64247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Median Filtering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8616" y="1417638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Warp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82720" y="3729126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Differential method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fram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1546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frame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" y="3526672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223171" y="4297423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23171" y="3934937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9692" y="3542721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39692" y="4265137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1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842" y="46133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759" y="2385233"/>
            <a:ext cx="160851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>
            <a:off x="4317016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71016" y="2115595"/>
            <a:ext cx="0" cy="16135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19582" y="1714500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27300" y="1727200"/>
            <a:ext cx="222131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91371" y="1714500"/>
            <a:ext cx="878711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0082" y="1701800"/>
            <a:ext cx="0" cy="199281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27300" y="4613308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19582" y="6479629"/>
            <a:ext cx="44505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70082" y="4427083"/>
            <a:ext cx="0" cy="20525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371016" y="2959100"/>
            <a:ext cx="2896684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768" y="47276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Plus 26"/>
          <p:cNvSpPr/>
          <p:nvPr/>
        </p:nvSpPr>
        <p:spPr>
          <a:xfrm>
            <a:off x="8147050" y="3922827"/>
            <a:ext cx="241300" cy="240847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15450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67700" y="2946400"/>
            <a:ext cx="0" cy="9637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91853" y="4027166"/>
            <a:ext cx="57697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</p:cNvCxnSpPr>
          <p:nvPr/>
        </p:nvCxnSpPr>
        <p:spPr>
          <a:xfrm flipV="1">
            <a:off x="4514774" y="4051890"/>
            <a:ext cx="0" cy="56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5" idx="3"/>
          </p:cNvCxnSpPr>
          <p:nvPr/>
        </p:nvCxnSpPr>
        <p:spPr>
          <a:xfrm flipH="1">
            <a:off x="5121272" y="2971800"/>
            <a:ext cx="249744" cy="3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652347" y="4027166"/>
            <a:ext cx="0" cy="675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5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Twan Koolen</dc:creator>
  <cp:lastModifiedBy>Twan Koolen</cp:lastModifiedBy>
  <cp:revision>1</cp:revision>
  <dcterms:created xsi:type="dcterms:W3CDTF">2014-12-08T03:25:37Z</dcterms:created>
  <dcterms:modified xsi:type="dcterms:W3CDTF">2014-12-08T03:32:06Z</dcterms:modified>
</cp:coreProperties>
</file>