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74" r:id="rId3"/>
    <p:sldId id="275" r:id="rId4"/>
    <p:sldId id="276" r:id="rId5"/>
    <p:sldId id="277" r:id="rId6"/>
    <p:sldId id="278" r:id="rId7"/>
    <p:sldId id="279" r:id="rId8"/>
    <p:sldId id="280" r:id="rId9"/>
    <p:sldId id="281" r:id="rId10"/>
    <p:sldId id="282"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79524-09FF-B141-829E-C361BC0A080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D37EE215-4234-4D44-95E2-DEC1BD516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AD0C9DC4-B1D8-E44E-830B-4FA3BB4012A8}"/>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D95CC984-03AC-9049-AC27-172376FF126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4EF8543-4C16-1C45-B7C4-EC048CCA963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1121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F90DD-947E-5444-98AE-2588F4915F88}"/>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D0ACA941-F38F-AE40-B071-6DC3FC69969D}"/>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D658C968-C198-934A-B50E-5FA0034C346E}"/>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CD29B653-E9BC-EE47-8B2D-B7D357D8E1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7BC95E0D-5212-E646-9A89-F95394643AC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24990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7A072D-F19E-E542-8FE7-C26BB2BB2EC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08BB34F3-837A-0A40-A8D6-151267F47CB6}"/>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1CD7347-2348-A94F-9E58-02FF18742F4A}"/>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6EF769F7-A13E-3147-8F98-2D712A097A8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8F67441-91D1-E44D-9D4A-27D6B7B1AF94}"/>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635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7D1047-90DA-D74F-BC6B-B3D5EAAE4880}"/>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19E0326-13C0-0747-ACBD-0C920E31C49A}"/>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01EEE73-F765-564B-8A72-97028107FBB5}"/>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9F2B242E-0C05-454B-B3CE-EEB95CE2E72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C759911-BDDB-0E41-B57E-4FB43395ED1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479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E0B90-A2A5-B244-BE95-7835801091E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79A2D29-D42F-CE46-9954-42278C691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0B67AAB-FB37-3748-8AED-AC46A48806DE}"/>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DF0AC2DF-728A-F048-8859-43B69A296D6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C64AE75-8463-2B4A-8FC2-D1E51E5F040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56926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F9CAC7-DDF1-FE4D-866D-C6FA814AD28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8C46B31-BCFB-304F-889D-7DB61157A1F3}"/>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8E8FF70-2BED-C546-8872-9D88FEB76336}"/>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50DD3123-F5D5-DF4F-AE53-8160407A65B7}"/>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6" name="바닥글 개체 틀 5">
            <a:extLst>
              <a:ext uri="{FF2B5EF4-FFF2-40B4-BE49-F238E27FC236}">
                <a16:creationId xmlns:a16="http://schemas.microsoft.com/office/drawing/2014/main" id="{3372534A-6071-0643-941F-168E29DF11C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0B259E4-EF2B-C648-80B5-A65C6F806AA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05616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A17084-1683-514F-9895-000B8E48A4B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C419E70-2792-7A4C-A4B7-E31BA3BA1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D420B7DB-0599-9B42-BFD1-CC12BDDFAF69}"/>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76270DCC-E8D7-EA44-91A7-C97D25CD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9874DFB6-8906-C841-B1DF-AD063A9C85D5}"/>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FAED94E7-7793-6C46-9219-7D686FAF4BA5}"/>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8" name="바닥글 개체 틀 7">
            <a:extLst>
              <a:ext uri="{FF2B5EF4-FFF2-40B4-BE49-F238E27FC236}">
                <a16:creationId xmlns:a16="http://schemas.microsoft.com/office/drawing/2014/main" id="{B2556104-5292-094A-BB76-C97FACA603E7}"/>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2FC5888F-8F71-654F-9568-233D1EFEF96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5460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BC4524-3442-8A48-8900-9451E3B64A4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10569E-F005-FF47-A762-3ADFF796CC0E}"/>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4" name="바닥글 개체 틀 3">
            <a:extLst>
              <a:ext uri="{FF2B5EF4-FFF2-40B4-BE49-F238E27FC236}">
                <a16:creationId xmlns:a16="http://schemas.microsoft.com/office/drawing/2014/main" id="{36281A2F-048D-014E-B891-54F7075612A1}"/>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5CDA4AB-99BF-094C-AF46-949795EDAF3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0404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BEE1CE-447A-494D-A5C9-35707CADA5DE}"/>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3" name="바닥글 개체 틀 2">
            <a:extLst>
              <a:ext uri="{FF2B5EF4-FFF2-40B4-BE49-F238E27FC236}">
                <a16:creationId xmlns:a16="http://schemas.microsoft.com/office/drawing/2014/main" id="{567C9A7F-17B5-AD4B-89C0-46435BC185F4}"/>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BB2069EB-E309-1448-955B-E81C54962C2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8817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9ECAEB-9AC5-104B-A69A-910C73B8D83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38895319-F573-164F-9DBC-B092E66C2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628F1277-DCF0-0F40-B18D-83FD4B24C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D59BC76E-7F49-7541-90D7-C73796C0A539}"/>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6" name="바닥글 개체 틀 5">
            <a:extLst>
              <a:ext uri="{FF2B5EF4-FFF2-40B4-BE49-F238E27FC236}">
                <a16:creationId xmlns:a16="http://schemas.microsoft.com/office/drawing/2014/main" id="{A6D00EF6-1D44-5F40-AAB2-6CD9126B6567}"/>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316059F-991B-3F45-8B9E-A91A6346368C}"/>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26843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BABEEA-998D-D44E-B506-6BB6FF6CB208}"/>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E3D77AD5-0FF5-C746-B8FA-77AF3370C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CE2922E2-2885-7D41-93EF-3ECCEC6D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E8F2FBF-7D95-B241-BF24-07A620EC9E5F}"/>
              </a:ext>
            </a:extLst>
          </p:cNvPr>
          <p:cNvSpPr>
            <a:spLocks noGrp="1"/>
          </p:cNvSpPr>
          <p:nvPr>
            <p:ph type="dt" sz="half" idx="10"/>
          </p:nvPr>
        </p:nvSpPr>
        <p:spPr/>
        <p:txBody>
          <a:bodyPr/>
          <a:lstStyle/>
          <a:p>
            <a:fld id="{21DBECDD-369D-4049-86E2-F7E0DFA70B58}" type="datetimeFigureOut">
              <a:rPr kumimoji="1" lang="ko-KR" altLang="en-US" smtClean="0"/>
              <a:t>2024. 8. 17.</a:t>
            </a:fld>
            <a:endParaRPr kumimoji="1" lang="ko-KR" altLang="en-US"/>
          </a:p>
        </p:txBody>
      </p:sp>
      <p:sp>
        <p:nvSpPr>
          <p:cNvPr id="6" name="바닥글 개체 틀 5">
            <a:extLst>
              <a:ext uri="{FF2B5EF4-FFF2-40B4-BE49-F238E27FC236}">
                <a16:creationId xmlns:a16="http://schemas.microsoft.com/office/drawing/2014/main" id="{BFE7A92D-B5B4-9D46-A4EF-7892288FFD7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46EFD4E-B4C9-4246-B0FD-4EABBE6FB81D}"/>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4333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5ADE1D8-AE5D-254C-A086-6EB4487A5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E2CD2A-BFF3-F84D-820C-A6AE2DF53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FC8CA286-D0FE-4B40-9916-B64C4D46C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ECDD-369D-4049-86E2-F7E0DFA70B58}" type="datetimeFigureOut">
              <a:rPr kumimoji="1" lang="ko-KR" altLang="en-US" smtClean="0"/>
              <a:t>2024. 8. 17.</a:t>
            </a:fld>
            <a:endParaRPr kumimoji="1" lang="ko-KR" altLang="en-US"/>
          </a:p>
        </p:txBody>
      </p:sp>
      <p:sp>
        <p:nvSpPr>
          <p:cNvPr id="5" name="바닥글 개체 틀 4">
            <a:extLst>
              <a:ext uri="{FF2B5EF4-FFF2-40B4-BE49-F238E27FC236}">
                <a16:creationId xmlns:a16="http://schemas.microsoft.com/office/drawing/2014/main" id="{1ECF8C7A-1390-8E44-AC3C-E08A57614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F945089-9167-D14B-9E94-01B7EE05F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2106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00D2D-94A9-944A-86F1-269BDE5497BE}"/>
              </a:ext>
            </a:extLst>
          </p:cNvPr>
          <p:cNvSpPr>
            <a:spLocks noGrp="1"/>
          </p:cNvSpPr>
          <p:nvPr>
            <p:ph type="title"/>
          </p:nvPr>
        </p:nvSpPr>
        <p:spPr>
          <a:xfrm>
            <a:off x="838200" y="15804"/>
            <a:ext cx="10515600" cy="1325563"/>
          </a:xfrm>
        </p:spPr>
        <p:txBody>
          <a:bodyPr/>
          <a:lstStyle/>
          <a:p>
            <a:r>
              <a:rPr kumimoji="1" lang="ko-KR" altLang="en-US" dirty="0" err="1"/>
              <a:t>디핑</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47610D3-A77F-0C45-94E1-1748BE9BA9F9}"/>
              </a:ext>
            </a:extLst>
          </p:cNvPr>
          <p:cNvSpPr>
            <a:spLocks noGrp="1"/>
          </p:cNvSpPr>
          <p:nvPr>
            <p:ph idx="1"/>
          </p:nvPr>
        </p:nvSpPr>
        <p:spPr>
          <a:xfrm>
            <a:off x="838200" y="1141999"/>
            <a:ext cx="10515600" cy="5597848"/>
          </a:xfrm>
        </p:spPr>
        <p:txBody>
          <a:bodyPr>
            <a:noAutofit/>
          </a:bodyPr>
          <a:lstStyle/>
          <a:p>
            <a:r>
              <a:rPr kumimoji="1" lang="ko-KR" altLang="en-US" sz="2400" dirty="0"/>
              <a:t>바이너리 </a:t>
            </a:r>
            <a:r>
              <a:rPr kumimoji="1" lang="ko-KR" altLang="en-US" sz="2400" dirty="0" err="1"/>
              <a:t>디핑을</a:t>
            </a:r>
            <a:r>
              <a:rPr kumimoji="1" lang="ko-KR" altLang="en-US" sz="2400" dirty="0"/>
              <a:t> 하셔야 사람들이 </a:t>
            </a:r>
            <a:r>
              <a:rPr kumimoji="1" lang="ko-KR" altLang="en-US" sz="2400" dirty="0" err="1"/>
              <a:t>볼겁니다</a:t>
            </a:r>
            <a:r>
              <a:rPr kumimoji="1" lang="en-US" altLang="ko-KR" sz="2400" dirty="0"/>
              <a:t>.</a:t>
            </a:r>
          </a:p>
          <a:p>
            <a:pPr marL="0" indent="0">
              <a:buNone/>
            </a:pPr>
            <a:r>
              <a:rPr kumimoji="1" lang="en-US" altLang="ko-KR" sz="2400" dirty="0"/>
              <a:t>MS</a:t>
            </a:r>
            <a:r>
              <a:rPr kumimoji="1" lang="ko-KR" altLang="en-US" sz="2400" dirty="0"/>
              <a:t>쪽에 패치를 가져오셔서 적용하셨다가</a:t>
            </a:r>
            <a:r>
              <a:rPr kumimoji="1" lang="en-US" altLang="ko-KR" sz="2400" dirty="0"/>
              <a:t>,</a:t>
            </a:r>
            <a:r>
              <a:rPr kumimoji="1" lang="ko-KR" altLang="en-US" sz="2400" dirty="0"/>
              <a:t> 코드를 </a:t>
            </a:r>
            <a:r>
              <a:rPr kumimoji="1" lang="ko-KR" altLang="en-US" sz="2400" dirty="0" err="1"/>
              <a:t>디핑해</a:t>
            </a:r>
            <a:r>
              <a:rPr kumimoji="1" lang="ko-KR" altLang="en-US" sz="2400" dirty="0"/>
              <a:t> 두시고 </a:t>
            </a:r>
            <a:endParaRPr kumimoji="1" lang="en-US" altLang="ko-KR" sz="2400" dirty="0"/>
          </a:p>
          <a:p>
            <a:pPr marL="0" indent="0">
              <a:buNone/>
            </a:pPr>
            <a:r>
              <a:rPr kumimoji="1" lang="en-US" altLang="ko-KR" sz="2400" dirty="0"/>
              <a:t>1</a:t>
            </a:r>
            <a:r>
              <a:rPr kumimoji="1" lang="ko-KR" altLang="en-US" sz="2400" dirty="0"/>
              <a:t>복사본이 동작하는지 </a:t>
            </a:r>
            <a:r>
              <a:rPr kumimoji="1" lang="ko-KR" altLang="en-US" sz="2400" dirty="0" err="1"/>
              <a:t>패치되었는지</a:t>
            </a:r>
            <a:r>
              <a:rPr kumimoji="1" lang="ko-KR" altLang="en-US" sz="2400" dirty="0"/>
              <a:t> 본 다음에</a:t>
            </a:r>
            <a:r>
              <a:rPr kumimoji="1" lang="en-US" altLang="ko-KR" sz="2400" dirty="0"/>
              <a:t>,</a:t>
            </a:r>
            <a:r>
              <a:rPr kumimoji="1" lang="ko-KR" altLang="en-US" sz="2400" dirty="0"/>
              <a:t> </a:t>
            </a:r>
            <a:r>
              <a:rPr kumimoji="1" lang="en-US" altLang="ko-KR" sz="2400" dirty="0" err="1"/>
              <a:t>b.patch.exe</a:t>
            </a:r>
            <a:r>
              <a:rPr kumimoji="1" lang="en-US" altLang="ko-KR" sz="2400" dirty="0"/>
              <a:t> </a:t>
            </a:r>
            <a:r>
              <a:rPr kumimoji="1" lang="ko-KR" altLang="en-US" sz="2400" dirty="0"/>
              <a:t>파일과</a:t>
            </a:r>
            <a:r>
              <a:rPr kumimoji="1" lang="en-US" altLang="ko-KR" sz="2400" dirty="0"/>
              <a:t> </a:t>
            </a:r>
            <a:r>
              <a:rPr kumimoji="1" lang="ko-KR" altLang="en-US" sz="2400" dirty="0"/>
              <a:t>패치를 지우신 후에 </a:t>
            </a:r>
            <a:r>
              <a:rPr kumimoji="1" lang="en-US" altLang="ko-KR" sz="2400" dirty="0" err="1"/>
              <a:t>a.nopatch.exe</a:t>
            </a:r>
            <a:r>
              <a:rPr kumimoji="1" lang="en-US" altLang="ko-KR" sz="2400" dirty="0"/>
              <a:t> </a:t>
            </a:r>
            <a:r>
              <a:rPr kumimoji="1" lang="ko-KR" altLang="en-US" sz="2400" dirty="0"/>
              <a:t>파일을 </a:t>
            </a:r>
            <a:r>
              <a:rPr kumimoji="1" lang="ko-KR" altLang="en-US" sz="2400" dirty="0" err="1"/>
              <a:t>복원하셔서</a:t>
            </a:r>
            <a:r>
              <a:rPr kumimoji="1" lang="ko-KR" altLang="en-US" sz="2400" dirty="0"/>
              <a:t> 가지고 두 파일을 한 폴더에 저장하시고</a:t>
            </a:r>
            <a:r>
              <a:rPr kumimoji="1" lang="en-US" altLang="ko-KR" sz="2400" dirty="0"/>
              <a:t>,</a:t>
            </a:r>
            <a:r>
              <a:rPr kumimoji="1" lang="ko-KR" altLang="en-US" sz="2400" dirty="0"/>
              <a:t> 바이너리 </a:t>
            </a:r>
            <a:r>
              <a:rPr kumimoji="1" lang="ko-KR" altLang="en-US" sz="2400" dirty="0" err="1"/>
              <a:t>디퍼인</a:t>
            </a:r>
            <a:r>
              <a:rPr kumimoji="1" lang="ko-KR" altLang="en-US" sz="2400" dirty="0"/>
              <a:t> 터보 </a:t>
            </a:r>
            <a:r>
              <a:rPr kumimoji="1" lang="ko-KR" altLang="en-US" sz="2400" dirty="0" err="1"/>
              <a:t>디퍼</a:t>
            </a:r>
            <a:r>
              <a:rPr kumimoji="1" lang="ko-KR" altLang="en-US" sz="2400" dirty="0"/>
              <a:t> 무료로 제공되는 이걸로 </a:t>
            </a:r>
            <a:r>
              <a:rPr kumimoji="1" lang="ko-KR" altLang="en-US" sz="2400" dirty="0" err="1"/>
              <a:t>디핑을</a:t>
            </a:r>
            <a:r>
              <a:rPr kumimoji="1" lang="ko-KR" altLang="en-US" sz="2400" dirty="0"/>
              <a:t> 하셔서 달라진 코드가 실제로 안전한지 어셈블리어 수준에서 분석을 하시는 겁니다</a:t>
            </a:r>
            <a:r>
              <a:rPr kumimoji="1" lang="en-US" altLang="ko-KR" sz="2400" dirty="0"/>
              <a:t>.</a:t>
            </a:r>
            <a:r>
              <a:rPr kumimoji="1" lang="ko-KR" altLang="en-US" sz="2400" dirty="0"/>
              <a:t> 달라진 코드가 어떻게 </a:t>
            </a:r>
            <a:r>
              <a:rPr kumimoji="1" lang="ko-KR" altLang="en-US" sz="2400" dirty="0" err="1"/>
              <a:t>패치하는지를</a:t>
            </a:r>
            <a:r>
              <a:rPr kumimoji="1" lang="ko-KR" altLang="en-US" sz="2400" dirty="0"/>
              <a:t> </a:t>
            </a:r>
            <a:r>
              <a:rPr kumimoji="1" lang="en-US" altLang="ko-KR" sz="2400" dirty="0"/>
              <a:t>c</a:t>
            </a:r>
            <a:r>
              <a:rPr kumimoji="1" lang="ko-KR" altLang="en-US" sz="2400" dirty="0"/>
              <a:t>언어 수준으로 </a:t>
            </a:r>
            <a:r>
              <a:rPr kumimoji="1" lang="ko-KR" altLang="en-US" sz="2400" dirty="0" err="1"/>
              <a:t>디컴파일링</a:t>
            </a:r>
            <a:r>
              <a:rPr kumimoji="1" lang="ko-KR" altLang="en-US" sz="2400" dirty="0"/>
              <a:t> 하셔서 보셔도 좋습니다</a:t>
            </a:r>
            <a:r>
              <a:rPr kumimoji="1" lang="en-US" altLang="ko-KR" sz="2400" dirty="0"/>
              <a:t>.</a:t>
            </a:r>
            <a:r>
              <a:rPr kumimoji="1" lang="ko-KR" altLang="en-US" sz="2400" dirty="0"/>
              <a:t> 생각을 뚜드리다 보면 시간이 갈수록 문제가 없을 경우는 </a:t>
            </a:r>
            <a:r>
              <a:rPr kumimoji="1" lang="ko-KR" altLang="en-US" sz="2400" dirty="0" err="1"/>
              <a:t>넘어가셔도</a:t>
            </a:r>
            <a:r>
              <a:rPr kumimoji="1" lang="ko-KR" altLang="en-US" sz="2400" dirty="0"/>
              <a:t> 좋지만</a:t>
            </a:r>
            <a:r>
              <a:rPr kumimoji="1" lang="en-US" altLang="ko-KR" sz="2400" dirty="0"/>
              <a:t>,</a:t>
            </a:r>
            <a:r>
              <a:rPr kumimoji="1" lang="ko-KR" altLang="en-US" sz="2400" dirty="0"/>
              <a:t> 왠지 약해 보이는 패턴의 코드인 경우에는 </a:t>
            </a:r>
            <a:r>
              <a:rPr kumimoji="1" lang="ko-KR" altLang="en-US" sz="2400" dirty="0" err="1"/>
              <a:t>디버거를</a:t>
            </a:r>
            <a:r>
              <a:rPr kumimoji="1" lang="ko-KR" altLang="en-US" sz="2400" dirty="0"/>
              <a:t> 붙여서 어떤 값이 어떻게 전달되어서 </a:t>
            </a:r>
            <a:r>
              <a:rPr kumimoji="1" lang="ko-KR" altLang="en-US" sz="2400" dirty="0" err="1"/>
              <a:t>테인팅</a:t>
            </a:r>
            <a:r>
              <a:rPr kumimoji="1" lang="en-US" altLang="ko-KR" sz="2400" dirty="0"/>
              <a:t>(</a:t>
            </a:r>
            <a:r>
              <a:rPr kumimoji="1" lang="ko-KR" altLang="en-US" sz="2400" dirty="0" err="1"/>
              <a:t>테인트</a:t>
            </a:r>
            <a:r>
              <a:rPr kumimoji="1" lang="ko-KR" altLang="en-US" sz="2400" dirty="0"/>
              <a:t> 분석 익히지 마시고</a:t>
            </a:r>
            <a:r>
              <a:rPr kumimoji="1" lang="en-US" altLang="ko-KR" sz="2400" dirty="0"/>
              <a:t>,</a:t>
            </a:r>
            <a:r>
              <a:rPr kumimoji="1" lang="ko-KR" altLang="en-US" sz="2400" dirty="0"/>
              <a:t> </a:t>
            </a:r>
            <a:r>
              <a:rPr kumimoji="1" lang="ko-KR" altLang="en-US" sz="2400" dirty="0" err="1"/>
              <a:t>테인팅이라는</a:t>
            </a:r>
            <a:r>
              <a:rPr kumimoji="1" lang="ko-KR" altLang="en-US" sz="2400" dirty="0"/>
              <a:t> 단어 쓰세요</a:t>
            </a:r>
            <a:r>
              <a:rPr kumimoji="1" lang="en-US" altLang="ko-KR" sz="2400" dirty="0"/>
              <a:t>!)</a:t>
            </a:r>
            <a:r>
              <a:rPr kumimoji="1" lang="ko-KR" altLang="en-US" sz="2400" dirty="0"/>
              <a:t> 되는지를 </a:t>
            </a:r>
            <a:r>
              <a:rPr kumimoji="1" lang="ko-KR" altLang="en-US" sz="2400" dirty="0" err="1"/>
              <a:t>분석하셔야</a:t>
            </a:r>
            <a:r>
              <a:rPr kumimoji="1" lang="ko-KR" altLang="en-US" sz="2400" dirty="0"/>
              <a:t> 합니다</a:t>
            </a:r>
            <a:r>
              <a:rPr kumimoji="1" lang="en-US" altLang="ko-KR" sz="2400" dirty="0"/>
              <a:t>.</a:t>
            </a:r>
            <a:r>
              <a:rPr kumimoji="1" lang="ko-KR" altLang="en-US" sz="2400" dirty="0"/>
              <a:t> 이것이 </a:t>
            </a:r>
            <a:r>
              <a:rPr kumimoji="1" lang="en-US" altLang="ko-KR" sz="2400" dirty="0"/>
              <a:t>MS</a:t>
            </a:r>
            <a:r>
              <a:rPr kumimoji="1" lang="ko-KR" altLang="en-US" sz="2400" dirty="0"/>
              <a:t>에 대한 커널 분석에 가깝고 </a:t>
            </a:r>
            <a:r>
              <a:rPr kumimoji="1" lang="ko-KR" altLang="en-US" sz="2400" dirty="0" err="1"/>
              <a:t>유저분석이라고</a:t>
            </a:r>
            <a:r>
              <a:rPr kumimoji="1" lang="ko-KR" altLang="en-US" sz="2400" dirty="0"/>
              <a:t> 하긴 어렵습니다</a:t>
            </a:r>
            <a:r>
              <a:rPr kumimoji="1" lang="en-US" altLang="ko-KR" sz="2400" dirty="0"/>
              <a:t>.</a:t>
            </a:r>
            <a:r>
              <a:rPr kumimoji="1" lang="ko-KR" altLang="en-US" sz="2400" dirty="0"/>
              <a:t>그래서 잠시 다룹니다</a:t>
            </a:r>
            <a:r>
              <a:rPr kumimoji="1" lang="en-US" altLang="ko-KR" sz="2400" dirty="0"/>
              <a:t>.</a:t>
            </a:r>
            <a:r>
              <a:rPr kumimoji="1" lang="ko-KR" altLang="en-US" sz="2400" dirty="0"/>
              <a:t> 여러분들도 </a:t>
            </a:r>
            <a:r>
              <a:rPr kumimoji="1" lang="en-US" altLang="ko-KR" sz="2400" dirty="0"/>
              <a:t>MS</a:t>
            </a:r>
            <a:r>
              <a:rPr kumimoji="1" lang="ko-KR" altLang="en-US" sz="2400" dirty="0"/>
              <a:t>가 취약하다는 정도만으로 이해하시고 이걸 해보셔도 좋습니다</a:t>
            </a:r>
            <a:r>
              <a:rPr kumimoji="1" lang="en-US" altLang="ko-KR" sz="2400" dirty="0"/>
              <a:t>.</a:t>
            </a:r>
            <a:r>
              <a:rPr kumimoji="1" lang="ko-KR" altLang="en-US" sz="2400" dirty="0"/>
              <a:t> 리눅스로만 돌아오십시오</a:t>
            </a:r>
            <a:r>
              <a:rPr kumimoji="1" lang="en-US" altLang="ko-KR" sz="2400" dirty="0"/>
              <a:t>.</a:t>
            </a:r>
            <a:r>
              <a:rPr kumimoji="1" lang="ko-KR" altLang="en-US" sz="2400" dirty="0" err="1"/>
              <a:t>맛들이시지말구요</a:t>
            </a:r>
            <a:r>
              <a:rPr kumimoji="1" lang="en-US" altLang="ko-KR" sz="2400" dirty="0"/>
              <a:t>.</a:t>
            </a:r>
            <a:r>
              <a:rPr kumimoji="1" lang="ko-KR" altLang="en-US" sz="2400" dirty="0" err="1"/>
              <a:t>그걸로유명해지려고하는사람들이</a:t>
            </a:r>
            <a:r>
              <a:rPr kumimoji="1" lang="en-US" altLang="ko-KR" sz="2400" dirty="0"/>
              <a:t>1%</a:t>
            </a:r>
            <a:r>
              <a:rPr kumimoji="1" lang="ko-KR" altLang="en-US" sz="2400" dirty="0" err="1"/>
              <a:t>에서벗어난</a:t>
            </a:r>
            <a:r>
              <a:rPr kumimoji="1" lang="ko-KR" altLang="en-US" sz="2400" dirty="0"/>
              <a:t> 사람이 조금은 있습니다</a:t>
            </a:r>
            <a:r>
              <a:rPr kumimoji="1" lang="en-US" altLang="ko-KR" sz="2400" dirty="0"/>
              <a:t>.</a:t>
            </a:r>
            <a:r>
              <a:rPr kumimoji="1" lang="ko-KR" altLang="en-US" sz="2400" dirty="0"/>
              <a:t> </a:t>
            </a:r>
            <a:r>
              <a:rPr kumimoji="1" lang="en-US" altLang="ko-KR" sz="2400" dirty="0"/>
              <a:t>30%</a:t>
            </a:r>
            <a:r>
              <a:rPr kumimoji="1" lang="ko-KR" altLang="en-US" sz="2400" dirty="0"/>
              <a:t>가 넘게 떨어지더군요</a:t>
            </a:r>
            <a:r>
              <a:rPr kumimoji="1" lang="en-US" altLang="ko-KR" sz="2400" dirty="0"/>
              <a:t>.</a:t>
            </a:r>
            <a:r>
              <a:rPr kumimoji="1" lang="ko-KR" altLang="en-US" sz="2400" dirty="0"/>
              <a:t> </a:t>
            </a:r>
            <a:r>
              <a:rPr kumimoji="1" lang="ko-KR" altLang="en-US" sz="2400" dirty="0" err="1"/>
              <a:t>급추락이죠</a:t>
            </a:r>
            <a:r>
              <a:rPr kumimoji="1" lang="en-US" altLang="ko-KR" sz="2400" dirty="0"/>
              <a:t>.</a:t>
            </a:r>
            <a:r>
              <a:rPr kumimoji="1" lang="ko-KR" altLang="en-US" sz="2400" dirty="0"/>
              <a:t>전 </a:t>
            </a:r>
            <a:r>
              <a:rPr kumimoji="1" lang="ko-KR" altLang="en-US" sz="2400" dirty="0" err="1"/>
              <a:t>안하는겁니다</a:t>
            </a:r>
            <a:r>
              <a:rPr kumimoji="1" lang="en-US" altLang="ko-KR" sz="2400" dirty="0"/>
              <a:t>.</a:t>
            </a:r>
            <a:endParaRPr kumimoji="1" lang="ko-KR" altLang="en-US" sz="2400" dirty="0"/>
          </a:p>
        </p:txBody>
      </p:sp>
    </p:spTree>
    <p:extLst>
      <p:ext uri="{BB962C8B-B14F-4D97-AF65-F5344CB8AC3E}">
        <p14:creationId xmlns:p14="http://schemas.microsoft.com/office/powerpoint/2010/main" val="341006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01F1EB-FE51-7646-B76B-3F5D2FBB248A}"/>
              </a:ext>
            </a:extLst>
          </p:cNvPr>
          <p:cNvSpPr>
            <a:spLocks noGrp="1"/>
          </p:cNvSpPr>
          <p:nvPr>
            <p:ph type="title"/>
          </p:nvPr>
        </p:nvSpPr>
        <p:spPr>
          <a:xfrm>
            <a:off x="838200" y="365125"/>
            <a:ext cx="10515600" cy="1325563"/>
          </a:xfrm>
        </p:spPr>
        <p:txBody>
          <a:bodyPr/>
          <a:lstStyle/>
          <a:p>
            <a:r>
              <a:rPr kumimoji="1" lang="ko-KR" altLang="en-US" dirty="0"/>
              <a:t>언어에 대한 회고</a:t>
            </a:r>
          </a:p>
        </p:txBody>
      </p:sp>
      <p:sp>
        <p:nvSpPr>
          <p:cNvPr id="3" name="내용 개체 틀 2">
            <a:extLst>
              <a:ext uri="{FF2B5EF4-FFF2-40B4-BE49-F238E27FC236}">
                <a16:creationId xmlns:a16="http://schemas.microsoft.com/office/drawing/2014/main" id="{2F78FF4F-F86D-F34C-914C-E1A209EF530B}"/>
              </a:ext>
            </a:extLst>
          </p:cNvPr>
          <p:cNvSpPr>
            <a:spLocks noGrp="1"/>
          </p:cNvSpPr>
          <p:nvPr>
            <p:ph idx="1"/>
          </p:nvPr>
        </p:nvSpPr>
        <p:spPr>
          <a:xfrm>
            <a:off x="838200" y="1825624"/>
            <a:ext cx="10515600" cy="5032375"/>
          </a:xfrm>
        </p:spPr>
        <p:txBody>
          <a:bodyPr>
            <a:normAutofit/>
          </a:bodyPr>
          <a:lstStyle/>
          <a:p>
            <a:r>
              <a:rPr kumimoji="1" lang="en-US" altLang="ko-KR" sz="2400" dirty="0"/>
              <a:t>C</a:t>
            </a:r>
            <a:r>
              <a:rPr kumimoji="1" lang="ko-KR" altLang="en-US" sz="2400" dirty="0"/>
              <a:t>언어를 처음 배우고</a:t>
            </a:r>
            <a:r>
              <a:rPr kumimoji="1" lang="en-US" altLang="ko-KR" sz="2400" dirty="0"/>
              <a:t>,</a:t>
            </a:r>
            <a:r>
              <a:rPr kumimoji="1" lang="ko-KR" altLang="en-US" sz="2400" dirty="0"/>
              <a:t> 어셈블리</a:t>
            </a:r>
            <a:r>
              <a:rPr kumimoji="1" lang="en-US" altLang="ko-KR" sz="2400" dirty="0"/>
              <a:t>(</a:t>
            </a:r>
            <a:r>
              <a:rPr kumimoji="1" lang="en-US" altLang="ko-KR" sz="2400" dirty="0" err="1"/>
              <a:t>asm</a:t>
            </a:r>
            <a:r>
              <a:rPr kumimoji="1" lang="en-US" altLang="ko-KR" sz="2400" dirty="0"/>
              <a:t>)</a:t>
            </a:r>
            <a:r>
              <a:rPr kumimoji="1" lang="ko-KR" altLang="en-US" sz="2400" dirty="0"/>
              <a:t>을 </a:t>
            </a:r>
            <a:r>
              <a:rPr kumimoji="1" lang="en-US" altLang="ko-KR" sz="2400" dirty="0"/>
              <a:t>2</a:t>
            </a:r>
            <a:r>
              <a:rPr kumimoji="1" lang="ko-KR" altLang="en-US" sz="2400" dirty="0"/>
              <a:t>개정도 익힌다 </a:t>
            </a:r>
            <a:r>
              <a:rPr kumimoji="1" lang="en-US" altLang="ko-KR" sz="2400" dirty="0"/>
              <a:t>(x86/x64). </a:t>
            </a:r>
            <a:r>
              <a:rPr kumimoji="1" lang="en-US" altLang="ko-KR" sz="2000" dirty="0"/>
              <a:t>64</a:t>
            </a:r>
            <a:r>
              <a:rPr kumimoji="1" lang="ko-KR" altLang="en-US" sz="2000" dirty="0"/>
              <a:t>비트는 </a:t>
            </a:r>
            <a:r>
              <a:rPr kumimoji="1" lang="en-US" altLang="ko-KR" sz="2000" dirty="0"/>
              <a:t>x86</a:t>
            </a:r>
            <a:r>
              <a:rPr kumimoji="1" lang="ko-KR" altLang="en-US" sz="2000" dirty="0"/>
              <a:t>과 달라진 코드들이 있어서 찾아보면서 </a:t>
            </a:r>
            <a:r>
              <a:rPr kumimoji="1" lang="ko-KR" altLang="en-US" sz="2000" dirty="0" err="1"/>
              <a:t>익혀야하고</a:t>
            </a:r>
            <a:r>
              <a:rPr kumimoji="1" lang="en-US" altLang="ko-KR" sz="2000" dirty="0"/>
              <a:t>,</a:t>
            </a:r>
            <a:r>
              <a:rPr kumimoji="1" lang="ko-KR" altLang="en-US" sz="2000" dirty="0"/>
              <a:t> 코딩을 조금은 해보아야 적응이 될 것이다</a:t>
            </a:r>
            <a:r>
              <a:rPr kumimoji="1" lang="en-US" altLang="ko-KR" sz="2000" dirty="0"/>
              <a:t>.</a:t>
            </a:r>
          </a:p>
          <a:p>
            <a:r>
              <a:rPr kumimoji="1" lang="ko-KR" altLang="en-US" sz="2000" dirty="0"/>
              <a:t>웹브라우저를 </a:t>
            </a:r>
            <a:r>
              <a:rPr kumimoji="1" lang="ko-KR" altLang="en-US" sz="2000" dirty="0" err="1"/>
              <a:t>만들것도</a:t>
            </a:r>
            <a:r>
              <a:rPr kumimoji="1" lang="ko-KR" altLang="en-US" sz="2000" dirty="0"/>
              <a:t> 아닌데</a:t>
            </a:r>
            <a:r>
              <a:rPr kumimoji="1" lang="en-US" altLang="ko-KR" sz="2000" dirty="0"/>
              <a:t>,</a:t>
            </a:r>
            <a:r>
              <a:rPr kumimoji="1" lang="ko-KR" altLang="en-US" sz="2000" dirty="0"/>
              <a:t> 왠 </a:t>
            </a:r>
            <a:r>
              <a:rPr kumimoji="1" lang="ko-KR" altLang="en-US" sz="2000" dirty="0" err="1"/>
              <a:t>웹해킹을</a:t>
            </a:r>
            <a:r>
              <a:rPr kumimoji="1" lang="ko-KR" altLang="en-US" sz="2000" dirty="0"/>
              <a:t> </a:t>
            </a:r>
            <a:r>
              <a:rPr kumimoji="1" lang="ko-KR" altLang="en-US" sz="2000" dirty="0" err="1"/>
              <a:t>배울려고달려들거</a:t>
            </a:r>
            <a:r>
              <a:rPr kumimoji="1" lang="ko-KR" altLang="en-US" sz="2000" dirty="0"/>
              <a:t> 없다</a:t>
            </a:r>
            <a:r>
              <a:rPr kumimoji="1" lang="en-US" altLang="ko-KR" sz="2000" dirty="0"/>
              <a:t>.</a:t>
            </a:r>
          </a:p>
          <a:p>
            <a:r>
              <a:rPr kumimoji="1" lang="ko-KR" altLang="en-US" sz="2000" dirty="0" err="1"/>
              <a:t>리누기로해킹할거라면서버박스를완전히컴프로마이즈</a:t>
            </a:r>
            <a:r>
              <a:rPr kumimoji="1" lang="en-US" altLang="ko-KR" sz="2000" dirty="0"/>
              <a:t>(</a:t>
            </a:r>
            <a:r>
              <a:rPr kumimoji="1" lang="ko-KR" altLang="en-US" sz="2000" dirty="0"/>
              <a:t>장악서버운영</a:t>
            </a:r>
            <a:r>
              <a:rPr kumimoji="1" lang="en-US" altLang="ko-KR" sz="2000" dirty="0"/>
              <a:t>)</a:t>
            </a:r>
            <a:r>
              <a:rPr kumimoji="1" lang="ko-KR" altLang="en-US" sz="2000" dirty="0"/>
              <a:t>하는 </a:t>
            </a:r>
            <a:r>
              <a:rPr kumimoji="1" lang="ko-KR" altLang="en-US" sz="2000" dirty="0" err="1"/>
              <a:t>방법까지만</a:t>
            </a:r>
            <a:r>
              <a:rPr kumimoji="1" lang="ko-KR" altLang="en-US" sz="2000" dirty="0"/>
              <a:t> 우선은 배운다</a:t>
            </a:r>
            <a:r>
              <a:rPr kumimoji="1" lang="en-US" altLang="ko-KR" sz="2000" dirty="0"/>
              <a:t>.</a:t>
            </a:r>
            <a:r>
              <a:rPr kumimoji="1" lang="ko-KR" altLang="en-US" sz="2000" dirty="0"/>
              <a:t> 그리고 추가적인 것은 지속적으로 학습해서 리눅스 </a:t>
            </a:r>
            <a:r>
              <a:rPr kumimoji="1" lang="ko-KR" altLang="en-US" sz="2000" dirty="0" err="1"/>
              <a:t>커널쪽으로</a:t>
            </a:r>
            <a:r>
              <a:rPr kumimoji="1" lang="ko-KR" altLang="en-US" sz="2000" dirty="0"/>
              <a:t> 연구한다</a:t>
            </a:r>
            <a:r>
              <a:rPr kumimoji="1" lang="en-US" altLang="ko-KR" sz="2000" dirty="0"/>
              <a:t>.</a:t>
            </a:r>
          </a:p>
          <a:p>
            <a:r>
              <a:rPr kumimoji="1" lang="ko-KR" altLang="en-US" sz="2000" dirty="0" err="1"/>
              <a:t>공격기법</a:t>
            </a:r>
            <a:r>
              <a:rPr kumimoji="1" lang="ko-KR" altLang="en-US" sz="2000" dirty="0"/>
              <a:t> 연구를 중간 중간해서 새로운 언어가 아닌 </a:t>
            </a:r>
            <a:r>
              <a:rPr kumimoji="1" lang="ko-KR" altLang="en-US" sz="2000" dirty="0" err="1"/>
              <a:t>씨언어로된</a:t>
            </a:r>
            <a:r>
              <a:rPr kumimoji="1" lang="ko-KR" altLang="en-US" sz="2000" dirty="0"/>
              <a:t> 코드만으로 처리하여 모든 것을 </a:t>
            </a:r>
            <a:r>
              <a:rPr kumimoji="1" lang="ko-KR" altLang="en-US" sz="2000" dirty="0" err="1"/>
              <a:t>포팅하거나</a:t>
            </a:r>
            <a:r>
              <a:rPr kumimoji="1" lang="ko-KR" altLang="en-US" sz="2000" dirty="0"/>
              <a:t> 구현해야 한다</a:t>
            </a:r>
            <a:endParaRPr kumimoji="1" lang="en-US" altLang="ko-KR" sz="2000" dirty="0"/>
          </a:p>
          <a:p>
            <a:r>
              <a:rPr kumimoji="1" lang="ko-KR" altLang="en-US" sz="2000" dirty="0"/>
              <a:t>이때부터 </a:t>
            </a:r>
            <a:r>
              <a:rPr kumimoji="1" lang="ko-KR" altLang="en-US" sz="2000" dirty="0" err="1"/>
              <a:t>자기도구를</a:t>
            </a:r>
            <a:r>
              <a:rPr kumimoji="1" lang="ko-KR" altLang="en-US" sz="2000" dirty="0"/>
              <a:t> 개발이 가능하고</a:t>
            </a:r>
            <a:r>
              <a:rPr kumimoji="1" lang="en-US" altLang="ko-KR" sz="2000" dirty="0"/>
              <a:t>,</a:t>
            </a:r>
            <a:r>
              <a:rPr kumimoji="1" lang="ko-KR" altLang="en-US" sz="2000" dirty="0"/>
              <a:t> </a:t>
            </a:r>
            <a:r>
              <a:rPr kumimoji="1" lang="ko-KR" altLang="en-US" sz="2000" dirty="0" err="1"/>
              <a:t>보안도구가</a:t>
            </a:r>
            <a:r>
              <a:rPr kumimoji="1" lang="ko-KR" altLang="en-US" sz="2000" dirty="0"/>
              <a:t> 아닌</a:t>
            </a:r>
            <a:r>
              <a:rPr kumimoji="1" lang="en-US" altLang="ko-KR" sz="2000" dirty="0"/>
              <a:t>,</a:t>
            </a:r>
            <a:r>
              <a:rPr kumimoji="1" lang="ko-KR" altLang="en-US" sz="2000" dirty="0"/>
              <a:t> 해킹솔루션이 개발이 가능해진다</a:t>
            </a:r>
            <a:r>
              <a:rPr kumimoji="1" lang="en-US" altLang="ko-KR" sz="2000" dirty="0"/>
              <a:t>.</a:t>
            </a:r>
            <a:r>
              <a:rPr kumimoji="1" lang="ko-KR" altLang="en-US" sz="2000" dirty="0"/>
              <a:t> 정적 분석기가 </a:t>
            </a:r>
            <a:r>
              <a:rPr kumimoji="1" lang="ko-KR" altLang="en-US" sz="2000" dirty="0" err="1"/>
              <a:t>해킹도구가</a:t>
            </a:r>
            <a:r>
              <a:rPr kumimoji="1" lang="ko-KR" altLang="en-US" sz="2000" dirty="0"/>
              <a:t> </a:t>
            </a:r>
            <a:r>
              <a:rPr kumimoji="1" lang="ko-KR" altLang="en-US" sz="2000" dirty="0" err="1"/>
              <a:t>아니냐구요</a:t>
            </a:r>
            <a:r>
              <a:rPr kumimoji="1" lang="en-US" altLang="ko-KR" sz="2000" dirty="0"/>
              <a:t>?</a:t>
            </a:r>
            <a:r>
              <a:rPr kumimoji="1" lang="ko-KR" altLang="en-US" sz="2000" dirty="0"/>
              <a:t>아닙니다</a:t>
            </a:r>
            <a:r>
              <a:rPr kumimoji="1" lang="en-US" altLang="ko-KR" sz="2000" dirty="0"/>
              <a:t>.</a:t>
            </a:r>
            <a:r>
              <a:rPr kumimoji="1" lang="ko-KR" altLang="en-US" sz="2000" dirty="0"/>
              <a:t>보안이라는 단어가 들어간 모든 것은 해킹에 반하는 보안 도구로 개발된 </a:t>
            </a:r>
            <a:r>
              <a:rPr kumimoji="1" lang="ko-KR" altLang="en-US" sz="2000" dirty="0" err="1"/>
              <a:t>설계자체입니다</a:t>
            </a:r>
            <a:r>
              <a:rPr kumimoji="1" lang="en-US" altLang="ko-KR" sz="2000" dirty="0"/>
              <a:t>.</a:t>
            </a:r>
            <a:r>
              <a:rPr kumimoji="1" lang="ko-KR" altLang="en-US" sz="2000" dirty="0"/>
              <a:t> 따라서 개발된 도구를 쓰실 때 최고 수준의 해커가 되시는 겁니다</a:t>
            </a:r>
            <a:r>
              <a:rPr kumimoji="1" lang="en-US" altLang="ko-KR" sz="2000" dirty="0"/>
              <a:t>.</a:t>
            </a:r>
            <a:r>
              <a:rPr kumimoji="1" lang="ko-KR" altLang="en-US" sz="2000" dirty="0"/>
              <a:t> 네 </a:t>
            </a:r>
            <a:r>
              <a:rPr kumimoji="1" lang="ko-KR" altLang="en-US" sz="2000" dirty="0" err="1"/>
              <a:t>커널모듈도</a:t>
            </a:r>
            <a:r>
              <a:rPr kumimoji="1" lang="ko-KR" altLang="en-US" sz="2000" dirty="0"/>
              <a:t> 좋고</a:t>
            </a:r>
            <a:r>
              <a:rPr kumimoji="1" lang="en-US" altLang="ko-KR" sz="2000" dirty="0"/>
              <a:t>,</a:t>
            </a:r>
            <a:r>
              <a:rPr kumimoji="1" lang="ko-KR" altLang="en-US" sz="2000" dirty="0"/>
              <a:t> 커널 소스코드를 변경하는 것도 좋고</a:t>
            </a:r>
            <a:r>
              <a:rPr kumimoji="1" lang="en-US" altLang="ko-KR" sz="2000" dirty="0"/>
              <a:t>,</a:t>
            </a:r>
            <a:r>
              <a:rPr kumimoji="1" lang="ko-KR" altLang="en-US" sz="2000" dirty="0"/>
              <a:t> 커널의 취약성을 찾아내는 </a:t>
            </a:r>
            <a:r>
              <a:rPr kumimoji="1" lang="ko-KR" altLang="en-US" sz="2000" dirty="0" err="1"/>
              <a:t>퍼져개발도</a:t>
            </a:r>
            <a:r>
              <a:rPr kumimoji="1" lang="ko-KR" altLang="en-US" sz="2000" dirty="0"/>
              <a:t> 좋고</a:t>
            </a:r>
            <a:r>
              <a:rPr kumimoji="1" lang="en-US" altLang="ko-KR" sz="2000" dirty="0"/>
              <a:t>,</a:t>
            </a:r>
            <a:r>
              <a:rPr kumimoji="1" lang="ko-KR" altLang="en-US" sz="2000" dirty="0"/>
              <a:t> </a:t>
            </a:r>
            <a:r>
              <a:rPr kumimoji="1" lang="ko-KR" altLang="en-US" sz="2000" dirty="0" err="1"/>
              <a:t>디버거를</a:t>
            </a:r>
            <a:r>
              <a:rPr kumimoji="1" lang="ko-KR" altLang="en-US" sz="2000" dirty="0"/>
              <a:t> 하나 </a:t>
            </a:r>
            <a:r>
              <a:rPr kumimoji="1" lang="ko-KR" altLang="en-US" sz="2000" dirty="0" err="1"/>
              <a:t>개발하셔도</a:t>
            </a:r>
            <a:r>
              <a:rPr kumimoji="1" lang="ko-KR" altLang="en-US" sz="2000" dirty="0"/>
              <a:t> 좋고</a:t>
            </a:r>
            <a:r>
              <a:rPr kumimoji="1" lang="en-US" altLang="ko-KR" sz="2000" dirty="0"/>
              <a:t>,</a:t>
            </a:r>
            <a:r>
              <a:rPr kumimoji="1" lang="ko-KR" altLang="en-US" sz="2000" dirty="0"/>
              <a:t> 그런 여러가지가 있습니다</a:t>
            </a:r>
            <a:r>
              <a:rPr kumimoji="1" lang="en-US" altLang="ko-KR" sz="2000" dirty="0"/>
              <a:t>.</a:t>
            </a:r>
            <a:r>
              <a:rPr kumimoji="1" lang="ko-KR" altLang="en-US" sz="2000" dirty="0"/>
              <a:t> </a:t>
            </a:r>
            <a:r>
              <a:rPr kumimoji="1" lang="ko-KR" altLang="en-US" sz="2000" dirty="0" err="1"/>
              <a:t>어려우시저</a:t>
            </a:r>
            <a:r>
              <a:rPr kumimoji="1" lang="en-US" altLang="ko-KR" sz="2000" dirty="0"/>
              <a:t>?</a:t>
            </a:r>
            <a:r>
              <a:rPr kumimoji="1" lang="ko-KR" altLang="en-US" sz="2000" dirty="0" err="1"/>
              <a:t>지금은요</a:t>
            </a:r>
            <a:r>
              <a:rPr kumimoji="1" lang="en-US" altLang="ko-KR" sz="2000" dirty="0"/>
              <a:t>.</a:t>
            </a:r>
            <a:r>
              <a:rPr kumimoji="1" lang="ko-KR" altLang="en-US" sz="2000" dirty="0" err="1"/>
              <a:t>하고나면</a:t>
            </a:r>
            <a:r>
              <a:rPr kumimoji="1" lang="ko-KR" altLang="en-US" sz="2000" dirty="0"/>
              <a:t> </a:t>
            </a:r>
            <a:r>
              <a:rPr kumimoji="1" lang="ko-KR" altLang="en-US" sz="2000" dirty="0" err="1"/>
              <a:t>고수시니까</a:t>
            </a:r>
            <a:r>
              <a:rPr kumimoji="1" lang="ko-KR" altLang="en-US" sz="2000" dirty="0"/>
              <a:t> </a:t>
            </a:r>
            <a:r>
              <a:rPr kumimoji="1" lang="en-US" altLang="ko-KR" sz="2400" dirty="0">
                <a:solidFill>
                  <a:schemeClr val="accent1"/>
                </a:solidFill>
              </a:rPr>
              <a:t>1%</a:t>
            </a:r>
            <a:r>
              <a:rPr kumimoji="1" lang="ko-KR" altLang="en-US" sz="2400" dirty="0">
                <a:solidFill>
                  <a:schemeClr val="accent1"/>
                </a:solidFill>
              </a:rPr>
              <a:t>해킹고수</a:t>
            </a:r>
            <a:r>
              <a:rPr kumimoji="1" lang="ko-KR" altLang="en-US" sz="2000" dirty="0"/>
              <a:t>라고 생각하실 날이 </a:t>
            </a:r>
            <a:r>
              <a:rPr kumimoji="1" lang="ko-KR" altLang="en-US" sz="2000" dirty="0" err="1"/>
              <a:t>있으실겁니다</a:t>
            </a:r>
            <a:r>
              <a:rPr kumimoji="1" lang="en-US" altLang="ko-KR" sz="2000" dirty="0"/>
              <a:t>.</a:t>
            </a:r>
            <a:endParaRPr kumimoji="1" lang="ko-KR" altLang="en-US" sz="2000" dirty="0"/>
          </a:p>
        </p:txBody>
      </p:sp>
    </p:spTree>
    <p:extLst>
      <p:ext uri="{BB962C8B-B14F-4D97-AF65-F5344CB8AC3E}">
        <p14:creationId xmlns:p14="http://schemas.microsoft.com/office/powerpoint/2010/main" val="282321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369FF-85B2-B441-87FD-D1C621FACDBC}"/>
              </a:ext>
            </a:extLst>
          </p:cNvPr>
          <p:cNvSpPr>
            <a:spLocks noGrp="1"/>
          </p:cNvSpPr>
          <p:nvPr>
            <p:ph type="title"/>
          </p:nvPr>
        </p:nvSpPr>
        <p:spPr/>
        <p:txBody>
          <a:bodyPr>
            <a:normAutofit fontScale="90000"/>
          </a:bodyPr>
          <a:lstStyle/>
          <a:p>
            <a:r>
              <a:rPr kumimoji="1" lang="ko-KR" altLang="en-US" dirty="0" err="1"/>
              <a:t>인덱싱을잘하면버퍼오버리드과의취약점</a:t>
            </a:r>
            <a:br>
              <a:rPr kumimoji="1" lang="en-US" altLang="ko-KR" dirty="0"/>
            </a:br>
            <a:r>
              <a:rPr kumimoji="1" lang="ko-KR" altLang="en-US" dirty="0"/>
              <a:t>을 찾을 수 있습니다</a:t>
            </a:r>
            <a:r>
              <a:rPr kumimoji="1" lang="en-US" altLang="ko-KR" dirty="0"/>
              <a:t>.</a:t>
            </a:r>
            <a:r>
              <a:rPr kumimoji="1" lang="ko-KR" altLang="en-US" dirty="0"/>
              <a:t> 인덱싱을 많이 짜보세요</a:t>
            </a:r>
          </a:p>
        </p:txBody>
      </p:sp>
      <p:sp>
        <p:nvSpPr>
          <p:cNvPr id="3" name="내용 개체 틀 2">
            <a:extLst>
              <a:ext uri="{FF2B5EF4-FFF2-40B4-BE49-F238E27FC236}">
                <a16:creationId xmlns:a16="http://schemas.microsoft.com/office/drawing/2014/main" id="{B4E55525-6476-A841-8B10-0BE2C4C68DC3}"/>
              </a:ext>
            </a:extLst>
          </p:cNvPr>
          <p:cNvSpPr>
            <a:spLocks noGrp="1"/>
          </p:cNvSpPr>
          <p:nvPr>
            <p:ph idx="1"/>
          </p:nvPr>
        </p:nvSpPr>
        <p:spPr/>
        <p:txBody>
          <a:bodyPr>
            <a:normAutofit fontScale="85000" lnSpcReduction="20000"/>
          </a:bodyPr>
          <a:lstStyle/>
          <a:p>
            <a:r>
              <a:rPr kumimoji="1" lang="en-US" altLang="ko-KR" dirty="0"/>
              <a:t>for(</a:t>
            </a:r>
            <a:r>
              <a:rPr kumimoji="1" lang="en-US" altLang="ko-KR" dirty="0" err="1"/>
              <a:t>int</a:t>
            </a:r>
            <a:r>
              <a:rPr kumimoji="1" lang="en-US" altLang="ko-KR" dirty="0"/>
              <a:t> I = 0; I &lt; 9; </a:t>
            </a:r>
            <a:r>
              <a:rPr kumimoji="1" lang="en-US" altLang="ko-KR" dirty="0" err="1"/>
              <a:t>i</a:t>
            </a:r>
            <a:r>
              <a:rPr kumimoji="1" lang="en-US" altLang="ko-KR" dirty="0"/>
              <a:t>++)</a:t>
            </a:r>
          </a:p>
          <a:p>
            <a:r>
              <a:rPr kumimoji="1" lang="en-US" altLang="ko-KR" dirty="0"/>
              <a:t>{</a:t>
            </a:r>
          </a:p>
          <a:p>
            <a:r>
              <a:rPr kumimoji="1" lang="en-US" altLang="ko-KR" dirty="0"/>
              <a:t>  if(I &lt; 10){ // we hack (indexing 0~9)</a:t>
            </a:r>
          </a:p>
          <a:p>
            <a:r>
              <a:rPr kumimoji="1" lang="en-US" altLang="ko-KR" dirty="0"/>
              <a:t>     if(I &lt;= -1) // no checking exact boundaries</a:t>
            </a:r>
          </a:p>
          <a:p>
            <a:r>
              <a:rPr kumimoji="1" lang="en-US" altLang="ko-KR" dirty="0"/>
              <a:t>         break; </a:t>
            </a:r>
          </a:p>
          <a:p>
            <a:pPr marL="457200" lvl="1" indent="0">
              <a:buNone/>
            </a:pPr>
            <a:r>
              <a:rPr kumimoji="1" lang="en-US" altLang="ko-KR" dirty="0"/>
              <a:t>   </a:t>
            </a:r>
            <a:r>
              <a:rPr kumimoji="1" lang="en-US" altLang="ko-KR" dirty="0" err="1"/>
              <a:t>printf</a:t>
            </a:r>
            <a:r>
              <a:rPr kumimoji="1" lang="en-US" altLang="ko-KR" dirty="0"/>
              <a:t>(“%c\n”, </a:t>
            </a:r>
            <a:r>
              <a:rPr kumimoji="1" lang="en-US" altLang="ko-KR" dirty="0" err="1"/>
              <a:t>ch</a:t>
            </a:r>
            <a:r>
              <a:rPr kumimoji="1" lang="en-US" altLang="ko-KR" dirty="0"/>
              <a:t>[</a:t>
            </a:r>
            <a:r>
              <a:rPr kumimoji="1" lang="en-US" altLang="ko-KR" dirty="0" err="1"/>
              <a:t>i</a:t>
            </a:r>
            <a:r>
              <a:rPr kumimoji="1" lang="en-US" altLang="ko-KR" dirty="0"/>
              <a:t>]); // </a:t>
            </a:r>
            <a:r>
              <a:rPr kumimoji="1" lang="en-US" altLang="ko-KR" dirty="0" err="1"/>
              <a:t>ch</a:t>
            </a:r>
            <a:r>
              <a:rPr kumimoji="1" lang="ko-KR" altLang="en-US" dirty="0"/>
              <a:t>라는 변수를 모두 출력해버린</a:t>
            </a:r>
            <a:r>
              <a:rPr kumimoji="1" lang="en-US" altLang="ko-KR" dirty="0"/>
              <a:t>,</a:t>
            </a:r>
            <a:r>
              <a:rPr kumimoji="1" lang="ko-KR" altLang="en-US" dirty="0"/>
              <a:t> </a:t>
            </a:r>
            <a:r>
              <a:rPr kumimoji="1" lang="en-US" altLang="ko-KR" dirty="0"/>
              <a:t>9</a:t>
            </a:r>
            <a:r>
              <a:rPr kumimoji="1" lang="ko-KR" altLang="en-US" dirty="0"/>
              <a:t>바이트나</a:t>
            </a:r>
            <a:r>
              <a:rPr kumimoji="1" lang="en-US" altLang="ko-KR" dirty="0"/>
              <a:t>;;</a:t>
            </a:r>
          </a:p>
          <a:p>
            <a:pPr marL="457200" lvl="1" indent="0">
              <a:buNone/>
            </a:pPr>
            <a:r>
              <a:rPr kumimoji="1" lang="ko-KR" altLang="en-US" dirty="0"/>
              <a:t>   </a:t>
            </a:r>
            <a:r>
              <a:rPr kumimoji="1" lang="en-US" altLang="ko-KR" dirty="0"/>
              <a:t>//</a:t>
            </a:r>
            <a:r>
              <a:rPr kumimoji="1" lang="ko-KR" altLang="en-US" dirty="0"/>
              <a:t> 만일 많은 바이트를 이렇게 점검이 인덱스에서 벗어난 경우가 버퍼 </a:t>
            </a:r>
            <a:r>
              <a:rPr kumimoji="1" lang="ko-KR" altLang="en-US" dirty="0" err="1"/>
              <a:t>오버플로</a:t>
            </a:r>
            <a:r>
              <a:rPr kumimoji="1" lang="ko-KR" altLang="en-US" dirty="0"/>
              <a:t> 일종인 버퍼 오버리드로써 다른 메모리 영역에 쓰는 경우에는 버퍼 </a:t>
            </a:r>
            <a:r>
              <a:rPr kumimoji="1" lang="ko-KR" altLang="en-US" dirty="0" err="1"/>
              <a:t>오버플로가</a:t>
            </a:r>
            <a:r>
              <a:rPr kumimoji="1" lang="ko-KR" altLang="en-US" dirty="0"/>
              <a:t> 발생한다</a:t>
            </a:r>
            <a:r>
              <a:rPr kumimoji="1" lang="en-US" altLang="ko-KR" dirty="0"/>
              <a:t>.</a:t>
            </a:r>
            <a:r>
              <a:rPr kumimoji="1" lang="ko-KR" altLang="en-US" dirty="0"/>
              <a:t> 이것도 </a:t>
            </a:r>
            <a:r>
              <a:rPr kumimoji="1" lang="ko-KR" altLang="en-US" sz="2800" dirty="0" err="1"/>
              <a:t>잡기술</a:t>
            </a:r>
            <a:r>
              <a:rPr kumimoji="1" lang="ko-KR" altLang="en-US" dirty="0" err="1"/>
              <a:t>인데</a:t>
            </a:r>
            <a:r>
              <a:rPr kumimoji="1" lang="en-US" altLang="ko-KR" dirty="0"/>
              <a:t>?</a:t>
            </a:r>
            <a:r>
              <a:rPr kumimoji="1" lang="ko-KR" altLang="en-US" dirty="0"/>
              <a:t>예</a:t>
            </a:r>
            <a:r>
              <a:rPr kumimoji="1" lang="en-US" altLang="ko-KR" dirty="0"/>
              <a:t>.</a:t>
            </a:r>
            <a:r>
              <a:rPr kumimoji="1" lang="ko-KR" altLang="en-US" dirty="0"/>
              <a:t>맞습니다</a:t>
            </a:r>
            <a:r>
              <a:rPr kumimoji="1" lang="en-US" altLang="ko-KR" dirty="0"/>
              <a:t>.</a:t>
            </a:r>
            <a:r>
              <a:rPr kumimoji="1" lang="ko-KR" altLang="en-US" dirty="0" err="1"/>
              <a:t>심심하실까바써둡니다</a:t>
            </a:r>
            <a:r>
              <a:rPr kumimoji="1" lang="en-US" altLang="ko-KR" dirty="0"/>
              <a:t>.</a:t>
            </a:r>
            <a:r>
              <a:rPr kumimoji="1" lang="ko-KR" altLang="en-US" dirty="0" err="1"/>
              <a:t>알아두시고써먹진마세요</a:t>
            </a:r>
            <a:r>
              <a:rPr kumimoji="1" lang="en-US" altLang="ko-KR" dirty="0"/>
              <a:t>!</a:t>
            </a:r>
            <a:r>
              <a:rPr kumimoji="1" lang="ko-KR" altLang="en-US" dirty="0"/>
              <a:t> </a:t>
            </a:r>
            <a:endParaRPr kumimoji="1" lang="en-US" altLang="ko-KR" dirty="0"/>
          </a:p>
          <a:p>
            <a:pPr marL="457200" lvl="1" indent="0">
              <a:buNone/>
            </a:pPr>
            <a:r>
              <a:rPr kumimoji="1" lang="en-US" altLang="ko-KR" dirty="0"/>
              <a:t>}</a:t>
            </a:r>
          </a:p>
          <a:p>
            <a:r>
              <a:rPr kumimoji="1" lang="en-US" altLang="ko-KR" dirty="0"/>
              <a:t>}</a:t>
            </a:r>
          </a:p>
          <a:p>
            <a:r>
              <a:rPr kumimoji="1" lang="en-US" altLang="ko-KR" dirty="0"/>
              <a:t>// safe zone(?!!)</a:t>
            </a:r>
            <a:endParaRPr kumimoji="1" lang="ko-KR" altLang="en-US" dirty="0"/>
          </a:p>
        </p:txBody>
      </p:sp>
    </p:spTree>
    <p:extLst>
      <p:ext uri="{BB962C8B-B14F-4D97-AF65-F5344CB8AC3E}">
        <p14:creationId xmlns:p14="http://schemas.microsoft.com/office/powerpoint/2010/main" val="403927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C55EB-40F5-AB46-8234-2364597DF3C9}"/>
              </a:ext>
            </a:extLst>
          </p:cNvPr>
          <p:cNvSpPr>
            <a:spLocks noGrp="1"/>
          </p:cNvSpPr>
          <p:nvPr>
            <p:ph type="title"/>
          </p:nvPr>
        </p:nvSpPr>
        <p:spPr/>
        <p:txBody>
          <a:bodyPr/>
          <a:lstStyle/>
          <a:p>
            <a:r>
              <a:rPr kumimoji="1" lang="ko-KR" altLang="en-US" dirty="0" err="1"/>
              <a:t>청킹</a:t>
            </a:r>
            <a:r>
              <a:rPr kumimoji="1" lang="en-US" altLang="ko-KR" dirty="0"/>
              <a:t>(chunk)</a:t>
            </a:r>
            <a:r>
              <a:rPr kumimoji="1" lang="ko-KR" altLang="en-US" dirty="0"/>
              <a:t>요</a:t>
            </a:r>
            <a:r>
              <a:rPr kumimoji="1" lang="en-US" altLang="ko-KR" dirty="0"/>
              <a:t>?</a:t>
            </a:r>
            <a:r>
              <a:rPr kumimoji="1" lang="ko-KR" altLang="en-US" dirty="0"/>
              <a:t> </a:t>
            </a:r>
            <a:r>
              <a:rPr kumimoji="1" lang="en-US" altLang="ko-KR" dirty="0"/>
              <a:t>(</a:t>
            </a:r>
            <a:r>
              <a:rPr kumimoji="1" lang="ko-KR" altLang="en-US" dirty="0"/>
              <a:t>노 스프레이 기법</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FABFAA9C-54C8-9C43-A6C0-9B2809C2C2EE}"/>
              </a:ext>
            </a:extLst>
          </p:cNvPr>
          <p:cNvSpPr>
            <a:spLocks noGrp="1"/>
          </p:cNvSpPr>
          <p:nvPr>
            <p:ph idx="1"/>
          </p:nvPr>
        </p:nvSpPr>
        <p:spPr>
          <a:xfrm>
            <a:off x="838200" y="1613043"/>
            <a:ext cx="10515600" cy="4879832"/>
          </a:xfrm>
        </p:spPr>
        <p:txBody>
          <a:bodyPr>
            <a:normAutofit lnSpcReduction="10000"/>
          </a:bodyPr>
          <a:lstStyle/>
          <a:p>
            <a:r>
              <a:rPr kumimoji="1" lang="ko-KR" altLang="en-US" sz="2400" dirty="0"/>
              <a:t>네 </a:t>
            </a:r>
            <a:r>
              <a:rPr kumimoji="1" lang="ko-KR" altLang="en-US" sz="2400" dirty="0" err="1"/>
              <a:t>힙스프레이니</a:t>
            </a:r>
            <a:r>
              <a:rPr kumimoji="1" lang="ko-KR" altLang="en-US" sz="2400" dirty="0"/>
              <a:t> 어쩌니 하시지 </a:t>
            </a:r>
            <a:r>
              <a:rPr kumimoji="1" lang="ko-KR" altLang="en-US" sz="2400" dirty="0" err="1"/>
              <a:t>마시구요</a:t>
            </a:r>
            <a:r>
              <a:rPr kumimoji="1" lang="en-US" altLang="ko-KR" sz="2400" dirty="0"/>
              <a:t>.</a:t>
            </a:r>
          </a:p>
          <a:p>
            <a:r>
              <a:rPr kumimoji="1" lang="ko-KR" altLang="en-US" sz="2400" dirty="0" err="1"/>
              <a:t>청킹이라는전문화된단어를쓰십시오라고전하고싶어요</a:t>
            </a:r>
            <a:r>
              <a:rPr kumimoji="1" lang="en-US" altLang="ko-KR" sz="2400" dirty="0"/>
              <a:t>~~~</a:t>
            </a:r>
          </a:p>
          <a:p>
            <a:r>
              <a:rPr kumimoji="1" lang="ko-KR" altLang="en-US" sz="2400" dirty="0" err="1"/>
              <a:t>청킹을하면요특정한메모리영역에결국에는가득채워지는반복되는바이트열이위치를잡으면요</a:t>
            </a:r>
            <a:r>
              <a:rPr kumimoji="1" lang="ko-KR" altLang="en-US" sz="2400" dirty="0"/>
              <a:t> </a:t>
            </a:r>
            <a:r>
              <a:rPr kumimoji="1" lang="en-US" altLang="ko-KR" sz="2400" dirty="0"/>
              <a:t>4</a:t>
            </a:r>
            <a:r>
              <a:rPr kumimoji="1" lang="ko-KR" altLang="en-US" sz="2400" dirty="0"/>
              <a:t>바이트단위로 해독될 때 정확하게 그 주소가 우리가 아는 함수 포인터와 </a:t>
            </a:r>
            <a:r>
              <a:rPr kumimoji="1" lang="ko-KR" altLang="en-US" sz="2400" dirty="0" err="1"/>
              <a:t>같은것</a:t>
            </a:r>
            <a:r>
              <a:rPr kumimoji="1" lang="en-US" altLang="ko-KR" sz="2400" dirty="0"/>
              <a:t>(</a:t>
            </a:r>
            <a:r>
              <a:rPr kumimoji="1" lang="ko-KR" altLang="en-US" sz="2400" dirty="0" err="1"/>
              <a:t>콜백</a:t>
            </a:r>
            <a:r>
              <a:rPr kumimoji="1" lang="ko-KR" altLang="en-US" sz="2400" dirty="0"/>
              <a:t> 루틴 등</a:t>
            </a:r>
            <a:r>
              <a:rPr kumimoji="1" lang="en-US" altLang="ko-KR" sz="2400" dirty="0"/>
              <a:t>)</a:t>
            </a:r>
            <a:r>
              <a:rPr kumimoji="1" lang="ko-KR" altLang="en-US" sz="2400" dirty="0"/>
              <a:t>이 위치할 때 우리는 </a:t>
            </a:r>
            <a:r>
              <a:rPr kumimoji="1" lang="ko-KR" altLang="en-US" sz="2400" dirty="0" err="1"/>
              <a:t>쉘코드를</a:t>
            </a:r>
            <a:r>
              <a:rPr kumimoji="1" lang="ko-KR" altLang="en-US" sz="2400" dirty="0"/>
              <a:t> 위치시킬 수 있는 메모리를 </a:t>
            </a:r>
            <a:r>
              <a:rPr kumimoji="1" lang="ko-KR" altLang="en-US" sz="2400" dirty="0" err="1"/>
              <a:t>커널쪽으로</a:t>
            </a:r>
            <a:r>
              <a:rPr kumimoji="1" lang="ko-KR" altLang="en-US" sz="2400" dirty="0"/>
              <a:t> 할당해서 </a:t>
            </a:r>
            <a:r>
              <a:rPr kumimoji="1" lang="ko-KR" altLang="en-US" sz="2400" dirty="0" err="1"/>
              <a:t>호출대게할</a:t>
            </a:r>
            <a:r>
              <a:rPr kumimoji="1" lang="ko-KR" altLang="en-US" sz="2400" dirty="0"/>
              <a:t> 수 있어요</a:t>
            </a:r>
            <a:r>
              <a:rPr kumimoji="1" lang="en-US" altLang="ko-KR" sz="2400" dirty="0"/>
              <a:t>.</a:t>
            </a:r>
            <a:r>
              <a:rPr kumimoji="1" lang="ko-KR" altLang="en-US" sz="2400" dirty="0"/>
              <a:t> 네 </a:t>
            </a:r>
            <a:r>
              <a:rPr kumimoji="1" lang="ko-KR" altLang="en-US" sz="2400" dirty="0" err="1"/>
              <a:t>두번쓰이저</a:t>
            </a:r>
            <a:r>
              <a:rPr kumimoji="1" lang="en-US" altLang="ko-KR" sz="2400" dirty="0"/>
              <a:t>?</a:t>
            </a:r>
            <a:r>
              <a:rPr kumimoji="1" lang="ko-KR" altLang="en-US" sz="2400" dirty="0" err="1"/>
              <a:t>청킹이</a:t>
            </a:r>
            <a:r>
              <a:rPr kumimoji="1" lang="en-US" altLang="ko-KR" sz="2400" dirty="0"/>
              <a:t>!!</a:t>
            </a:r>
            <a:r>
              <a:rPr kumimoji="1" lang="ko-KR" altLang="en-US" sz="2400" dirty="0"/>
              <a:t>예 이전에 </a:t>
            </a:r>
            <a:r>
              <a:rPr kumimoji="1" lang="ko-KR" altLang="en-US" sz="2400" dirty="0" err="1"/>
              <a:t>리서치보셔쓸때</a:t>
            </a:r>
            <a:r>
              <a:rPr kumimoji="1" lang="ko-KR" altLang="en-US" sz="2400" dirty="0"/>
              <a:t> 책에 나온 분석 </a:t>
            </a:r>
            <a:r>
              <a:rPr kumimoji="1" lang="ko-KR" altLang="en-US" sz="2400" dirty="0" err="1"/>
              <a:t>그런겁니다</a:t>
            </a:r>
            <a:r>
              <a:rPr kumimoji="1" lang="en-US" altLang="ko-KR" sz="2400" dirty="0"/>
              <a:t>.</a:t>
            </a:r>
          </a:p>
          <a:p>
            <a:r>
              <a:rPr kumimoji="1" lang="ko-KR" altLang="en-US" sz="2400" dirty="0" err="1"/>
              <a:t>아는걸</a:t>
            </a:r>
            <a:r>
              <a:rPr kumimoji="1" lang="ko-KR" altLang="en-US" sz="2400" dirty="0"/>
              <a:t> </a:t>
            </a:r>
            <a:r>
              <a:rPr kumimoji="1" lang="ko-KR" altLang="en-US" sz="2400" dirty="0" err="1"/>
              <a:t>얘기드려서</a:t>
            </a:r>
            <a:r>
              <a:rPr kumimoji="1" lang="ko-KR" altLang="en-US" sz="2400" dirty="0"/>
              <a:t> </a:t>
            </a:r>
            <a:r>
              <a:rPr kumimoji="1" lang="ko-KR" altLang="en-US" sz="2400" dirty="0" err="1"/>
              <a:t>죄성</a:t>
            </a:r>
            <a:r>
              <a:rPr kumimoji="1" lang="en-US" altLang="ko-KR" sz="2400" dirty="0"/>
              <a:t>!</a:t>
            </a:r>
            <a:r>
              <a:rPr kumimoji="1" lang="ko-KR" altLang="en-US" sz="2400" dirty="0"/>
              <a:t>  </a:t>
            </a:r>
            <a:r>
              <a:rPr kumimoji="1" lang="en-US" altLang="ko-KR" sz="2400" dirty="0"/>
              <a:t>(_</a:t>
            </a:r>
            <a:r>
              <a:rPr kumimoji="1" lang="ko-KR" altLang="en-US" sz="2400" dirty="0"/>
              <a:t> </a:t>
            </a:r>
            <a:r>
              <a:rPr kumimoji="1" lang="en-US" altLang="ko-KR" sz="2400" dirty="0"/>
              <a:t>_)/</a:t>
            </a:r>
          </a:p>
          <a:p>
            <a:r>
              <a:rPr kumimoji="1" lang="ko-KR" altLang="en-US" sz="2400" dirty="0" err="1"/>
              <a:t>담에안가르쳐드릴거에요</a:t>
            </a:r>
            <a:r>
              <a:rPr kumimoji="1" lang="en-US" altLang="ko-KR" sz="2400" dirty="0"/>
              <a:t>.</a:t>
            </a:r>
            <a:r>
              <a:rPr kumimoji="1" lang="ko-KR" altLang="en-US" sz="2400" dirty="0"/>
              <a:t>이거랑</a:t>
            </a:r>
            <a:r>
              <a:rPr kumimoji="1" lang="en-US" altLang="ko-KR" sz="2400" dirty="0"/>
              <a:t>(</a:t>
            </a:r>
            <a:r>
              <a:rPr kumimoji="1" lang="ko-KR" altLang="en-US" sz="2400" dirty="0" err="1"/>
              <a:t>새책제목</a:t>
            </a:r>
            <a:r>
              <a:rPr kumimoji="1" lang="en-US" altLang="ko-KR" sz="2400" dirty="0"/>
              <a:t>-</a:t>
            </a:r>
            <a:r>
              <a:rPr kumimoji="1" lang="ko-KR" altLang="en-US" sz="2400" dirty="0"/>
              <a:t>책</a:t>
            </a:r>
            <a:r>
              <a:rPr kumimoji="1" lang="en-US" altLang="ko-KR" sz="2400" dirty="0"/>
              <a:t>(“ROOT 2”))</a:t>
            </a:r>
            <a:r>
              <a:rPr kumimoji="1" lang="ko-KR" altLang="en-US" sz="2400" dirty="0" err="1"/>
              <a:t>내용분석해서보세요</a:t>
            </a:r>
            <a:r>
              <a:rPr kumimoji="1" lang="en-US" altLang="ko-KR" sz="2400" dirty="0"/>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책 </a:t>
            </a:r>
            <a:r>
              <a:rPr kumimoji="1" lang="ko-KR" altLang="en-US" sz="2400" dirty="0" err="1">
                <a:sym typeface="Wingdings" pitchFamily="2" charset="2"/>
              </a:rPr>
              <a:t>두권</a:t>
            </a:r>
            <a:r>
              <a:rPr kumimoji="1" lang="ko-KR" altLang="en-US" sz="2400" dirty="0">
                <a:sym typeface="Wingdings" pitchFamily="2" charset="2"/>
              </a:rPr>
              <a:t> 출판한 거 루트</a:t>
            </a:r>
            <a:r>
              <a:rPr kumimoji="1" lang="en-US" altLang="ko-KR" sz="2400" dirty="0">
                <a:sym typeface="Wingdings" pitchFamily="2" charset="2"/>
              </a:rPr>
              <a:t>1</a:t>
            </a:r>
            <a:r>
              <a:rPr kumimoji="1" lang="ko-KR" altLang="en-US" sz="2400" dirty="0">
                <a:sym typeface="Wingdings" pitchFamily="2" charset="2"/>
              </a:rPr>
              <a:t>이랑 루트</a:t>
            </a:r>
            <a:r>
              <a:rPr kumimoji="1" lang="en-US" altLang="ko-KR" sz="2400" dirty="0">
                <a:sym typeface="Wingdings" pitchFamily="2" charset="2"/>
              </a:rPr>
              <a:t>2</a:t>
            </a:r>
            <a:r>
              <a:rPr kumimoji="1" lang="ko-KR" altLang="en-US" sz="2400" dirty="0">
                <a:sym typeface="Wingdings" pitchFamily="2" charset="2"/>
              </a:rPr>
              <a:t>로 </a:t>
            </a:r>
            <a:r>
              <a:rPr kumimoji="1" lang="ko-KR" altLang="en-US" sz="2400" dirty="0" err="1">
                <a:sym typeface="Wingdings" pitchFamily="2" charset="2"/>
              </a:rPr>
              <a:t>개명한거</a:t>
            </a:r>
            <a:r>
              <a:rPr kumimoji="1" lang="ko-KR" altLang="en-US" sz="2400" dirty="0">
                <a:sym typeface="Wingdings" pitchFamily="2" charset="2"/>
              </a:rPr>
              <a:t> </a:t>
            </a:r>
            <a:r>
              <a:rPr kumimoji="1" lang="ko-KR" altLang="en-US" sz="2400" dirty="0" err="1">
                <a:sym typeface="Wingdings" pitchFamily="2" charset="2"/>
              </a:rPr>
              <a:t>아시저</a:t>
            </a:r>
            <a:r>
              <a:rPr kumimoji="1" lang="en-US" altLang="ko-KR" sz="2400" dirty="0">
                <a:sym typeface="Wingdings" pitchFamily="2" charset="2"/>
              </a:rPr>
              <a:t>?)</a:t>
            </a:r>
            <a:r>
              <a:rPr kumimoji="1" lang="ko-KR" altLang="en-US" sz="2400" dirty="0">
                <a:sym typeface="Wingdings" pitchFamily="2" charset="2"/>
              </a:rPr>
              <a:t> </a:t>
            </a:r>
            <a:r>
              <a:rPr kumimoji="1" lang="ko-KR" altLang="en-US" dirty="0" err="1">
                <a:sym typeface="Wingdings" pitchFamily="2" charset="2"/>
              </a:rPr>
              <a:t>책없으시면</a:t>
            </a:r>
            <a:r>
              <a:rPr kumimoji="1" lang="ko-KR" altLang="en-US" dirty="0">
                <a:sym typeface="Wingdings" pitchFamily="2" charset="2"/>
              </a:rPr>
              <a:t> 한권 사셔서 </a:t>
            </a:r>
            <a:r>
              <a:rPr kumimoji="1" lang="ko-KR" altLang="en-US" dirty="0" err="1">
                <a:sym typeface="Wingdings" pitchFamily="2" charset="2"/>
              </a:rPr>
              <a:t>볼펜들고</a:t>
            </a:r>
            <a:r>
              <a:rPr kumimoji="1" lang="ko-KR" altLang="en-US" dirty="0">
                <a:sym typeface="Wingdings" pitchFamily="2" charset="2"/>
              </a:rPr>
              <a:t> 그려가면서 이해해보세요</a:t>
            </a:r>
            <a:r>
              <a:rPr kumimoji="1" lang="en-US" altLang="ko-KR" dirty="0">
                <a:sym typeface="Wingdings" pitchFamily="2" charset="2"/>
              </a:rPr>
              <a:t>.</a:t>
            </a:r>
            <a:r>
              <a:rPr kumimoji="1" lang="ko-KR" altLang="en-US" dirty="0">
                <a:sym typeface="Wingdings" pitchFamily="2" charset="2"/>
              </a:rPr>
              <a:t> 루트</a:t>
            </a:r>
            <a:r>
              <a:rPr kumimoji="1" lang="en-US" altLang="ko-KR" dirty="0">
                <a:sym typeface="Wingdings" pitchFamily="2" charset="2"/>
              </a:rPr>
              <a:t>2</a:t>
            </a:r>
            <a:r>
              <a:rPr kumimoji="1" lang="ko-KR" altLang="en-US" dirty="0">
                <a:sym typeface="Wingdings" pitchFamily="2" charset="2"/>
              </a:rPr>
              <a:t>에 리서치편이라서 </a:t>
            </a:r>
            <a:r>
              <a:rPr kumimoji="1" lang="ko-KR" altLang="en-US" dirty="0" err="1">
                <a:sym typeface="Wingdings" pitchFamily="2" charset="2"/>
              </a:rPr>
              <a:t>힙스프레이니뭐니하면서</a:t>
            </a:r>
            <a:r>
              <a:rPr kumimoji="1" lang="ko-KR" altLang="en-US" dirty="0">
                <a:sym typeface="Wingdings" pitchFamily="2" charset="2"/>
              </a:rPr>
              <a:t> </a:t>
            </a:r>
            <a:r>
              <a:rPr kumimoji="1" lang="ko-KR" altLang="en-US" dirty="0" err="1">
                <a:sym typeface="Wingdings" pitchFamily="2" charset="2"/>
              </a:rPr>
              <a:t>청킹이</a:t>
            </a:r>
            <a:r>
              <a:rPr kumimoji="1" lang="ko-KR" altLang="en-US" dirty="0">
                <a:sym typeface="Wingdings" pitchFamily="2" charset="2"/>
              </a:rPr>
              <a:t> </a:t>
            </a:r>
            <a:r>
              <a:rPr kumimoji="1" lang="ko-KR" altLang="en-US" sz="2400" dirty="0">
                <a:sym typeface="Wingdings" pitchFamily="2" charset="2"/>
              </a:rPr>
              <a:t>나옵니다</a:t>
            </a:r>
            <a:endParaRPr kumimoji="1" lang="en-US" altLang="ko-KR" sz="2400" dirty="0">
              <a:sym typeface="Wingdings" pitchFamily="2" charset="2"/>
            </a:endParaRPr>
          </a:p>
        </p:txBody>
      </p:sp>
    </p:spTree>
    <p:extLst>
      <p:ext uri="{BB962C8B-B14F-4D97-AF65-F5344CB8AC3E}">
        <p14:creationId xmlns:p14="http://schemas.microsoft.com/office/powerpoint/2010/main" val="248731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8401B-D6A4-FB44-9766-B9AB644CB726}"/>
              </a:ext>
            </a:extLst>
          </p:cNvPr>
          <p:cNvSpPr>
            <a:spLocks noGrp="1"/>
          </p:cNvSpPr>
          <p:nvPr>
            <p:ph type="title"/>
          </p:nvPr>
        </p:nvSpPr>
        <p:spPr/>
        <p:txBody>
          <a:bodyPr/>
          <a:lstStyle/>
          <a:p>
            <a:r>
              <a:rPr kumimoji="1" lang="en-US" altLang="ko-KR" dirty="0"/>
              <a:t>C++</a:t>
            </a:r>
            <a:r>
              <a:rPr kumimoji="1" lang="ko-KR" altLang="en-US" dirty="0" err="1"/>
              <a:t>익히지마십시오</a:t>
            </a:r>
            <a:r>
              <a:rPr kumimoji="1" lang="ko-KR" altLang="en-US" dirty="0"/>
              <a:t>***</a:t>
            </a:r>
          </a:p>
        </p:txBody>
      </p:sp>
      <p:sp>
        <p:nvSpPr>
          <p:cNvPr id="3" name="내용 개체 틀 2">
            <a:extLst>
              <a:ext uri="{FF2B5EF4-FFF2-40B4-BE49-F238E27FC236}">
                <a16:creationId xmlns:a16="http://schemas.microsoft.com/office/drawing/2014/main" id="{EF6F92AC-5E42-5244-B5E4-9A1BB92A520C}"/>
              </a:ext>
            </a:extLst>
          </p:cNvPr>
          <p:cNvSpPr>
            <a:spLocks noGrp="1"/>
          </p:cNvSpPr>
          <p:nvPr>
            <p:ph idx="1"/>
          </p:nvPr>
        </p:nvSpPr>
        <p:spPr/>
        <p:txBody>
          <a:bodyPr/>
          <a:lstStyle/>
          <a:p>
            <a:r>
              <a:rPr kumimoji="1" lang="en-US" altLang="ko-KR" dirty="0"/>
              <a:t>MS</a:t>
            </a:r>
            <a:r>
              <a:rPr kumimoji="1" lang="ko-KR" altLang="en-US" dirty="0"/>
              <a:t>에서 해킹을 방해하려고</a:t>
            </a:r>
            <a:r>
              <a:rPr kumimoji="1" lang="en-US" altLang="ko-KR" dirty="0"/>
              <a:t> C++</a:t>
            </a:r>
            <a:r>
              <a:rPr kumimoji="1" lang="ko-KR" altLang="en-US" dirty="0"/>
              <a:t>언어로 개발하기 </a:t>
            </a:r>
            <a:r>
              <a:rPr kumimoji="1" lang="ko-KR" altLang="en-US" dirty="0" err="1"/>
              <a:t>시작해씁니다</a:t>
            </a:r>
            <a:r>
              <a:rPr kumimoji="1" lang="en-US" altLang="ko-KR" dirty="0"/>
              <a:t>.</a:t>
            </a:r>
          </a:p>
          <a:p>
            <a:r>
              <a:rPr kumimoji="1" lang="ko-KR" altLang="en-US" dirty="0" err="1"/>
              <a:t>해킹은가능한유닉스가리눅스라고오해하게만들어찌만</a:t>
            </a:r>
            <a:r>
              <a:rPr kumimoji="1" lang="en-US" altLang="ko-KR" dirty="0"/>
              <a:t>,</a:t>
            </a:r>
            <a:r>
              <a:rPr kumimoji="1" lang="ko-KR" altLang="en-US" dirty="0" err="1"/>
              <a:t>리눅스는유닉스가아닌게아니라</a:t>
            </a:r>
            <a:r>
              <a:rPr kumimoji="1" lang="en-US" altLang="ko-KR" dirty="0"/>
              <a:t>,</a:t>
            </a:r>
            <a:r>
              <a:rPr kumimoji="1" lang="ko-KR" altLang="en-US" dirty="0"/>
              <a:t> </a:t>
            </a:r>
            <a:r>
              <a:rPr kumimoji="1" lang="en-US" altLang="ko-KR" dirty="0"/>
              <a:t>GNU(Gnu)</a:t>
            </a:r>
            <a:r>
              <a:rPr kumimoji="1" lang="ko-KR" altLang="en-US" dirty="0"/>
              <a:t>라는 이름으로 오해된 리눅스자체가 </a:t>
            </a:r>
            <a:r>
              <a:rPr kumimoji="1" lang="ko-KR" altLang="en-US" u="sng" dirty="0" err="1"/>
              <a:t>리눅스버전</a:t>
            </a:r>
            <a:r>
              <a:rPr kumimoji="1" lang="ko-KR" altLang="en-US" u="sng" dirty="0"/>
              <a:t> </a:t>
            </a:r>
            <a:r>
              <a:rPr kumimoji="1" lang="en-US" altLang="ko-KR" u="sng" dirty="0"/>
              <a:t>1.0</a:t>
            </a:r>
            <a:r>
              <a:rPr kumimoji="1" lang="ko-KR" altLang="en-US" u="sng" dirty="0"/>
              <a:t>입니다</a:t>
            </a:r>
            <a:r>
              <a:rPr kumimoji="1" lang="en-US" altLang="ko-KR" u="sng" dirty="0"/>
              <a:t>.</a:t>
            </a:r>
            <a:r>
              <a:rPr kumimoji="1" lang="ko-KR" altLang="en-US" u="sng" dirty="0"/>
              <a:t> 네 여러분이 아시는 우분투 베타가 있다면 그건 리눅스 버전 </a:t>
            </a:r>
            <a:r>
              <a:rPr kumimoji="1" lang="en-US" altLang="ko-KR" u="sng" dirty="0"/>
              <a:t>2.0</a:t>
            </a:r>
            <a:r>
              <a:rPr kumimoji="1" lang="ko-KR" altLang="en-US" u="sng" dirty="0"/>
              <a:t> </a:t>
            </a:r>
            <a:r>
              <a:rPr kumimoji="1" lang="ko-KR" altLang="en-US" u="sng" dirty="0" err="1"/>
              <a:t>베타</a:t>
            </a:r>
            <a:r>
              <a:rPr kumimoji="1" lang="ko-KR" altLang="en-US" dirty="0" err="1"/>
              <a:t>일겁니다</a:t>
            </a:r>
            <a:r>
              <a:rPr kumimoji="1" lang="en-US" altLang="ko-KR" dirty="0"/>
              <a:t>.</a:t>
            </a:r>
          </a:p>
          <a:p>
            <a:r>
              <a:rPr kumimoji="1" lang="ko-KR" altLang="en-US" dirty="0"/>
              <a:t>예</a:t>
            </a:r>
            <a:r>
              <a:rPr kumimoji="1" lang="en-US" altLang="ko-KR" dirty="0"/>
              <a:t>.</a:t>
            </a:r>
          </a:p>
          <a:p>
            <a:endParaRPr kumimoji="1" lang="ko-KR" altLang="en-US" dirty="0"/>
          </a:p>
        </p:txBody>
      </p:sp>
    </p:spTree>
    <p:extLst>
      <p:ext uri="{BB962C8B-B14F-4D97-AF65-F5344CB8AC3E}">
        <p14:creationId xmlns:p14="http://schemas.microsoft.com/office/powerpoint/2010/main" val="65360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9B794F-6379-7740-AC64-4391930D0261}"/>
              </a:ext>
            </a:extLst>
          </p:cNvPr>
          <p:cNvSpPr>
            <a:spLocks noGrp="1"/>
          </p:cNvSpPr>
          <p:nvPr>
            <p:ph type="title"/>
          </p:nvPr>
        </p:nvSpPr>
        <p:spPr/>
        <p:txBody>
          <a:bodyPr/>
          <a:lstStyle/>
          <a:p>
            <a:r>
              <a:rPr kumimoji="1" lang="ko-KR" altLang="en-US" dirty="0"/>
              <a:t>자기소개하기</a:t>
            </a:r>
            <a:r>
              <a:rPr kumimoji="1" lang="en-US" altLang="ko-KR" dirty="0"/>
              <a:t>:</a:t>
            </a:r>
            <a:r>
              <a:rPr kumimoji="1" lang="ko-KR" altLang="en-US" dirty="0"/>
              <a:t> </a:t>
            </a:r>
            <a:r>
              <a:rPr kumimoji="1" lang="ko-KR" altLang="en-US" dirty="0" err="1"/>
              <a:t>핑거프린팅기법쓰실래요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C29CC455-72D6-F140-A8E6-28FF7A2697E9}"/>
              </a:ext>
            </a:extLst>
          </p:cNvPr>
          <p:cNvSpPr>
            <a:spLocks noGrp="1"/>
          </p:cNvSpPr>
          <p:nvPr>
            <p:ph idx="1"/>
          </p:nvPr>
        </p:nvSpPr>
        <p:spPr/>
        <p:txBody>
          <a:bodyPr/>
          <a:lstStyle/>
          <a:p>
            <a:r>
              <a:rPr kumimoji="1" lang="en-US" altLang="ko-KR" sz="3200" dirty="0" err="1">
                <a:solidFill>
                  <a:schemeClr val="accent1"/>
                </a:solidFill>
              </a:rPr>
              <a:t>FingerPrint</a:t>
            </a:r>
            <a:r>
              <a:rPr kumimoji="1" lang="en-US" altLang="ko-KR" sz="3200" dirty="0">
                <a:solidFill>
                  <a:schemeClr val="accent1"/>
                </a:solidFill>
              </a:rPr>
              <a:t>(1%,</a:t>
            </a:r>
            <a:r>
              <a:rPr kumimoji="1" lang="ko-KR" altLang="en-US" sz="3200" dirty="0">
                <a:solidFill>
                  <a:schemeClr val="accent1"/>
                </a:solidFill>
              </a:rPr>
              <a:t> </a:t>
            </a:r>
            <a:r>
              <a:rPr kumimoji="1" lang="en-US" altLang="ko-KR" sz="3200" dirty="0" err="1">
                <a:solidFill>
                  <a:schemeClr val="accent1"/>
                </a:solidFill>
              </a:rPr>
              <a:t>korean</a:t>
            </a:r>
            <a:r>
              <a:rPr kumimoji="1" lang="en-US" altLang="ko-KR" sz="3200" dirty="0">
                <a:solidFill>
                  <a:schemeClr val="accent1"/>
                </a:solidFill>
              </a:rPr>
              <a:t>,</a:t>
            </a:r>
            <a:r>
              <a:rPr kumimoji="1" lang="ko-KR" altLang="en-US" sz="3200" dirty="0">
                <a:solidFill>
                  <a:schemeClr val="accent1"/>
                </a:solidFill>
              </a:rPr>
              <a:t> </a:t>
            </a:r>
            <a:r>
              <a:rPr kumimoji="1" lang="en-US" altLang="ko-KR" sz="3200" dirty="0">
                <a:solidFill>
                  <a:schemeClr val="accent1"/>
                </a:solidFill>
              </a:rPr>
              <a:t>hacker,</a:t>
            </a:r>
            <a:r>
              <a:rPr kumimoji="1" lang="ko-KR" altLang="en-US" sz="3200" dirty="0">
                <a:solidFill>
                  <a:schemeClr val="accent1"/>
                </a:solidFill>
              </a:rPr>
              <a:t> </a:t>
            </a:r>
            <a:r>
              <a:rPr kumimoji="1" lang="en-US" altLang="ko-KR" sz="3200" dirty="0">
                <a:solidFill>
                  <a:schemeClr val="accent1"/>
                </a:solidFill>
              </a:rPr>
              <a:t>&lt;</a:t>
            </a:r>
            <a:r>
              <a:rPr kumimoji="1" lang="en-US" altLang="ko-KR" sz="3200" dirty="0" err="1">
                <a:solidFill>
                  <a:schemeClr val="accent1"/>
                </a:solidFill>
              </a:rPr>
              <a:t>realname</a:t>
            </a:r>
            <a:r>
              <a:rPr kumimoji="1" lang="en-US" altLang="ko-KR" sz="3200" dirty="0">
                <a:solidFill>
                  <a:schemeClr val="accent1"/>
                </a:solidFill>
              </a:rPr>
              <a:t>&gt;,</a:t>
            </a:r>
            <a:r>
              <a:rPr kumimoji="1" lang="ko-KR" altLang="en-US" sz="3200" dirty="0">
                <a:solidFill>
                  <a:schemeClr val="accent1"/>
                </a:solidFill>
              </a:rPr>
              <a:t> </a:t>
            </a:r>
            <a:r>
              <a:rPr kumimoji="1" lang="en-US" altLang="ko-KR" sz="3200" dirty="0">
                <a:solidFill>
                  <a:schemeClr val="accent1"/>
                </a:solidFill>
              </a:rPr>
              <a:t>-email,</a:t>
            </a:r>
            <a:r>
              <a:rPr kumimoji="1" lang="ko-KR" altLang="en-US" sz="3200" dirty="0">
                <a:solidFill>
                  <a:schemeClr val="accent1"/>
                </a:solidFill>
              </a:rPr>
              <a:t> </a:t>
            </a:r>
            <a:r>
              <a:rPr kumimoji="1" lang="en-US" altLang="ko-KR" sz="3200" dirty="0">
                <a:solidFill>
                  <a:schemeClr val="accent1"/>
                </a:solidFill>
              </a:rPr>
              <a:t>sexual&lt;female,</a:t>
            </a:r>
            <a:r>
              <a:rPr kumimoji="1" lang="ko-KR" altLang="en-US" sz="3200" dirty="0">
                <a:solidFill>
                  <a:schemeClr val="accent1"/>
                </a:solidFill>
              </a:rPr>
              <a:t> </a:t>
            </a:r>
            <a:r>
              <a:rPr kumimoji="1" lang="en-US" altLang="ko-KR" sz="3200" dirty="0">
                <a:solidFill>
                  <a:schemeClr val="accent1"/>
                </a:solidFill>
              </a:rPr>
              <a:t>male&gt;)</a:t>
            </a:r>
          </a:p>
          <a:p>
            <a:r>
              <a:rPr kumimoji="1" lang="en-US" altLang="ko-KR" dirty="0"/>
              <a:t>1%</a:t>
            </a:r>
            <a:r>
              <a:rPr kumimoji="1" lang="ko-KR" altLang="en-US" dirty="0"/>
              <a:t>되시는 분들 </a:t>
            </a:r>
            <a:r>
              <a:rPr kumimoji="1" lang="ko-KR" altLang="en-US" dirty="0" err="1"/>
              <a:t>이메일로그</a:t>
            </a:r>
            <a:r>
              <a:rPr kumimoji="1" lang="ko-KR" altLang="en-US" dirty="0"/>
              <a:t> 끝에 </a:t>
            </a:r>
            <a:r>
              <a:rPr kumimoji="1" lang="ko-KR" altLang="en-US" dirty="0" err="1"/>
              <a:t>테일로그에</a:t>
            </a:r>
            <a:r>
              <a:rPr kumimoji="1" lang="ko-KR" altLang="en-US" dirty="0"/>
              <a:t> </a:t>
            </a:r>
            <a:r>
              <a:rPr kumimoji="1" lang="ko-KR" altLang="en-US" dirty="0" err="1"/>
              <a:t>명함비슷하게</a:t>
            </a:r>
            <a:r>
              <a:rPr kumimoji="1" lang="ko-KR" altLang="en-US" dirty="0"/>
              <a:t> 윗글 작성하셔서 전송하시면 자기 소개 하기에 </a:t>
            </a:r>
            <a:r>
              <a:rPr kumimoji="1" lang="ko-KR" altLang="en-US" dirty="0" err="1"/>
              <a:t>좋을거</a:t>
            </a:r>
            <a:r>
              <a:rPr kumimoji="1" lang="ko-KR" altLang="en-US" dirty="0"/>
              <a:t> 같네요</a:t>
            </a:r>
            <a:r>
              <a:rPr kumimoji="1" lang="en-US" altLang="ko-KR" dirty="0"/>
              <a:t>.</a:t>
            </a:r>
            <a:r>
              <a:rPr kumimoji="1" lang="ko-KR" altLang="en-US" dirty="0"/>
              <a:t> </a:t>
            </a:r>
            <a:r>
              <a:rPr kumimoji="1" lang="ko-KR" altLang="en-US" dirty="0" err="1"/>
              <a:t>해킹자랑도</a:t>
            </a:r>
            <a:r>
              <a:rPr kumimoji="1" lang="ko-KR" altLang="en-US" dirty="0"/>
              <a:t> 많이 </a:t>
            </a:r>
            <a:r>
              <a:rPr kumimoji="1" lang="ko-KR" altLang="en-US" dirty="0" err="1"/>
              <a:t>하시구요</a:t>
            </a:r>
            <a:r>
              <a:rPr kumimoji="1" lang="en-US" altLang="ko-KR" dirty="0"/>
              <a:t>.</a:t>
            </a:r>
            <a:r>
              <a:rPr kumimoji="1" lang="ko-KR" altLang="en-US" dirty="0"/>
              <a:t> </a:t>
            </a:r>
            <a:r>
              <a:rPr kumimoji="1" lang="ko-KR" altLang="en-US" dirty="0" err="1"/>
              <a:t>ㅎㅎㅎㅎㅎ</a:t>
            </a:r>
            <a:endParaRPr kumimoji="1" lang="en-US" altLang="ko-KR" dirty="0"/>
          </a:p>
          <a:p>
            <a:r>
              <a:rPr kumimoji="1" lang="ko-KR" altLang="en-US" dirty="0" err="1"/>
              <a:t>감출건</a:t>
            </a:r>
            <a:r>
              <a:rPr kumimoji="1" lang="ko-KR" altLang="en-US" dirty="0"/>
              <a:t> </a:t>
            </a:r>
            <a:r>
              <a:rPr kumimoji="1" lang="ko-KR" altLang="en-US" dirty="0" err="1"/>
              <a:t>감추셔야</a:t>
            </a:r>
            <a:r>
              <a:rPr kumimoji="1" lang="ko-KR" altLang="en-US" dirty="0"/>
              <a:t> </a:t>
            </a:r>
            <a:r>
              <a:rPr kumimoji="1" lang="ko-KR" altLang="en-US" dirty="0" err="1"/>
              <a:t>하는거</a:t>
            </a:r>
            <a:r>
              <a:rPr kumimoji="1" lang="ko-KR" altLang="en-US" dirty="0"/>
              <a:t> 알죠</a:t>
            </a:r>
            <a:r>
              <a:rPr kumimoji="1" lang="en-US" altLang="ko-KR" dirty="0"/>
              <a:t>?</a:t>
            </a:r>
            <a:r>
              <a:rPr kumimoji="1" lang="ko-KR" altLang="en-US" dirty="0"/>
              <a:t> 저야 </a:t>
            </a:r>
            <a:r>
              <a:rPr kumimoji="1" lang="en-US" altLang="ko-KR" dirty="0"/>
              <a:t>1%</a:t>
            </a:r>
            <a:r>
              <a:rPr kumimoji="1" lang="ko-KR" altLang="en-US" dirty="0"/>
              <a:t>님들의 성징을 </a:t>
            </a:r>
            <a:r>
              <a:rPr kumimoji="1" lang="ko-KR" altLang="en-US" dirty="0" err="1"/>
              <a:t>위해서니까</a:t>
            </a:r>
            <a:r>
              <a:rPr kumimoji="1" lang="en-US" altLang="ko-KR" dirty="0"/>
              <a:t>…</a:t>
            </a:r>
          </a:p>
          <a:p>
            <a:endParaRPr kumimoji="1" lang="ko-KR" altLang="en-US" dirty="0"/>
          </a:p>
        </p:txBody>
      </p:sp>
    </p:spTree>
    <p:extLst>
      <p:ext uri="{BB962C8B-B14F-4D97-AF65-F5344CB8AC3E}">
        <p14:creationId xmlns:p14="http://schemas.microsoft.com/office/powerpoint/2010/main" val="14096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81D3DB-1EC1-024A-A48C-32CFCA3BD11C}"/>
              </a:ext>
            </a:extLst>
          </p:cNvPr>
          <p:cNvSpPr>
            <a:spLocks noGrp="1"/>
          </p:cNvSpPr>
          <p:nvPr>
            <p:ph type="title"/>
          </p:nvPr>
        </p:nvSpPr>
        <p:spPr/>
        <p:txBody>
          <a:bodyPr/>
          <a:lstStyle/>
          <a:p>
            <a:r>
              <a:rPr kumimoji="1" lang="ko-KR" altLang="en-US" dirty="0" err="1"/>
              <a:t>이티시와</a:t>
            </a:r>
            <a:r>
              <a:rPr kumimoji="1" lang="ko-KR" altLang="en-US" dirty="0"/>
              <a:t> </a:t>
            </a:r>
            <a:r>
              <a:rPr kumimoji="1" lang="ko-KR" altLang="en-US" dirty="0" err="1"/>
              <a:t>쩌리쩌리짱인</a:t>
            </a:r>
            <a:r>
              <a:rPr kumimoji="1" lang="ko-KR" altLang="en-US" dirty="0"/>
              <a:t> </a:t>
            </a:r>
            <a:r>
              <a:rPr kumimoji="1" lang="ko-KR" altLang="en-US" dirty="0" err="1"/>
              <a:t>미스크니어우즈</a:t>
            </a:r>
            <a:endParaRPr kumimoji="1" lang="ko-KR" altLang="en-US" dirty="0"/>
          </a:p>
        </p:txBody>
      </p:sp>
      <p:sp>
        <p:nvSpPr>
          <p:cNvPr id="3" name="내용 개체 틀 2">
            <a:extLst>
              <a:ext uri="{FF2B5EF4-FFF2-40B4-BE49-F238E27FC236}">
                <a16:creationId xmlns:a16="http://schemas.microsoft.com/office/drawing/2014/main" id="{74B7BC5B-2607-8E43-99E6-915AD22FFE28}"/>
              </a:ext>
            </a:extLst>
          </p:cNvPr>
          <p:cNvSpPr>
            <a:spLocks noGrp="1"/>
          </p:cNvSpPr>
          <p:nvPr>
            <p:ph idx="1"/>
          </p:nvPr>
        </p:nvSpPr>
        <p:spPr>
          <a:xfrm>
            <a:off x="838200" y="1825625"/>
            <a:ext cx="10515600" cy="4277224"/>
          </a:xfrm>
        </p:spPr>
        <p:txBody>
          <a:bodyPr>
            <a:normAutofit/>
          </a:bodyPr>
          <a:lstStyle/>
          <a:p>
            <a:r>
              <a:rPr kumimoji="1" lang="en-US" altLang="ko-KR" sz="2400" dirty="0" err="1"/>
              <a:t>etc</a:t>
            </a:r>
            <a:r>
              <a:rPr kumimoji="1" lang="en-US" altLang="ko-KR" sz="2400" dirty="0"/>
              <a:t> </a:t>
            </a:r>
            <a:r>
              <a:rPr kumimoji="1" lang="en-US" altLang="ko-KR" sz="2400" dirty="0" err="1"/>
              <a:t>misc</a:t>
            </a:r>
            <a:r>
              <a:rPr kumimoji="1" lang="en-US" altLang="ko-KR" sz="2400" dirty="0"/>
              <a:t> </a:t>
            </a:r>
            <a:r>
              <a:rPr kumimoji="1" lang="ko-KR" altLang="en-US" sz="2400" dirty="0"/>
              <a:t>해커들이 폴더를 두 개 만들 때 휴지공용도로 </a:t>
            </a:r>
            <a:r>
              <a:rPr kumimoji="1" lang="en-US" altLang="ko-KR" sz="2400" dirty="0" err="1"/>
              <a:t>etc</a:t>
            </a:r>
            <a:r>
              <a:rPr kumimoji="1" lang="ko-KR" altLang="en-US" sz="2400" dirty="0" err="1"/>
              <a:t>를</a:t>
            </a:r>
            <a:r>
              <a:rPr kumimoji="1" lang="ko-KR" altLang="en-US" sz="2400" dirty="0"/>
              <a:t> 만듭니다</a:t>
            </a:r>
            <a:r>
              <a:rPr kumimoji="1" lang="en-US" altLang="ko-KR" sz="2400" dirty="0"/>
              <a:t>.</a:t>
            </a:r>
            <a:r>
              <a:rPr kumimoji="1" lang="ko-KR" altLang="en-US" sz="2400" dirty="0"/>
              <a:t> 그런데 여기에는 </a:t>
            </a:r>
            <a:r>
              <a:rPr kumimoji="1" lang="ko-KR" altLang="en-US" sz="2400" dirty="0" err="1"/>
              <a:t>챙겨가야할</a:t>
            </a:r>
            <a:r>
              <a:rPr kumimoji="1" lang="ko-KR" altLang="en-US" sz="2400" dirty="0"/>
              <a:t> 설정 파일이나 </a:t>
            </a:r>
            <a:r>
              <a:rPr kumimoji="1" lang="ko-KR" altLang="en-US" sz="2400" dirty="0" err="1"/>
              <a:t>그런것도</a:t>
            </a:r>
            <a:r>
              <a:rPr kumimoji="1" lang="ko-KR" altLang="en-US" sz="2400" dirty="0"/>
              <a:t> 넣어두게 되는데요</a:t>
            </a:r>
            <a:r>
              <a:rPr kumimoji="1" lang="en-US" altLang="ko-KR" sz="2400" dirty="0"/>
              <a:t>.</a:t>
            </a:r>
            <a:r>
              <a:rPr kumimoji="1" lang="ko-KR" altLang="en-US" sz="2400" dirty="0"/>
              <a:t> 그래서 열어봐야 할까</a:t>
            </a:r>
            <a:r>
              <a:rPr kumimoji="1" lang="en-US" altLang="ko-KR" sz="2400" dirty="0"/>
              <a:t>?</a:t>
            </a:r>
            <a:r>
              <a:rPr kumimoji="1" lang="ko-KR" altLang="en-US" sz="2400" dirty="0"/>
              <a:t> 싶지만 </a:t>
            </a:r>
            <a:r>
              <a:rPr kumimoji="1" lang="ko-KR" altLang="en-US" sz="2400" dirty="0" err="1"/>
              <a:t>설정파일은</a:t>
            </a:r>
            <a:r>
              <a:rPr kumimoji="1" lang="ko-KR" altLang="en-US" sz="2400" dirty="0"/>
              <a:t> </a:t>
            </a:r>
            <a:r>
              <a:rPr kumimoji="1" lang="en-US" altLang="ko-KR" sz="2400" dirty="0"/>
              <a:t>/</a:t>
            </a:r>
            <a:r>
              <a:rPr kumimoji="1" lang="en-US" altLang="ko-KR" sz="2400" dirty="0" err="1"/>
              <a:t>etc</a:t>
            </a:r>
            <a:r>
              <a:rPr kumimoji="1" lang="en-US" altLang="ko-KR" sz="2400" dirty="0"/>
              <a:t>(</a:t>
            </a:r>
            <a:r>
              <a:rPr kumimoji="1" lang="ko-KR" altLang="en-US" sz="2400" dirty="0" err="1"/>
              <a:t>리누기</a:t>
            </a:r>
            <a:r>
              <a:rPr kumimoji="1" lang="ko-KR" altLang="en-US" sz="2400" dirty="0"/>
              <a:t> 상위 폴더에 위치하고 있고</a:t>
            </a:r>
            <a:r>
              <a:rPr kumimoji="1" lang="en-US" altLang="ko-KR" sz="2400" dirty="0"/>
              <a:t>),</a:t>
            </a:r>
            <a:r>
              <a:rPr kumimoji="1" lang="ko-KR" altLang="en-US" sz="2400" dirty="0"/>
              <a:t> </a:t>
            </a:r>
            <a:r>
              <a:rPr kumimoji="1" lang="en-US" altLang="ko-KR" sz="2400" dirty="0"/>
              <a:t>/home/hack/</a:t>
            </a:r>
            <a:r>
              <a:rPr kumimoji="1" lang="en-US" altLang="ko-KR" sz="2400" dirty="0" err="1"/>
              <a:t>etc</a:t>
            </a:r>
            <a:r>
              <a:rPr kumimoji="1" lang="ko-KR" altLang="en-US" sz="2400" dirty="0" err="1"/>
              <a:t>라하면</a:t>
            </a:r>
            <a:r>
              <a:rPr kumimoji="1" lang="ko-KR" altLang="en-US" sz="2400" dirty="0"/>
              <a:t> 그 </a:t>
            </a:r>
            <a:r>
              <a:rPr kumimoji="1" lang="en-US" altLang="ko-KR" sz="2400" dirty="0" err="1"/>
              <a:t>etc</a:t>
            </a:r>
            <a:r>
              <a:rPr kumimoji="1" lang="ko-KR" altLang="en-US" sz="2400" dirty="0" err="1"/>
              <a:t>를</a:t>
            </a:r>
            <a:r>
              <a:rPr kumimoji="1" lang="ko-KR" altLang="en-US" sz="2400" dirty="0"/>
              <a:t> 열어볼 필요는 없다는 거죠</a:t>
            </a:r>
            <a:r>
              <a:rPr kumimoji="1" lang="en-US" altLang="ko-KR" sz="2400" dirty="0"/>
              <a:t>.</a:t>
            </a:r>
            <a:r>
              <a:rPr kumimoji="1" lang="ko-KR" altLang="en-US" sz="2400" dirty="0"/>
              <a:t> 그리고 더 의미가 없는 </a:t>
            </a:r>
            <a:r>
              <a:rPr kumimoji="1" lang="ko-KR" altLang="en-US" sz="2400" dirty="0" err="1"/>
              <a:t>폴더명이</a:t>
            </a:r>
            <a:r>
              <a:rPr kumimoji="1" lang="ko-KR" altLang="en-US" sz="2400" dirty="0"/>
              <a:t> </a:t>
            </a:r>
            <a:r>
              <a:rPr kumimoji="1" lang="en-US" altLang="ko-KR" sz="2400" dirty="0" err="1"/>
              <a:t>misc</a:t>
            </a:r>
            <a:r>
              <a:rPr kumimoji="1" lang="ko-KR" altLang="en-US" sz="2400" dirty="0"/>
              <a:t>입니다</a:t>
            </a:r>
            <a:r>
              <a:rPr kumimoji="1" lang="en-US" altLang="ko-KR" sz="2400" dirty="0"/>
              <a:t>.</a:t>
            </a:r>
            <a:r>
              <a:rPr kumimoji="1" lang="ko-KR" altLang="en-US" sz="2400" dirty="0"/>
              <a:t> </a:t>
            </a:r>
            <a:r>
              <a:rPr kumimoji="1" lang="ko-KR" altLang="en-US" sz="2400" dirty="0" err="1"/>
              <a:t>그밖의</a:t>
            </a:r>
            <a:r>
              <a:rPr kumimoji="1" lang="ko-KR" altLang="en-US" sz="2400" dirty="0"/>
              <a:t> 것들이라는 의미인데요</a:t>
            </a:r>
            <a:r>
              <a:rPr kumimoji="1" lang="en-US" altLang="ko-KR" sz="2400" dirty="0"/>
              <a:t>.</a:t>
            </a:r>
            <a:r>
              <a:rPr kumimoji="1" lang="ko-KR" altLang="en-US" sz="2400" dirty="0"/>
              <a:t> </a:t>
            </a:r>
            <a:r>
              <a:rPr kumimoji="1" lang="ko-KR" altLang="en-US" sz="2400" dirty="0" err="1"/>
              <a:t>두의미가</a:t>
            </a:r>
            <a:r>
              <a:rPr kumimoji="1" lang="ko-KR" altLang="en-US" sz="2400" dirty="0"/>
              <a:t> 중첩되지만 순서로는 </a:t>
            </a:r>
            <a:r>
              <a:rPr kumimoji="1" lang="en-US" altLang="ko-KR" sz="2400" dirty="0" err="1"/>
              <a:t>etc</a:t>
            </a:r>
            <a:r>
              <a:rPr kumimoji="1" lang="en-US" altLang="ko-KR" sz="2400" dirty="0"/>
              <a:t>-&gt;</a:t>
            </a:r>
            <a:r>
              <a:rPr kumimoji="1" lang="en-US" altLang="ko-KR" sz="2400" dirty="0" err="1"/>
              <a:t>misc</a:t>
            </a:r>
            <a:r>
              <a:rPr kumimoji="1" lang="ko-KR" altLang="en-US" sz="2400" dirty="0"/>
              <a:t>거든요</a:t>
            </a:r>
            <a:r>
              <a:rPr kumimoji="1" lang="en-US" altLang="ko-KR" sz="2400" dirty="0"/>
              <a:t>.</a:t>
            </a:r>
            <a:r>
              <a:rPr kumimoji="1" lang="ko-KR" altLang="en-US" sz="2400" dirty="0"/>
              <a:t> 전 두개다 </a:t>
            </a:r>
            <a:r>
              <a:rPr kumimoji="1" lang="ko-KR" altLang="en-US" sz="2400" dirty="0" err="1"/>
              <a:t>필요한걸</a:t>
            </a:r>
            <a:r>
              <a:rPr kumimoji="1" lang="ko-KR" altLang="en-US" sz="2400" dirty="0"/>
              <a:t> 넣지 </a:t>
            </a:r>
            <a:r>
              <a:rPr kumimoji="1" lang="ko-KR" altLang="en-US" sz="2400" dirty="0" err="1"/>
              <a:t>않는거라고</a:t>
            </a:r>
            <a:r>
              <a:rPr kumimoji="1" lang="ko-KR" altLang="en-US" sz="2400" dirty="0"/>
              <a:t> 봐서 열어본 적이 없네요</a:t>
            </a:r>
            <a:r>
              <a:rPr kumimoji="1" lang="en-US" altLang="ko-KR" sz="2400" dirty="0"/>
              <a:t>.</a:t>
            </a:r>
            <a:r>
              <a:rPr kumimoji="1" lang="ko-KR" altLang="en-US" sz="2400" dirty="0"/>
              <a:t> 여러분들도 저런 디렉토리 보시면 </a:t>
            </a:r>
            <a:r>
              <a:rPr kumimoji="1" lang="ko-KR" altLang="en-US" sz="2400" dirty="0" err="1"/>
              <a:t>낚이지말고</a:t>
            </a:r>
            <a:r>
              <a:rPr kumimoji="1" lang="ko-KR" altLang="en-US" sz="2400" dirty="0"/>
              <a:t> 열지 마시길 바랍니다</a:t>
            </a:r>
            <a:r>
              <a:rPr kumimoji="1" lang="en-US" altLang="ko-KR" sz="2400" dirty="0"/>
              <a:t>.</a:t>
            </a:r>
            <a:r>
              <a:rPr kumimoji="1" lang="ko-KR" altLang="en-US" sz="2400" dirty="0"/>
              <a:t> </a:t>
            </a:r>
            <a:r>
              <a:rPr kumimoji="1" lang="en-US" altLang="ko-KR" sz="2400" dirty="0"/>
              <a:t>1%</a:t>
            </a:r>
            <a:r>
              <a:rPr kumimoji="1" lang="ko-KR" altLang="en-US" sz="2400" dirty="0"/>
              <a:t> 해커님들의 </a:t>
            </a:r>
            <a:r>
              <a:rPr kumimoji="1" lang="ko-KR" altLang="en-US" sz="2400" dirty="0" err="1"/>
              <a:t>전략중</a:t>
            </a:r>
            <a:r>
              <a:rPr kumimoji="1" lang="ko-KR" altLang="en-US" sz="2400" dirty="0"/>
              <a:t> 하나</a:t>
            </a:r>
            <a:r>
              <a:rPr kumimoji="1" lang="en-US" altLang="ko-KR" sz="2400" dirty="0"/>
              <a:t>.</a:t>
            </a:r>
            <a:r>
              <a:rPr kumimoji="1" lang="ko-KR" altLang="en-US" sz="2400" dirty="0"/>
              <a:t> 잊어버리시지 </a:t>
            </a:r>
            <a:r>
              <a:rPr kumimoji="1" lang="ko-KR" altLang="en-US" sz="2400" dirty="0" err="1"/>
              <a:t>말구요</a:t>
            </a:r>
            <a:r>
              <a:rPr kumimoji="1" lang="en-US" altLang="ko-KR" sz="2400" dirty="0"/>
              <a:t>.</a:t>
            </a:r>
            <a:r>
              <a:rPr kumimoji="1" lang="ko-KR" altLang="en-US" sz="2400" dirty="0"/>
              <a:t> 문자 </a:t>
            </a:r>
            <a:r>
              <a:rPr kumimoji="1" lang="ko-KR" altLang="en-US" sz="2400" dirty="0" err="1"/>
              <a:t>끝날때는</a:t>
            </a:r>
            <a:r>
              <a:rPr kumimoji="1" lang="ko-KR" altLang="en-US" sz="2400" dirty="0"/>
              <a:t> </a:t>
            </a:r>
            <a:r>
              <a:rPr kumimoji="1" lang="en-US" altLang="ko-KR" dirty="0"/>
              <a:t>EOC(character), </a:t>
            </a:r>
            <a:r>
              <a:rPr kumimoji="1" lang="ko-KR" altLang="en-US" dirty="0"/>
              <a:t>텍스트끝날때는 </a:t>
            </a:r>
            <a:r>
              <a:rPr kumimoji="1" lang="en-US" altLang="ko-KR" dirty="0"/>
              <a:t>EOT</a:t>
            </a:r>
            <a:r>
              <a:rPr kumimoji="1" lang="ko-KR" altLang="en-US" sz="2400" dirty="0" err="1"/>
              <a:t>를</a:t>
            </a:r>
            <a:r>
              <a:rPr kumimoji="1" lang="ko-KR" altLang="en-US" sz="2400" dirty="0"/>
              <a:t> 써주셔야 합니다</a:t>
            </a:r>
            <a:r>
              <a:rPr kumimoji="1" lang="en-US" altLang="ko-KR" sz="2400" dirty="0"/>
              <a:t>.</a:t>
            </a:r>
            <a:r>
              <a:rPr kumimoji="1" lang="ko-KR" altLang="en-US" sz="2400" dirty="0"/>
              <a:t> </a:t>
            </a:r>
            <a:r>
              <a:rPr kumimoji="1" lang="ko-KR" altLang="en-US" sz="2400" dirty="0" err="1"/>
              <a:t>꼭이요</a:t>
            </a:r>
            <a:r>
              <a:rPr kumimoji="1" lang="en-US" altLang="ko-KR" sz="2400" dirty="0"/>
              <a:t>~</a:t>
            </a:r>
          </a:p>
          <a:p>
            <a:r>
              <a:rPr kumimoji="1" lang="ko-KR" altLang="en-US" sz="2400" dirty="0"/>
              <a:t>필수인</a:t>
            </a:r>
            <a:r>
              <a:rPr kumimoji="1" lang="en-US" altLang="ko-KR" sz="2400" dirty="0"/>
              <a:t>?</a:t>
            </a:r>
            <a:r>
              <a:rPr kumimoji="1" lang="ko-KR" altLang="en-US" sz="2400" dirty="0" err="1"/>
              <a:t>예꼭</a:t>
            </a:r>
            <a:r>
              <a:rPr kumimoji="1" lang="en-US" altLang="ko-KR" sz="2400" dirty="0"/>
              <a:t>!</a:t>
            </a:r>
            <a:r>
              <a:rPr kumimoji="1" lang="ko-KR" altLang="en-US" sz="2400" dirty="0"/>
              <a:t>꼭</a:t>
            </a:r>
            <a:r>
              <a:rPr kumimoji="1" lang="en-US" altLang="ko-KR" sz="2400" dirty="0"/>
              <a:t>!</a:t>
            </a:r>
            <a:r>
              <a:rPr kumimoji="1" lang="ko-KR" altLang="en-US" sz="2400" dirty="0"/>
              <a:t>꼭</a:t>
            </a:r>
            <a:r>
              <a:rPr kumimoji="1" lang="en-US" altLang="ko-KR" sz="2400" dirty="0"/>
              <a:t>!</a:t>
            </a:r>
            <a:r>
              <a:rPr kumimoji="1" lang="ko-KR" altLang="en-US" sz="2400" dirty="0"/>
              <a:t>예</a:t>
            </a:r>
            <a:r>
              <a:rPr kumimoji="1" lang="en-US" altLang="ko-KR" sz="2400" dirty="0"/>
              <a:t>.</a:t>
            </a:r>
            <a:endParaRPr kumimoji="1" lang="ko-KR" altLang="en-US" sz="2400" dirty="0"/>
          </a:p>
        </p:txBody>
      </p:sp>
    </p:spTree>
    <p:extLst>
      <p:ext uri="{BB962C8B-B14F-4D97-AF65-F5344CB8AC3E}">
        <p14:creationId xmlns:p14="http://schemas.microsoft.com/office/powerpoint/2010/main" val="323058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4F4F4-918D-2A49-B26A-7F793AD5433D}"/>
              </a:ext>
            </a:extLst>
          </p:cNvPr>
          <p:cNvSpPr>
            <a:spLocks noGrp="1"/>
          </p:cNvSpPr>
          <p:nvPr>
            <p:ph type="title"/>
          </p:nvPr>
        </p:nvSpPr>
        <p:spPr/>
        <p:txBody>
          <a:bodyPr/>
          <a:lstStyle/>
          <a:p>
            <a:r>
              <a:rPr kumimoji="1" lang="ko-KR" altLang="en-US" dirty="0"/>
              <a:t>활동방법</a:t>
            </a:r>
            <a:r>
              <a:rPr kumimoji="1" lang="en-US" altLang="ko-KR" dirty="0"/>
              <a:t>:</a:t>
            </a:r>
            <a:r>
              <a:rPr kumimoji="1" lang="ko-KR" altLang="en-US" dirty="0"/>
              <a:t> </a:t>
            </a:r>
            <a:br>
              <a:rPr kumimoji="1" lang="en-US" altLang="ko-KR" dirty="0"/>
            </a:br>
            <a:r>
              <a:rPr kumimoji="1" lang="ko-KR" altLang="en-US" dirty="0" err="1"/>
              <a:t>동영상보는걸</a:t>
            </a:r>
            <a:r>
              <a:rPr kumimoji="1" lang="ko-KR" altLang="en-US" dirty="0"/>
              <a:t> </a:t>
            </a:r>
            <a:r>
              <a:rPr kumimoji="1" lang="ko-KR" altLang="en-US" dirty="0" err="1"/>
              <a:t>중요한건아닌데요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7BF6144-8A22-C442-840F-F3F0EC392651}"/>
              </a:ext>
            </a:extLst>
          </p:cNvPr>
          <p:cNvSpPr>
            <a:spLocks noGrp="1"/>
          </p:cNvSpPr>
          <p:nvPr>
            <p:ph idx="1"/>
          </p:nvPr>
        </p:nvSpPr>
        <p:spPr>
          <a:xfrm>
            <a:off x="838200" y="1825625"/>
            <a:ext cx="10515600" cy="4667250"/>
          </a:xfrm>
        </p:spPr>
        <p:txBody>
          <a:bodyPr>
            <a:normAutofit/>
          </a:bodyPr>
          <a:lstStyle/>
          <a:p>
            <a:r>
              <a:rPr kumimoji="1" lang="ko-KR" altLang="en-US" sz="2400" dirty="0" err="1"/>
              <a:t>예많이배우셨기때문에</a:t>
            </a:r>
            <a:r>
              <a:rPr kumimoji="1" lang="ko-KR" altLang="en-US" sz="2400" dirty="0"/>
              <a:t> </a:t>
            </a:r>
            <a:r>
              <a:rPr kumimoji="1" lang="en-US" altLang="ko-KR" sz="2400" dirty="0"/>
              <a:t>1%</a:t>
            </a:r>
            <a:r>
              <a:rPr kumimoji="1" lang="ko-KR" altLang="en-US" sz="2400" dirty="0"/>
              <a:t>가 해커가 되신 </a:t>
            </a:r>
            <a:r>
              <a:rPr kumimoji="1" lang="ko-KR" altLang="en-US" sz="2400" dirty="0" err="1"/>
              <a:t>분들은요</a:t>
            </a:r>
            <a:r>
              <a:rPr kumimoji="1" lang="en-US" altLang="ko-KR" sz="2400" dirty="0"/>
              <a:t>.</a:t>
            </a:r>
            <a:r>
              <a:rPr kumimoji="1" lang="ko-KR" altLang="en-US" sz="2400" dirty="0"/>
              <a:t> 동영상을 찍어서 자신의 얼굴이 나오게 또는 사진이라도 </a:t>
            </a:r>
            <a:r>
              <a:rPr kumimoji="1" lang="ko-KR" altLang="en-US" sz="2400" dirty="0" err="1"/>
              <a:t>나오게해서</a:t>
            </a:r>
            <a:r>
              <a:rPr kumimoji="1" lang="ko-KR" altLang="en-US" sz="2400" dirty="0"/>
              <a:t> </a:t>
            </a:r>
            <a:r>
              <a:rPr kumimoji="1" lang="ko-KR" altLang="en-US" sz="2400" dirty="0" err="1"/>
              <a:t>강의쪼로</a:t>
            </a:r>
            <a:r>
              <a:rPr kumimoji="1" lang="ko-KR" altLang="en-US" sz="2400" dirty="0"/>
              <a:t> 표현을 </a:t>
            </a:r>
            <a:r>
              <a:rPr kumimoji="1" lang="ko-KR" altLang="en-US" sz="2400" dirty="0" err="1"/>
              <a:t>해볼까하는</a:t>
            </a:r>
            <a:r>
              <a:rPr kumimoji="1" lang="ko-KR" altLang="en-US" sz="2400" dirty="0"/>
              <a:t> </a:t>
            </a:r>
            <a:r>
              <a:rPr kumimoji="1" lang="ko-KR" altLang="en-US" sz="2400" dirty="0" err="1"/>
              <a:t>컨텐트디렉터같은</a:t>
            </a:r>
            <a:r>
              <a:rPr kumimoji="1" lang="ko-KR" altLang="en-US" sz="2400" dirty="0"/>
              <a:t> 생각을 하실 수도 있습니다</a:t>
            </a:r>
            <a:r>
              <a:rPr kumimoji="1" lang="en-US" altLang="ko-KR" sz="2400" dirty="0"/>
              <a:t>.</a:t>
            </a:r>
            <a:r>
              <a:rPr kumimoji="1" lang="ko-KR" altLang="en-US" sz="2400" dirty="0"/>
              <a:t> </a:t>
            </a:r>
            <a:r>
              <a:rPr kumimoji="1" lang="ko-KR" altLang="en-US" sz="2400" dirty="0" err="1"/>
              <a:t>그럴때는</a:t>
            </a:r>
            <a:r>
              <a:rPr kumimoji="1" lang="ko-KR" altLang="en-US" sz="2400" dirty="0"/>
              <a:t> 단순히 </a:t>
            </a:r>
            <a:r>
              <a:rPr kumimoji="1" lang="ko-KR" altLang="en-US" sz="2400" dirty="0" err="1"/>
              <a:t>첫사진을</a:t>
            </a:r>
            <a:r>
              <a:rPr kumimoji="1" lang="ko-KR" altLang="en-US" sz="2400" dirty="0"/>
              <a:t> 컴퓨터 이미지로 하고</a:t>
            </a:r>
            <a:r>
              <a:rPr kumimoji="1" lang="en-US" altLang="ko-KR" sz="2400" dirty="0"/>
              <a:t>,</a:t>
            </a:r>
            <a:r>
              <a:rPr kumimoji="1" lang="ko-KR" altLang="en-US" sz="2400" dirty="0"/>
              <a:t> </a:t>
            </a:r>
            <a:r>
              <a:rPr kumimoji="1" lang="ko-KR" altLang="en-US" sz="2400" dirty="0" err="1"/>
              <a:t>둘째사진을</a:t>
            </a:r>
            <a:r>
              <a:rPr kumimoji="1" lang="ko-KR" altLang="en-US" sz="2400" dirty="0"/>
              <a:t> 본인 잘 나온 해커사진으로 넣고</a:t>
            </a:r>
            <a:r>
              <a:rPr kumimoji="1" lang="en-US" altLang="ko-KR" sz="2400" dirty="0"/>
              <a:t>,</a:t>
            </a:r>
            <a:r>
              <a:rPr kumimoji="1" lang="ko-KR" altLang="en-US" sz="2400" dirty="0"/>
              <a:t> 세번째부터는 영상 재생으로 해서 </a:t>
            </a:r>
            <a:r>
              <a:rPr kumimoji="1" lang="ko-KR" altLang="en-US" sz="2400" dirty="0" err="1"/>
              <a:t>가르치실려는</a:t>
            </a:r>
            <a:r>
              <a:rPr kumimoji="1" lang="ko-KR" altLang="en-US" sz="2400" dirty="0"/>
              <a:t> 것을 정보누출없이 저에게 배우셨다고 하셔도 좋고</a:t>
            </a:r>
            <a:r>
              <a:rPr kumimoji="1" lang="en-US" altLang="ko-KR" sz="2400" dirty="0"/>
              <a:t>,</a:t>
            </a:r>
            <a:r>
              <a:rPr kumimoji="1" lang="ko-KR" altLang="en-US" sz="2400" dirty="0"/>
              <a:t> 그렇게 시작해서 </a:t>
            </a:r>
            <a:r>
              <a:rPr kumimoji="1" lang="ko-KR" altLang="en-US" sz="2400" dirty="0" err="1"/>
              <a:t>멘트를</a:t>
            </a:r>
            <a:r>
              <a:rPr kumimoji="1" lang="ko-KR" altLang="en-US" sz="2400" dirty="0"/>
              <a:t> 치시면 </a:t>
            </a:r>
            <a:r>
              <a:rPr kumimoji="1" lang="ko-KR" altLang="en-US" sz="2400" dirty="0" err="1"/>
              <a:t>될거</a:t>
            </a:r>
            <a:r>
              <a:rPr kumimoji="1" lang="ko-KR" altLang="en-US" sz="2400" dirty="0"/>
              <a:t> 같습니다</a:t>
            </a:r>
            <a:r>
              <a:rPr kumimoji="1" lang="en-US" altLang="ko-KR" sz="2400" dirty="0"/>
              <a:t>.</a:t>
            </a:r>
            <a:r>
              <a:rPr kumimoji="1" lang="ko-KR" altLang="en-US" sz="2400" dirty="0"/>
              <a:t> </a:t>
            </a:r>
            <a:r>
              <a:rPr kumimoji="1" lang="en-US" altLang="ko-KR" sz="2400" dirty="0"/>
              <a:t>OBS</a:t>
            </a:r>
            <a:r>
              <a:rPr kumimoji="1" lang="ko-KR" altLang="en-US" sz="2400" dirty="0"/>
              <a:t> 스튜디오라는 것도 있어서</a:t>
            </a:r>
            <a:r>
              <a:rPr kumimoji="1" lang="en-US" altLang="ko-KR" sz="2400" dirty="0"/>
              <a:t>,</a:t>
            </a:r>
            <a:r>
              <a:rPr kumimoji="1" lang="ko-KR" altLang="en-US" sz="2400" dirty="0"/>
              <a:t> 화면을 무료로 공유할 수도 있고 음성과 </a:t>
            </a:r>
            <a:r>
              <a:rPr kumimoji="1" lang="ko-KR" altLang="en-US" sz="2400" dirty="0" err="1"/>
              <a:t>영상캠을</a:t>
            </a:r>
            <a:r>
              <a:rPr kumimoji="1" lang="ko-KR" altLang="en-US" sz="2400" dirty="0"/>
              <a:t> 지원하니까 잘 </a:t>
            </a:r>
            <a:r>
              <a:rPr kumimoji="1" lang="ko-KR" altLang="en-US" sz="2400" dirty="0" err="1"/>
              <a:t>구성하셔서</a:t>
            </a:r>
            <a:r>
              <a:rPr kumimoji="1" lang="ko-KR" altLang="en-US" sz="2400" dirty="0"/>
              <a:t> 저장하신 다음에 유튜브에 스튜디오 아이디로 로그인해서 공유하시면 </a:t>
            </a:r>
            <a:r>
              <a:rPr kumimoji="1" lang="ko-KR" altLang="en-US" sz="2400" dirty="0" err="1"/>
              <a:t>될거</a:t>
            </a:r>
            <a:r>
              <a:rPr kumimoji="1" lang="ko-KR" altLang="en-US" sz="2400" dirty="0"/>
              <a:t> 같아요</a:t>
            </a:r>
            <a:r>
              <a:rPr kumimoji="1" lang="en-US" altLang="ko-KR" sz="2400" dirty="0"/>
              <a:t>.</a:t>
            </a:r>
            <a:r>
              <a:rPr kumimoji="1" lang="ko-KR" altLang="en-US" sz="2400" dirty="0"/>
              <a:t> 접속자가 많아지거나 적어지거나 </a:t>
            </a:r>
            <a:r>
              <a:rPr kumimoji="1" lang="ko-KR" altLang="en-US" sz="2400" dirty="0" err="1"/>
              <a:t>그렇게하시고</a:t>
            </a:r>
            <a:r>
              <a:rPr kumimoji="1" lang="ko-KR" altLang="en-US" sz="2400" dirty="0"/>
              <a:t> 홍보를 </a:t>
            </a:r>
            <a:r>
              <a:rPr kumimoji="1" lang="ko-KR" altLang="en-US" sz="2400" dirty="0" err="1"/>
              <a:t>안하셔도</a:t>
            </a:r>
            <a:r>
              <a:rPr kumimoji="1" lang="ko-KR" altLang="en-US" sz="2400" dirty="0"/>
              <a:t> </a:t>
            </a:r>
            <a:r>
              <a:rPr kumimoji="1" lang="ko-KR" altLang="en-US" sz="2400" dirty="0" err="1"/>
              <a:t>될거</a:t>
            </a:r>
            <a:r>
              <a:rPr kumimoji="1" lang="ko-KR" altLang="en-US" sz="2400" dirty="0"/>
              <a:t> 같아요</a:t>
            </a:r>
            <a:r>
              <a:rPr kumimoji="1" lang="en-US" altLang="ko-KR" sz="2400" dirty="0"/>
              <a:t>.</a:t>
            </a:r>
            <a:r>
              <a:rPr kumimoji="1" lang="ko-KR" altLang="en-US" sz="2400" dirty="0"/>
              <a:t>해커는 </a:t>
            </a:r>
            <a:r>
              <a:rPr kumimoji="1" lang="ko-KR" altLang="en-US" sz="2400" dirty="0" err="1"/>
              <a:t>내새우는게</a:t>
            </a:r>
            <a:r>
              <a:rPr kumimoji="1" lang="ko-KR" altLang="en-US" sz="2400" dirty="0"/>
              <a:t> </a:t>
            </a:r>
            <a:r>
              <a:rPr kumimoji="1" lang="ko-KR" altLang="en-US" sz="2400" dirty="0" err="1"/>
              <a:t>중요한게</a:t>
            </a:r>
            <a:r>
              <a:rPr kumimoji="1" lang="ko-KR" altLang="en-US" sz="2400" dirty="0"/>
              <a:t> 아니라 실력이니까요</a:t>
            </a:r>
            <a:r>
              <a:rPr kumimoji="1" lang="en-US" altLang="ko-KR" sz="2400" dirty="0"/>
              <a:t>?</a:t>
            </a:r>
            <a:r>
              <a:rPr kumimoji="1" lang="ko-KR" altLang="en-US" sz="2400" dirty="0"/>
              <a:t> </a:t>
            </a:r>
            <a:r>
              <a:rPr kumimoji="1" lang="ko-KR" altLang="en-US" dirty="0"/>
              <a:t>필요하면 </a:t>
            </a:r>
            <a:r>
              <a:rPr kumimoji="1" lang="ko-KR" altLang="en-US" dirty="0" err="1"/>
              <a:t>보겠지</a:t>
            </a:r>
            <a:r>
              <a:rPr kumimoji="1" lang="ko-KR" altLang="en-US" sz="2400" dirty="0" err="1"/>
              <a:t>라고</a:t>
            </a:r>
            <a:r>
              <a:rPr kumimoji="1" lang="ko-KR" altLang="en-US" sz="2400" dirty="0"/>
              <a:t> 생각하세요</a:t>
            </a:r>
            <a:r>
              <a:rPr kumimoji="1" lang="en-US" altLang="ko-KR" sz="2400" dirty="0"/>
              <a:t>!!!</a:t>
            </a:r>
            <a:endParaRPr kumimoji="1" lang="ko-KR" altLang="en-US" sz="2400" dirty="0"/>
          </a:p>
        </p:txBody>
      </p:sp>
    </p:spTree>
    <p:extLst>
      <p:ext uri="{BB962C8B-B14F-4D97-AF65-F5344CB8AC3E}">
        <p14:creationId xmlns:p14="http://schemas.microsoft.com/office/powerpoint/2010/main" val="81939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046A0-34A6-7F48-BD1D-A3A3D5EB3067}"/>
              </a:ext>
            </a:extLst>
          </p:cNvPr>
          <p:cNvSpPr>
            <a:spLocks noGrp="1"/>
          </p:cNvSpPr>
          <p:nvPr>
            <p:ph type="title"/>
          </p:nvPr>
        </p:nvSpPr>
        <p:spPr/>
        <p:txBody>
          <a:bodyPr/>
          <a:lstStyle/>
          <a:p>
            <a:r>
              <a:rPr kumimoji="1" lang="ko-KR" altLang="en-US" dirty="0"/>
              <a:t>해커는 친구보다는 해킹이다</a:t>
            </a:r>
            <a:r>
              <a:rPr kumimoji="1" lang="en-US" altLang="ko-KR" dirty="0"/>
              <a:t>:</a:t>
            </a:r>
            <a:br>
              <a:rPr kumimoji="1" lang="en-US" altLang="ko-KR" dirty="0"/>
            </a:br>
            <a:r>
              <a:rPr kumimoji="1" lang="ko-KR" altLang="en-US" dirty="0"/>
              <a:t>해커친구사귀기</a:t>
            </a:r>
          </a:p>
        </p:txBody>
      </p:sp>
      <p:sp>
        <p:nvSpPr>
          <p:cNvPr id="3" name="내용 개체 틀 2">
            <a:extLst>
              <a:ext uri="{FF2B5EF4-FFF2-40B4-BE49-F238E27FC236}">
                <a16:creationId xmlns:a16="http://schemas.microsoft.com/office/drawing/2014/main" id="{5B8E23CA-5A5E-B842-AD3D-5F83794B04F1}"/>
              </a:ext>
            </a:extLst>
          </p:cNvPr>
          <p:cNvSpPr>
            <a:spLocks noGrp="1"/>
          </p:cNvSpPr>
          <p:nvPr>
            <p:ph idx="1"/>
          </p:nvPr>
        </p:nvSpPr>
        <p:spPr/>
        <p:txBody>
          <a:bodyPr>
            <a:normAutofit fontScale="92500" lnSpcReduction="10000"/>
          </a:bodyPr>
          <a:lstStyle/>
          <a:p>
            <a:r>
              <a:rPr kumimoji="1" lang="ko-KR" altLang="en-US" dirty="0" err="1"/>
              <a:t>외국해커들은실력이꽝입니다</a:t>
            </a:r>
            <a:r>
              <a:rPr kumimoji="1" lang="en-US" altLang="ko-KR" dirty="0"/>
              <a:t>.</a:t>
            </a:r>
          </a:p>
          <a:p>
            <a:r>
              <a:rPr kumimoji="1" lang="ko-KR" altLang="en-US" dirty="0" err="1"/>
              <a:t>네트웍상에</a:t>
            </a:r>
            <a:r>
              <a:rPr kumimoji="1" lang="ko-KR" altLang="en-US" dirty="0"/>
              <a:t> 있는 팀은 미국의 </a:t>
            </a:r>
            <a:r>
              <a:rPr kumimoji="1" lang="en-US" altLang="ko-KR" dirty="0" err="1"/>
              <a:t>ppp</a:t>
            </a:r>
            <a:r>
              <a:rPr kumimoji="1" lang="ko-KR" altLang="en-US" dirty="0"/>
              <a:t>정도인데</a:t>
            </a:r>
            <a:r>
              <a:rPr kumimoji="1" lang="en-US" altLang="ko-KR" dirty="0"/>
              <a:t>,</a:t>
            </a:r>
            <a:r>
              <a:rPr kumimoji="1" lang="ko-KR" altLang="en-US" dirty="0"/>
              <a:t> 이건 완전히 </a:t>
            </a:r>
            <a:r>
              <a:rPr kumimoji="1" lang="ko-KR" altLang="en-US" dirty="0" err="1"/>
              <a:t>해킹팀입니다</a:t>
            </a:r>
            <a:r>
              <a:rPr kumimoji="1" lang="en-US" altLang="ko-KR" dirty="0"/>
              <a:t>.</a:t>
            </a:r>
            <a:r>
              <a:rPr kumimoji="1" lang="ko-KR" altLang="en-US" dirty="0"/>
              <a:t> 예 모의해킹을 하려고 사업체를 </a:t>
            </a:r>
            <a:r>
              <a:rPr kumimoji="1" lang="ko-KR" altLang="en-US" dirty="0" err="1"/>
              <a:t>만들정도의</a:t>
            </a:r>
            <a:r>
              <a:rPr kumimoji="1" lang="ko-KR" altLang="en-US" dirty="0"/>
              <a:t> 업체적문제로 커리어로 인한 모의해킹을 하는 </a:t>
            </a:r>
            <a:r>
              <a:rPr kumimoji="1" lang="ko-KR" altLang="en-US" dirty="0" err="1"/>
              <a:t>분들이저</a:t>
            </a:r>
            <a:r>
              <a:rPr kumimoji="1" lang="en-US" altLang="ko-KR" dirty="0"/>
              <a:t>.</a:t>
            </a:r>
          </a:p>
          <a:p>
            <a:endParaRPr kumimoji="1" lang="en-US" altLang="ko-KR" dirty="0"/>
          </a:p>
          <a:p>
            <a:r>
              <a:rPr kumimoji="1" lang="ko-KR" altLang="en-US" dirty="0"/>
              <a:t>여러분들은 해커를 직업으로 하기에는 무리라고 봅니다</a:t>
            </a:r>
            <a:r>
              <a:rPr kumimoji="1" lang="en-US" altLang="ko-KR" dirty="0"/>
              <a:t>.</a:t>
            </a:r>
          </a:p>
          <a:p>
            <a:r>
              <a:rPr kumimoji="1" lang="ko-KR" altLang="en-US" dirty="0"/>
              <a:t>저는 유명인이어서 책 저작을 하는 거구요</a:t>
            </a:r>
            <a:r>
              <a:rPr kumimoji="1" lang="en-US" altLang="ko-KR" dirty="0"/>
              <a:t>.</a:t>
            </a:r>
          </a:p>
          <a:p>
            <a:r>
              <a:rPr kumimoji="1" lang="ko-KR" altLang="en-US" dirty="0"/>
              <a:t>돈보다는 </a:t>
            </a:r>
            <a:r>
              <a:rPr kumimoji="1" lang="ko-KR" altLang="en-US" dirty="0" err="1"/>
              <a:t>명예고</a:t>
            </a:r>
            <a:r>
              <a:rPr kumimoji="1" lang="en-US" altLang="ko-KR" dirty="0"/>
              <a:t>,</a:t>
            </a:r>
            <a:r>
              <a:rPr kumimoji="1" lang="ko-KR" altLang="en-US" dirty="0"/>
              <a:t> 명예보다는 </a:t>
            </a:r>
            <a:r>
              <a:rPr kumimoji="1" lang="ko-KR" altLang="en-US" sz="3000" dirty="0"/>
              <a:t>실력</a:t>
            </a:r>
            <a:r>
              <a:rPr kumimoji="1" lang="ko-KR" altLang="en-US" dirty="0"/>
              <a:t>입니다</a:t>
            </a:r>
            <a:r>
              <a:rPr kumimoji="1" lang="en-US" altLang="ko-KR" dirty="0"/>
              <a:t>.</a:t>
            </a:r>
          </a:p>
          <a:p>
            <a:r>
              <a:rPr kumimoji="1" lang="ko-KR" altLang="en-US" dirty="0" err="1"/>
              <a:t>아셔쓰면</a:t>
            </a:r>
            <a:r>
              <a:rPr kumimoji="1" lang="ko-KR" altLang="en-US" dirty="0"/>
              <a:t> 해요</a:t>
            </a:r>
            <a:r>
              <a:rPr kumimoji="1" lang="en-US" altLang="ko-KR" dirty="0"/>
              <a:t>~</a:t>
            </a:r>
            <a:r>
              <a:rPr kumimoji="1" lang="ko-KR" altLang="en-US" dirty="0"/>
              <a:t> 여러분은 좋은 모습으로 살고 </a:t>
            </a:r>
            <a:r>
              <a:rPr kumimoji="1" lang="ko-KR" altLang="en-US" dirty="0" err="1"/>
              <a:t>싶으신거라면요</a:t>
            </a:r>
            <a:r>
              <a:rPr kumimoji="1" lang="en-US" altLang="ko-KR" dirty="0"/>
              <a:t>?</a:t>
            </a:r>
          </a:p>
          <a:p>
            <a:r>
              <a:rPr kumimoji="1" lang="ko-KR" altLang="en-US" dirty="0"/>
              <a:t>예</a:t>
            </a:r>
            <a:endParaRPr kumimoji="1" lang="en-US" altLang="ko-KR" dirty="0"/>
          </a:p>
          <a:p>
            <a:endParaRPr kumimoji="1" lang="ko-KR" altLang="en-US" dirty="0"/>
          </a:p>
        </p:txBody>
      </p:sp>
    </p:spTree>
    <p:extLst>
      <p:ext uri="{BB962C8B-B14F-4D97-AF65-F5344CB8AC3E}">
        <p14:creationId xmlns:p14="http://schemas.microsoft.com/office/powerpoint/2010/main" val="247358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B2D2AE-69DE-AB45-9076-B298A64BCC95}"/>
              </a:ext>
            </a:extLst>
          </p:cNvPr>
          <p:cNvSpPr>
            <a:spLocks noGrp="1"/>
          </p:cNvSpPr>
          <p:nvPr>
            <p:ph type="title"/>
          </p:nvPr>
        </p:nvSpPr>
        <p:spPr/>
        <p:txBody>
          <a:bodyPr/>
          <a:lstStyle/>
          <a:p>
            <a:r>
              <a:rPr kumimoji="1" lang="ko-KR" altLang="en-US" dirty="0"/>
              <a:t>위험</a:t>
            </a:r>
            <a:r>
              <a:rPr kumimoji="1" lang="en-US" altLang="ko-KR" dirty="0"/>
              <a:t>:</a:t>
            </a:r>
            <a:r>
              <a:rPr kumimoji="1" lang="ko-KR" altLang="en-US" dirty="0"/>
              <a:t> </a:t>
            </a:r>
            <a:br>
              <a:rPr kumimoji="1" lang="en-US" altLang="ko-KR" dirty="0"/>
            </a:br>
            <a:r>
              <a:rPr kumimoji="1" lang="ko-KR" altLang="en-US" dirty="0"/>
              <a:t>인공지능 </a:t>
            </a:r>
            <a:r>
              <a:rPr kumimoji="1" lang="en-US" altLang="ko-KR" dirty="0"/>
              <a:t>AI</a:t>
            </a:r>
            <a:r>
              <a:rPr kumimoji="1" lang="ko-KR" altLang="en-US" dirty="0" err="1"/>
              <a:t>써야하냐구요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6703DEF8-E7E5-BF4C-8B4A-C6DF1A8F69C1}"/>
              </a:ext>
            </a:extLst>
          </p:cNvPr>
          <p:cNvSpPr>
            <a:spLocks noGrp="1"/>
          </p:cNvSpPr>
          <p:nvPr>
            <p:ph idx="1"/>
          </p:nvPr>
        </p:nvSpPr>
        <p:spPr>
          <a:xfrm>
            <a:off x="838200" y="1690688"/>
            <a:ext cx="10515600" cy="5032376"/>
          </a:xfrm>
        </p:spPr>
        <p:txBody>
          <a:bodyPr>
            <a:normAutofit lnSpcReduction="10000"/>
          </a:bodyPr>
          <a:lstStyle/>
          <a:p>
            <a:r>
              <a:rPr kumimoji="1" lang="ko-KR" altLang="en-US" sz="2600" dirty="0"/>
              <a:t>일단은 </a:t>
            </a:r>
            <a:r>
              <a:rPr kumimoji="1" lang="ko-KR" altLang="en-US" dirty="0" err="1"/>
              <a:t>구글링</a:t>
            </a:r>
            <a:r>
              <a:rPr kumimoji="1" lang="ko-KR" altLang="en-US" sz="2600" dirty="0" err="1"/>
              <a:t>하시구요</a:t>
            </a:r>
            <a:endParaRPr kumimoji="1" lang="en-US" altLang="ko-KR" sz="2600" dirty="0"/>
          </a:p>
          <a:p>
            <a:r>
              <a:rPr kumimoji="1" lang="ko-KR" altLang="en-US" sz="2600" dirty="0"/>
              <a:t>다음은 스콜라 구글이라고 학술검색엔진 찾아서 공개된 문서나 논문 </a:t>
            </a:r>
            <a:r>
              <a:rPr kumimoji="1" lang="ko-KR" altLang="en-US" sz="2600" dirty="0" err="1"/>
              <a:t>읽어보시구요</a:t>
            </a:r>
            <a:endParaRPr kumimoji="1" lang="en-US" altLang="ko-KR" sz="2600" dirty="0"/>
          </a:p>
          <a:p>
            <a:r>
              <a:rPr kumimoji="1" lang="ko-KR" altLang="en-US" sz="2600" dirty="0"/>
              <a:t>다음은 </a:t>
            </a:r>
            <a:r>
              <a:rPr kumimoji="1" lang="ko-KR" altLang="en-US" sz="2600" dirty="0" err="1"/>
              <a:t>네이버에다가</a:t>
            </a:r>
            <a:r>
              <a:rPr kumimoji="1" lang="ko-KR" altLang="en-US" sz="2600" dirty="0"/>
              <a:t> 유명인들처서 이메일이나 공개된 </a:t>
            </a:r>
            <a:r>
              <a:rPr kumimoji="1" lang="ko-KR" altLang="en-US" sz="2600" dirty="0" err="1"/>
              <a:t>이런분들한테</a:t>
            </a:r>
            <a:r>
              <a:rPr kumimoji="1" lang="ko-KR" altLang="en-US" sz="2600" dirty="0"/>
              <a:t> 간단히만</a:t>
            </a:r>
            <a:r>
              <a:rPr kumimoji="1" lang="en-US" altLang="ko-KR" sz="2600" dirty="0"/>
              <a:t>,</a:t>
            </a:r>
            <a:r>
              <a:rPr kumimoji="1" lang="ko-KR" altLang="en-US" sz="2600" dirty="0"/>
              <a:t> 의문표를 </a:t>
            </a:r>
            <a:r>
              <a:rPr kumimoji="1" lang="ko-KR" altLang="en-US" sz="2600" dirty="0" err="1"/>
              <a:t>던져보시구요</a:t>
            </a:r>
            <a:r>
              <a:rPr kumimoji="1" lang="en-US" altLang="ko-KR" sz="2600" dirty="0"/>
              <a:t>?</a:t>
            </a:r>
          </a:p>
          <a:p>
            <a:r>
              <a:rPr kumimoji="1" lang="ko-KR" altLang="en-US" sz="2600" dirty="0"/>
              <a:t>할 수 있는지 </a:t>
            </a:r>
            <a:r>
              <a:rPr kumimoji="1" lang="ko-KR" altLang="en-US" sz="2600" dirty="0" err="1"/>
              <a:t>테스트해보시구요</a:t>
            </a:r>
            <a:r>
              <a:rPr kumimoji="1" lang="en-US" altLang="ko-KR" sz="2600" dirty="0"/>
              <a:t>.</a:t>
            </a:r>
            <a:r>
              <a:rPr kumimoji="1" lang="ko-KR" altLang="en-US" sz="2600" dirty="0"/>
              <a:t> </a:t>
            </a:r>
            <a:r>
              <a:rPr kumimoji="1" lang="en-US" altLang="ko-KR" sz="2600" dirty="0"/>
              <a:t>(</a:t>
            </a:r>
            <a:r>
              <a:rPr kumimoji="1" lang="ko-KR" altLang="en-US" sz="2600" dirty="0"/>
              <a:t>컴파일이 되는지</a:t>
            </a:r>
            <a:r>
              <a:rPr kumimoji="1" lang="en-US" altLang="ko-KR" sz="2600" dirty="0"/>
              <a:t>?</a:t>
            </a:r>
            <a:r>
              <a:rPr kumimoji="1" lang="ko-KR" altLang="en-US" sz="2600" dirty="0"/>
              <a:t> 코드가 잘못 작성되었는지</a:t>
            </a:r>
            <a:r>
              <a:rPr kumimoji="1" lang="en-US" altLang="ko-KR" sz="2600" dirty="0"/>
              <a:t>?</a:t>
            </a:r>
            <a:r>
              <a:rPr kumimoji="1" lang="ko-KR" altLang="en-US" sz="2600" dirty="0"/>
              <a:t> 명령어를 똑바로 </a:t>
            </a:r>
            <a:r>
              <a:rPr kumimoji="1" lang="ko-KR" altLang="en-US" sz="2600" dirty="0" err="1"/>
              <a:t>입력한건지</a:t>
            </a:r>
            <a:r>
              <a:rPr kumimoji="1" lang="en-US" altLang="ko-KR" sz="2600" dirty="0"/>
              <a:t>?</a:t>
            </a:r>
            <a:r>
              <a:rPr kumimoji="1" lang="ko-KR" altLang="en-US" sz="2600" dirty="0"/>
              <a:t> </a:t>
            </a:r>
            <a:r>
              <a:rPr kumimoji="1" lang="en-US" altLang="ko-KR" sz="2600" dirty="0"/>
              <a:t>…)</a:t>
            </a:r>
          </a:p>
          <a:p>
            <a:r>
              <a:rPr kumimoji="1" lang="ko-KR" altLang="en-US" sz="2600" dirty="0" err="1"/>
              <a:t>정안대면</a:t>
            </a:r>
            <a:r>
              <a:rPr kumimoji="1" lang="ko-KR" altLang="en-US" sz="2600" dirty="0"/>
              <a:t> </a:t>
            </a:r>
            <a:r>
              <a:rPr kumimoji="1" lang="en-US" altLang="ko-KR" sz="2600" dirty="0" err="1"/>
              <a:t>chatgpt.com</a:t>
            </a:r>
            <a:r>
              <a:rPr kumimoji="1" lang="ko-KR" altLang="en-US" sz="2600" dirty="0"/>
              <a:t>에 접속하셔서 </a:t>
            </a:r>
            <a:r>
              <a:rPr kumimoji="1" lang="ko-KR" altLang="en-US" sz="2600" dirty="0" err="1"/>
              <a:t>지메일</a:t>
            </a:r>
            <a:r>
              <a:rPr kumimoji="1" lang="ko-KR" altLang="en-US" sz="2600" dirty="0"/>
              <a:t> 아이디로 로그인하셔서 </a:t>
            </a:r>
            <a:r>
              <a:rPr kumimoji="1" lang="ko-KR" altLang="en-US" sz="2600" dirty="0" err="1"/>
              <a:t>가입되시고나면</a:t>
            </a:r>
            <a:r>
              <a:rPr kumimoji="1" lang="ko-KR" altLang="en-US" sz="2600" dirty="0"/>
              <a:t> 코드 작성을 한글로 요청해보시고 조금적응하시면 쓰시면 </a:t>
            </a:r>
            <a:r>
              <a:rPr kumimoji="1" lang="ko-KR" altLang="en-US" sz="2600" dirty="0" err="1"/>
              <a:t>될거</a:t>
            </a:r>
            <a:r>
              <a:rPr kumimoji="1" lang="ko-KR" altLang="en-US" sz="2600" dirty="0"/>
              <a:t> 같아요</a:t>
            </a:r>
            <a:r>
              <a:rPr kumimoji="1" lang="en-US" altLang="ko-KR" sz="2600" dirty="0"/>
              <a:t>.</a:t>
            </a:r>
            <a:r>
              <a:rPr kumimoji="1" lang="ko-KR" altLang="en-US" sz="2600" dirty="0"/>
              <a:t> </a:t>
            </a:r>
            <a:r>
              <a:rPr kumimoji="1" lang="en-US" altLang="ko-KR" sz="2600" dirty="0"/>
              <a:t>C</a:t>
            </a:r>
            <a:r>
              <a:rPr kumimoji="1" lang="ko-KR" altLang="en-US" sz="2600" dirty="0"/>
              <a:t>언어</a:t>
            </a:r>
            <a:r>
              <a:rPr kumimoji="1" lang="en-US" altLang="ko-KR" sz="2600" dirty="0"/>
              <a:t>,</a:t>
            </a:r>
            <a:r>
              <a:rPr kumimoji="1" lang="ko-KR" altLang="en-US" sz="2600" dirty="0"/>
              <a:t> 어셈블리어 </a:t>
            </a:r>
            <a:r>
              <a:rPr kumimoji="1" lang="en-US" altLang="ko-KR" sz="2600" dirty="0"/>
              <a:t>x86 x86 64, </a:t>
            </a:r>
            <a:r>
              <a:rPr kumimoji="1" lang="ko-KR" altLang="en-US" sz="2600" dirty="0"/>
              <a:t>리눅스 명령어</a:t>
            </a:r>
            <a:r>
              <a:rPr kumimoji="1" lang="en-US" altLang="ko-KR" sz="2600" dirty="0"/>
              <a:t>)</a:t>
            </a:r>
            <a:r>
              <a:rPr kumimoji="1" lang="ko-KR" altLang="en-US" sz="2600" dirty="0"/>
              <a:t> 이 정도 검색해 나가시면 되니까</a:t>
            </a:r>
            <a:r>
              <a:rPr kumimoji="1" lang="en-US" altLang="ko-KR" sz="2600" dirty="0"/>
              <a:t>.</a:t>
            </a:r>
            <a:r>
              <a:rPr kumimoji="1" lang="ko-KR" altLang="en-US" sz="2600" dirty="0"/>
              <a:t> 잘 </a:t>
            </a:r>
            <a:r>
              <a:rPr kumimoji="1" lang="ko-KR" altLang="en-US" sz="2600" dirty="0" err="1"/>
              <a:t>쓰시구요</a:t>
            </a:r>
            <a:r>
              <a:rPr kumimoji="1" lang="en-US" altLang="ko-KR" sz="2600" dirty="0"/>
              <a:t>.</a:t>
            </a:r>
            <a:r>
              <a:rPr kumimoji="1" lang="ko-KR" altLang="en-US" sz="2600" dirty="0"/>
              <a:t> 그리고 </a:t>
            </a:r>
            <a:r>
              <a:rPr kumimoji="1" lang="en-US" altLang="ko-KR" sz="2600" dirty="0" err="1"/>
              <a:t>ai</a:t>
            </a:r>
            <a:r>
              <a:rPr kumimoji="1" lang="ko-KR" altLang="en-US" sz="2600" dirty="0" err="1"/>
              <a:t>를쓰셔서</a:t>
            </a:r>
            <a:r>
              <a:rPr kumimoji="1" lang="ko-KR" altLang="en-US" sz="2600" dirty="0"/>
              <a:t> 작성했다든가 </a:t>
            </a:r>
            <a:r>
              <a:rPr kumimoji="1" lang="ko-KR" altLang="en-US" sz="2600" dirty="0" err="1"/>
              <a:t>만든거란</a:t>
            </a:r>
            <a:r>
              <a:rPr kumimoji="1" lang="ko-KR" altLang="en-US" sz="2600" dirty="0"/>
              <a:t> 표기는 마시기 바랍니다</a:t>
            </a:r>
            <a:r>
              <a:rPr kumimoji="1" lang="en-US" altLang="ko-KR" sz="2600" dirty="0"/>
              <a:t>.</a:t>
            </a:r>
            <a:r>
              <a:rPr kumimoji="1" lang="ko-KR" altLang="en-US" sz="2600" dirty="0"/>
              <a:t> </a:t>
            </a:r>
            <a:r>
              <a:rPr kumimoji="1" lang="ko-KR" altLang="en-US" sz="2600" dirty="0" err="1"/>
              <a:t>그정도는</a:t>
            </a:r>
            <a:r>
              <a:rPr kumimoji="1" lang="ko-KR" altLang="en-US" sz="2600" dirty="0"/>
              <a:t> 컨트롤이 가능하니까 작성하시는 거라는 거니까요</a:t>
            </a:r>
            <a:r>
              <a:rPr kumimoji="1" lang="en-US" altLang="ko-KR" sz="2600" dirty="0"/>
              <a:t>?!</a:t>
            </a:r>
            <a:r>
              <a:rPr kumimoji="1" lang="ko-KR" altLang="en-US" sz="2600" dirty="0"/>
              <a:t>맞죠 이래도 </a:t>
            </a:r>
            <a:r>
              <a:rPr kumimoji="1" lang="en-US" altLang="ko-KR" sz="2600" dirty="0"/>
              <a:t>1%</a:t>
            </a:r>
            <a:r>
              <a:rPr kumimoji="1" lang="ko-KR" altLang="en-US" sz="2600" dirty="0"/>
              <a:t>해커</a:t>
            </a:r>
            <a:r>
              <a:rPr kumimoji="1" lang="en-US" altLang="ko-KR" sz="2600" dirty="0"/>
              <a:t>.</a:t>
            </a:r>
          </a:p>
          <a:p>
            <a:endParaRPr kumimoji="1" lang="en-US" altLang="ko-KR" dirty="0"/>
          </a:p>
        </p:txBody>
      </p:sp>
    </p:spTree>
    <p:extLst>
      <p:ext uri="{BB962C8B-B14F-4D97-AF65-F5344CB8AC3E}">
        <p14:creationId xmlns:p14="http://schemas.microsoft.com/office/powerpoint/2010/main" val="35338373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1040</Words>
  <Application>Microsoft Macintosh PowerPoint</Application>
  <PresentationFormat>와이드스크린</PresentationFormat>
  <Paragraphs>55</Paragraphs>
  <Slides>10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10</vt:i4>
      </vt:variant>
    </vt:vector>
  </HeadingPairs>
  <TitlesOfParts>
    <vt:vector size="13" baseType="lpstr">
      <vt:lpstr>맑은 고딕</vt:lpstr>
      <vt:lpstr>Arial</vt:lpstr>
      <vt:lpstr>Office 테마</vt:lpstr>
      <vt:lpstr>디핑?</vt:lpstr>
      <vt:lpstr>인덱싱을잘하면버퍼오버리드과의취약점 을 찾을 수 있습니다. 인덱싱을 많이 짜보세요</vt:lpstr>
      <vt:lpstr>청킹(chunk)요? (노 스프레이 기법!)</vt:lpstr>
      <vt:lpstr>C++익히지마십시오***</vt:lpstr>
      <vt:lpstr>자기소개하기: 핑거프린팅기법쓰실래요?</vt:lpstr>
      <vt:lpstr>이티시와 쩌리쩌리짱인 미스크니어우즈</vt:lpstr>
      <vt:lpstr>활동방법:  동영상보는걸 중요한건아닌데요?</vt:lpstr>
      <vt:lpstr>해커는 친구보다는 해킹이다: 해커친구사귀기</vt:lpstr>
      <vt:lpstr>위험:  인공지능 AI써야하냐구요?</vt:lpstr>
      <vt:lpstr>언어에 대한 회고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디핑?</dc:title>
  <dc:creator>Microsoft Office User</dc:creator>
  <cp:lastModifiedBy>Microsoft Office User</cp:lastModifiedBy>
  <cp:revision>14</cp:revision>
  <dcterms:created xsi:type="dcterms:W3CDTF">2024-08-15T21:08:59Z</dcterms:created>
  <dcterms:modified xsi:type="dcterms:W3CDTF">2024-08-16T15:59:27Z</dcterms:modified>
</cp:coreProperties>
</file>