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FDCB2E-91BF-EB4A-A225-847D3D72194E}"/>
              </a:ext>
            </a:extLst>
          </p:cNvPr>
          <p:cNvSpPr>
            <a:spLocks noGrp="1"/>
          </p:cNvSpPr>
          <p:nvPr>
            <p:ph type="ctrTitle"/>
          </p:nvPr>
        </p:nvSpPr>
        <p:spPr/>
        <p:txBody>
          <a:bodyPr/>
          <a:lstStyle/>
          <a:p>
            <a:r>
              <a:rPr kumimoji="1" lang="ko-KR" altLang="en-US" dirty="0" err="1"/>
              <a:t>천리안적인</a:t>
            </a:r>
            <a:r>
              <a:rPr kumimoji="1" lang="ko-KR" altLang="en-US" dirty="0"/>
              <a:t> </a:t>
            </a:r>
            <a:r>
              <a:rPr kumimoji="1" lang="ko-KR" altLang="en-US" dirty="0" err="1"/>
              <a:t>정경주님의</a:t>
            </a:r>
            <a:r>
              <a:rPr kumimoji="1" lang="ko-KR" altLang="en-US" dirty="0"/>
              <a:t> 혜안</a:t>
            </a:r>
          </a:p>
        </p:txBody>
      </p:sp>
      <p:sp>
        <p:nvSpPr>
          <p:cNvPr id="3" name="부제목 2">
            <a:extLst>
              <a:ext uri="{FF2B5EF4-FFF2-40B4-BE49-F238E27FC236}">
                <a16:creationId xmlns:a16="http://schemas.microsoft.com/office/drawing/2014/main" id="{83069FB1-E062-EC4C-A3CA-B4F6BCC87847}"/>
              </a:ext>
            </a:extLst>
          </p:cNvPr>
          <p:cNvSpPr>
            <a:spLocks noGrp="1"/>
          </p:cNvSpPr>
          <p:nvPr>
            <p:ph type="subTitle" idx="1"/>
          </p:nvPr>
        </p:nvSpPr>
        <p:spPr/>
        <p:txBody>
          <a:bodyPr>
            <a:normAutofit fontScale="55000" lnSpcReduction="20000"/>
          </a:bodyPr>
          <a:lstStyle/>
          <a:p>
            <a:r>
              <a:rPr kumimoji="1" lang="ko-KR" altLang="en-US" dirty="0"/>
              <a:t>내용 설명</a:t>
            </a:r>
            <a:r>
              <a:rPr kumimoji="1" lang="en-US" altLang="ko-KR" dirty="0"/>
              <a:t>:</a:t>
            </a:r>
          </a:p>
          <a:p>
            <a:r>
              <a:rPr kumimoji="1" lang="ko-KR" altLang="en-US" dirty="0" err="1"/>
              <a:t>훼킹이렇게알아야</a:t>
            </a:r>
            <a:r>
              <a:rPr kumimoji="1" lang="en-US" altLang="ko-KR" dirty="0"/>
              <a:t>1%</a:t>
            </a:r>
            <a:r>
              <a:rPr kumimoji="1" lang="ko-KR" altLang="en-US" dirty="0"/>
              <a:t>에서 </a:t>
            </a:r>
            <a:r>
              <a:rPr kumimoji="1" lang="ko-KR" altLang="en-US" dirty="0" err="1"/>
              <a:t>고수로가는</a:t>
            </a:r>
            <a:r>
              <a:rPr kumimoji="1" lang="ko-KR" altLang="en-US" dirty="0"/>
              <a:t> 길</a:t>
            </a:r>
            <a:endParaRPr kumimoji="1" lang="en-US" altLang="ko-KR" dirty="0"/>
          </a:p>
          <a:p>
            <a:r>
              <a:rPr kumimoji="1" lang="ko-KR" altLang="en-US" dirty="0" err="1"/>
              <a:t>진심가득한</a:t>
            </a:r>
            <a:r>
              <a:rPr kumimoji="1" lang="ko-KR" altLang="en-US" dirty="0"/>
              <a:t> 조언들</a:t>
            </a:r>
            <a:endParaRPr kumimoji="1" lang="en-US" altLang="ko-KR" dirty="0"/>
          </a:p>
          <a:p>
            <a:endParaRPr kumimoji="1" lang="en-US" altLang="ko-KR" dirty="0"/>
          </a:p>
          <a:p>
            <a:r>
              <a:rPr kumimoji="1" lang="ko-KR" altLang="en-US" dirty="0"/>
              <a:t>작성자</a:t>
            </a:r>
            <a:r>
              <a:rPr kumimoji="1" lang="en-US" altLang="ko-KR" dirty="0"/>
              <a:t>: </a:t>
            </a:r>
            <a:r>
              <a:rPr kumimoji="1" lang="ko-KR" altLang="en-US" dirty="0" err="1"/>
              <a:t>정경주</a:t>
            </a:r>
            <a:endParaRPr kumimoji="1" lang="en-US" altLang="ko-KR" dirty="0"/>
          </a:p>
          <a:p>
            <a:r>
              <a:rPr kumimoji="1" lang="en-US" altLang="ko-KR" dirty="0"/>
              <a:t>2024-2030 </a:t>
            </a:r>
            <a:r>
              <a:rPr kumimoji="1" lang="ko-KR" altLang="en-US" dirty="0"/>
              <a:t>저작권은 </a:t>
            </a:r>
            <a:r>
              <a:rPr kumimoji="1" lang="ko-KR" altLang="en-US" dirty="0" err="1"/>
              <a:t>정경주님의</a:t>
            </a:r>
            <a:r>
              <a:rPr kumimoji="1" lang="ko-KR" altLang="en-US" dirty="0"/>
              <a:t> 출판사</a:t>
            </a:r>
            <a:r>
              <a:rPr kumimoji="1" lang="en-US" altLang="ko-KR" dirty="0"/>
              <a:t>(</a:t>
            </a:r>
            <a:r>
              <a:rPr kumimoji="1" lang="ko-KR" altLang="en-US" dirty="0"/>
              <a:t>자비 출판사</a:t>
            </a:r>
            <a:r>
              <a:rPr kumimoji="1" lang="en-US" altLang="ko-KR" dirty="0"/>
              <a:t>)</a:t>
            </a:r>
            <a:r>
              <a:rPr kumimoji="1" lang="ko-KR" altLang="en-US" dirty="0"/>
              <a:t>에 있습니다</a:t>
            </a:r>
            <a:endParaRPr kumimoji="1" lang="en-US" altLang="ko-KR" dirty="0"/>
          </a:p>
          <a:p>
            <a:endParaRPr kumimoji="1" lang="ko-KR" altLang="en-US" dirty="0"/>
          </a:p>
        </p:txBody>
      </p:sp>
    </p:spTree>
    <p:extLst>
      <p:ext uri="{BB962C8B-B14F-4D97-AF65-F5344CB8AC3E}">
        <p14:creationId xmlns:p14="http://schemas.microsoft.com/office/powerpoint/2010/main" val="9167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D3D6-EAE2-7649-B3B7-D0F75B00790E}"/>
              </a:ext>
            </a:extLst>
          </p:cNvPr>
          <p:cNvSpPr>
            <a:spLocks noGrp="1"/>
          </p:cNvSpPr>
          <p:nvPr>
            <p:ph type="title"/>
          </p:nvPr>
        </p:nvSpPr>
        <p:spPr/>
        <p:txBody>
          <a:bodyPr/>
          <a:lstStyle/>
          <a:p>
            <a:r>
              <a:rPr kumimoji="1" lang="ko-KR" altLang="en-US" dirty="0" err="1"/>
              <a:t>퍼저</a:t>
            </a:r>
            <a:r>
              <a:rPr kumimoji="1" lang="ko-KR" altLang="en-US" dirty="0"/>
              <a:t> 사용과 튜닝</a:t>
            </a:r>
            <a:r>
              <a:rPr kumimoji="1" lang="en-US" altLang="ko-KR" dirty="0"/>
              <a:t>(</a:t>
            </a:r>
            <a:r>
              <a:rPr kumimoji="1" lang="ko-KR" altLang="en-US" dirty="0"/>
              <a:t>개발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676AC97-9463-EE47-AC76-6680FD201748}"/>
              </a:ext>
            </a:extLst>
          </p:cNvPr>
          <p:cNvSpPr>
            <a:spLocks noGrp="1"/>
          </p:cNvSpPr>
          <p:nvPr>
            <p:ph idx="1"/>
          </p:nvPr>
        </p:nvSpPr>
        <p:spPr/>
        <p:txBody>
          <a:bodyPr>
            <a:normAutofit/>
          </a:bodyPr>
          <a:lstStyle/>
          <a:p>
            <a:r>
              <a:rPr kumimoji="1" lang="ko-KR" altLang="en-US" sz="2000" dirty="0" err="1"/>
              <a:t>퍼저를</a:t>
            </a:r>
            <a:r>
              <a:rPr kumimoji="1" lang="ko-KR" altLang="en-US" sz="2000" dirty="0"/>
              <a:t> 개발하려면 일단 </a:t>
            </a:r>
            <a:r>
              <a:rPr kumimoji="1" lang="ko-KR" altLang="en-US" sz="2000" dirty="0" err="1"/>
              <a:t>수집기가</a:t>
            </a:r>
            <a:r>
              <a:rPr kumimoji="1" lang="ko-KR" altLang="en-US" sz="2000" dirty="0"/>
              <a:t> 필요합니다</a:t>
            </a:r>
            <a:endParaRPr kumimoji="1" lang="en-US" altLang="ko-KR" sz="2000" dirty="0"/>
          </a:p>
          <a:p>
            <a:r>
              <a:rPr kumimoji="1" lang="ko-KR" altLang="en-US" sz="2000" dirty="0"/>
              <a:t>데이타세트를 수집한 다음에</a:t>
            </a:r>
            <a:r>
              <a:rPr kumimoji="1" lang="en-US" altLang="ko-KR" sz="2000" dirty="0"/>
              <a:t>, </a:t>
            </a:r>
            <a:r>
              <a:rPr kumimoji="1" lang="ko-KR" altLang="en-US" sz="2000" dirty="0"/>
              <a:t>어떻게 그것들을 입력 값으로 추출해서 </a:t>
            </a:r>
            <a:r>
              <a:rPr kumimoji="1" lang="ko-KR" altLang="en-US" sz="2000" dirty="0" err="1"/>
              <a:t>랜덤화하느냐</a:t>
            </a:r>
            <a:r>
              <a:rPr kumimoji="1" lang="ko-KR" altLang="en-US" sz="2000" dirty="0"/>
              <a:t> 직렬화 </a:t>
            </a:r>
            <a:r>
              <a:rPr kumimoji="1" lang="ko-KR" altLang="en-US" sz="2000" dirty="0" err="1"/>
              <a:t>하느냐하는</a:t>
            </a:r>
            <a:r>
              <a:rPr kumimoji="1" lang="ko-KR" altLang="en-US" sz="2000" dirty="0"/>
              <a:t> 문제를 통해 </a:t>
            </a:r>
            <a:r>
              <a:rPr kumimoji="1" lang="ko-KR" altLang="en-US" sz="2000" dirty="0" err="1"/>
              <a:t>퍼저를</a:t>
            </a:r>
            <a:r>
              <a:rPr kumimoji="1" lang="ko-KR" altLang="en-US" sz="2000" dirty="0"/>
              <a:t> 설계합니다</a:t>
            </a:r>
            <a:r>
              <a:rPr kumimoji="1" lang="en-US" altLang="ko-KR" sz="2000" dirty="0"/>
              <a:t>. </a:t>
            </a:r>
            <a:r>
              <a:rPr kumimoji="1" lang="ko-KR" altLang="en-US" sz="2000" dirty="0"/>
              <a:t>다이어그램과 매뉴얼을 작성하는 등</a:t>
            </a:r>
            <a:r>
              <a:rPr kumimoji="1" lang="en-US" altLang="ko-KR" sz="2000" dirty="0"/>
              <a:t>.</a:t>
            </a:r>
          </a:p>
          <a:p>
            <a:r>
              <a:rPr kumimoji="1" lang="ko-KR" altLang="en-US" sz="2000" dirty="0"/>
              <a:t>그 다음 </a:t>
            </a:r>
            <a:r>
              <a:rPr kumimoji="1" lang="ko-KR" altLang="en-US" sz="2000" dirty="0" err="1"/>
              <a:t>퍼징</a:t>
            </a:r>
            <a:r>
              <a:rPr kumimoji="1" lang="ko-KR" altLang="en-US" sz="2000" dirty="0"/>
              <a:t> 알고리즘을 골라야 합니다</a:t>
            </a:r>
            <a:r>
              <a:rPr kumimoji="1" lang="en-US" altLang="ko-KR" sz="2000" dirty="0"/>
              <a:t>. </a:t>
            </a:r>
            <a:r>
              <a:rPr kumimoji="1" lang="ko-KR" altLang="en-US" sz="2000" dirty="0"/>
              <a:t>인터넷 상에서 </a:t>
            </a:r>
            <a:r>
              <a:rPr kumimoji="1" lang="ko-KR" altLang="en-US" sz="2000" dirty="0" err="1"/>
              <a:t>퍼져의</a:t>
            </a:r>
            <a:r>
              <a:rPr kumimoji="1" lang="ko-KR" altLang="en-US" sz="2000" dirty="0"/>
              <a:t> 종류를 보면 다양한데</a:t>
            </a:r>
            <a:r>
              <a:rPr kumimoji="1" lang="en-US" altLang="ko-KR" sz="2000" dirty="0"/>
              <a:t>, </a:t>
            </a:r>
            <a:r>
              <a:rPr kumimoji="1" lang="en-US" altLang="ko-KR" sz="2000" b="1" dirty="0"/>
              <a:t>SPIKE</a:t>
            </a:r>
            <a:r>
              <a:rPr kumimoji="1" lang="ko-KR" altLang="en-US" sz="2000" b="1" dirty="0"/>
              <a:t>나 </a:t>
            </a:r>
            <a:r>
              <a:rPr kumimoji="1" lang="en-US" altLang="ko-KR" sz="2000" b="1" dirty="0"/>
              <a:t>Peach</a:t>
            </a:r>
            <a:r>
              <a:rPr kumimoji="1" lang="ko-KR" altLang="en-US" sz="2000" b="1" dirty="0"/>
              <a:t>프레임워크나 </a:t>
            </a:r>
            <a:r>
              <a:rPr kumimoji="1" lang="en-US" altLang="ko-KR" sz="2000" b="1" dirty="0"/>
              <a:t>AFL</a:t>
            </a:r>
            <a:r>
              <a:rPr kumimoji="1" lang="ko-KR" altLang="en-US" sz="2000" dirty="0"/>
              <a:t>이나 여러 가지가 있습니다</a:t>
            </a:r>
            <a:r>
              <a:rPr kumimoji="1" lang="en-US" altLang="ko-KR" sz="2000" dirty="0"/>
              <a:t>. </a:t>
            </a:r>
            <a:r>
              <a:rPr kumimoji="1" lang="ko-KR" altLang="en-US" sz="2000" dirty="0"/>
              <a:t>전 </a:t>
            </a:r>
            <a:r>
              <a:rPr kumimoji="1" lang="en-US" altLang="ko-KR" sz="2000" dirty="0"/>
              <a:t>AFL</a:t>
            </a:r>
            <a:r>
              <a:rPr kumimoji="1" lang="ko-KR" altLang="en-US" sz="2000" dirty="0"/>
              <a:t>을 테스트해봤는데요</a:t>
            </a:r>
            <a:r>
              <a:rPr kumimoji="1" lang="en-US" altLang="ko-KR" sz="2000" dirty="0"/>
              <a:t>, </a:t>
            </a:r>
            <a:r>
              <a:rPr kumimoji="1" lang="ko-KR" altLang="en-US" sz="2000" dirty="0"/>
              <a:t>간단히 스택 </a:t>
            </a:r>
            <a:r>
              <a:rPr kumimoji="1" lang="ko-KR" altLang="en-US" sz="2000" dirty="0" err="1"/>
              <a:t>오버플로가</a:t>
            </a:r>
            <a:r>
              <a:rPr kumimoji="1" lang="ko-KR" altLang="en-US" sz="2000" dirty="0"/>
              <a:t> 있는 소스코드를 가져다 놓고</a:t>
            </a:r>
            <a:r>
              <a:rPr kumimoji="1" lang="en-US" altLang="ko-KR" sz="2000" dirty="0"/>
              <a:t>, </a:t>
            </a:r>
            <a:r>
              <a:rPr kumimoji="1" lang="en-US" altLang="ko-KR" sz="2000" dirty="0" err="1"/>
              <a:t>afl</a:t>
            </a:r>
            <a:r>
              <a:rPr kumimoji="1" lang="en-US" altLang="ko-KR" sz="2000" dirty="0"/>
              <a:t>-fuzz</a:t>
            </a:r>
            <a:r>
              <a:rPr kumimoji="1" lang="ko-KR" altLang="en-US" sz="2000" dirty="0" err="1"/>
              <a:t>를</a:t>
            </a:r>
            <a:r>
              <a:rPr kumimoji="1" lang="ko-KR" altLang="en-US" sz="2000" dirty="0"/>
              <a:t> 하니까 </a:t>
            </a:r>
            <a:r>
              <a:rPr kumimoji="1" lang="ko-KR" altLang="en-US" sz="2000" dirty="0" err="1"/>
              <a:t>크래시</a:t>
            </a:r>
            <a:r>
              <a:rPr kumimoji="1" lang="ko-KR" altLang="en-US" sz="2000" dirty="0"/>
              <a:t> 로그가 남았고 입력된 데이터세트를 </a:t>
            </a:r>
            <a:r>
              <a:rPr kumimoji="1" lang="ko-KR" altLang="en-US" sz="2000" dirty="0" err="1"/>
              <a:t>쉘상에서</a:t>
            </a:r>
            <a:r>
              <a:rPr kumimoji="1" lang="ko-KR" altLang="en-US" sz="2000" dirty="0"/>
              <a:t> 입력해보니 버퍼 </a:t>
            </a:r>
            <a:r>
              <a:rPr kumimoji="1" lang="ko-KR" altLang="en-US" sz="2000" dirty="0" err="1"/>
              <a:t>오버플로가</a:t>
            </a:r>
            <a:r>
              <a:rPr kumimoji="1" lang="ko-KR" altLang="en-US" sz="2000" dirty="0"/>
              <a:t> 발생한다는 것을 재점검할 수 있었습니다</a:t>
            </a:r>
            <a:r>
              <a:rPr kumimoji="1" lang="en-US" altLang="ko-KR" sz="2000" dirty="0"/>
              <a:t>. </a:t>
            </a:r>
            <a:r>
              <a:rPr kumimoji="1" lang="ko-KR" altLang="en-US" sz="2000" dirty="0"/>
              <a:t>또 제가 개인적으로 개발한 퍼져는 역시 여러가지 취약점을 찾는 </a:t>
            </a:r>
            <a:r>
              <a:rPr kumimoji="1" lang="en-US" altLang="ko-KR" sz="2000" dirty="0" err="1"/>
              <a:t>Syzkaller</a:t>
            </a:r>
            <a:r>
              <a:rPr kumimoji="1" lang="ko-KR" altLang="en-US" sz="2000" dirty="0"/>
              <a:t> 리눅스 커널 </a:t>
            </a:r>
            <a:r>
              <a:rPr kumimoji="1" lang="ko-KR" altLang="en-US" sz="2000" dirty="0" err="1"/>
              <a:t>크래시</a:t>
            </a:r>
            <a:r>
              <a:rPr kumimoji="1" lang="ko-KR" altLang="en-US" sz="2000" dirty="0"/>
              <a:t> </a:t>
            </a:r>
            <a:r>
              <a:rPr kumimoji="1" lang="ko-KR" altLang="en-US" sz="2000" dirty="0" err="1"/>
              <a:t>퍼저와</a:t>
            </a:r>
            <a:r>
              <a:rPr kumimoji="1" lang="ko-KR" altLang="en-US" sz="2000" dirty="0"/>
              <a:t> 다르지는 않습니다</a:t>
            </a:r>
            <a:r>
              <a:rPr kumimoji="1" lang="en-US" altLang="ko-KR" sz="2000" dirty="0"/>
              <a:t>. </a:t>
            </a:r>
            <a:r>
              <a:rPr kumimoji="1" lang="ko-KR" altLang="en-US" sz="2000" dirty="0"/>
              <a:t>한 번쯤 </a:t>
            </a:r>
            <a:r>
              <a:rPr kumimoji="1" lang="en-US" altLang="ko-KR" sz="2000" b="1" dirty="0"/>
              <a:t>AFL</a:t>
            </a:r>
            <a:r>
              <a:rPr kumimoji="1" lang="ko-KR" altLang="en-US" sz="2000" b="1" dirty="0"/>
              <a:t>과 </a:t>
            </a:r>
            <a:r>
              <a:rPr kumimoji="1" lang="en-US" altLang="ko-KR" sz="2000" b="1" dirty="0" err="1"/>
              <a:t>Syzkaller</a:t>
            </a:r>
            <a:r>
              <a:rPr kumimoji="1" lang="ko-KR" altLang="en-US" sz="2000" dirty="0"/>
              <a:t>돌려 보시길 바랍니다</a:t>
            </a:r>
            <a:r>
              <a:rPr kumimoji="1" lang="en-US" altLang="ko-KR" sz="2000" dirty="0"/>
              <a:t>. </a:t>
            </a:r>
            <a:r>
              <a:rPr kumimoji="1" lang="ko-KR" altLang="en-US" sz="2000" dirty="0"/>
              <a:t>투 </a:t>
            </a:r>
            <a:r>
              <a:rPr kumimoji="1" lang="ko-KR" altLang="en-US" sz="2000" dirty="0" err="1"/>
              <a:t>퍼저</a:t>
            </a:r>
            <a:r>
              <a:rPr kumimoji="1" lang="ko-KR" altLang="en-US" sz="2000" dirty="0"/>
              <a:t> 정도 써보시고 </a:t>
            </a:r>
            <a:r>
              <a:rPr kumimoji="1" lang="ko-KR" altLang="en-US" sz="2000" dirty="0" err="1"/>
              <a:t>퍼저</a:t>
            </a:r>
            <a:r>
              <a:rPr kumimoji="1" lang="ko-KR" altLang="en-US" sz="2000" dirty="0"/>
              <a:t> 소스코드를 고치셔도 </a:t>
            </a:r>
            <a:r>
              <a:rPr kumimoji="1" lang="ko-KR" altLang="en-US" sz="2000" dirty="0" err="1"/>
              <a:t>좋구요</a:t>
            </a:r>
            <a:r>
              <a:rPr kumimoji="1" lang="en-US" altLang="ko-KR" sz="2000" dirty="0"/>
              <a:t>. </a:t>
            </a:r>
            <a:r>
              <a:rPr kumimoji="1" lang="ko-KR" altLang="en-US" sz="2000" dirty="0"/>
              <a:t>그러면 자기가 </a:t>
            </a:r>
            <a:r>
              <a:rPr kumimoji="1" lang="ko-KR" altLang="en-US" sz="2000" dirty="0" err="1"/>
              <a:t>쓸만하게</a:t>
            </a:r>
            <a:r>
              <a:rPr kumimoji="1" lang="ko-KR" altLang="en-US" sz="2000" dirty="0"/>
              <a:t> </a:t>
            </a:r>
            <a:r>
              <a:rPr kumimoji="1" lang="ko-KR" altLang="en-US" sz="2000" dirty="0" err="1"/>
              <a:t>튜닝된</a:t>
            </a:r>
            <a:r>
              <a:rPr kumimoji="1" lang="ko-KR" altLang="en-US" sz="2000" dirty="0"/>
              <a:t> </a:t>
            </a:r>
            <a:r>
              <a:rPr kumimoji="1" lang="ko-KR" altLang="en-US" sz="2000" dirty="0" err="1"/>
              <a:t>해킹툴</a:t>
            </a:r>
            <a:r>
              <a:rPr kumimoji="1" lang="ko-KR" altLang="en-US" sz="2000" dirty="0"/>
              <a:t> 한 개를 한 타입으로 보유하게 되시는 거세요</a:t>
            </a:r>
            <a:r>
              <a:rPr kumimoji="1" lang="en-US" altLang="ko-KR" sz="2000" dirty="0"/>
              <a:t>. </a:t>
            </a:r>
            <a:r>
              <a:rPr kumimoji="1" lang="ko-KR" altLang="en-US" sz="2000" dirty="0"/>
              <a:t>더 말 </a:t>
            </a:r>
            <a:r>
              <a:rPr kumimoji="1" lang="ko-KR" altLang="en-US" sz="2000" dirty="0" err="1"/>
              <a:t>안할께요</a:t>
            </a:r>
            <a:r>
              <a:rPr kumimoji="1" lang="en-US" altLang="ko-KR" sz="2000" dirty="0"/>
              <a:t>! </a:t>
            </a:r>
            <a:r>
              <a:rPr kumimoji="1" lang="ko-KR" altLang="en-US" sz="2000" dirty="0"/>
              <a:t>필수</a:t>
            </a:r>
            <a:r>
              <a:rPr kumimoji="1" lang="en-US" altLang="ko-KR" sz="2000" dirty="0"/>
              <a:t>!</a:t>
            </a:r>
            <a:endParaRPr kumimoji="1" lang="ko-KR" altLang="en-US" sz="2000" dirty="0"/>
          </a:p>
        </p:txBody>
      </p:sp>
    </p:spTree>
    <p:extLst>
      <p:ext uri="{BB962C8B-B14F-4D97-AF65-F5344CB8AC3E}">
        <p14:creationId xmlns:p14="http://schemas.microsoft.com/office/powerpoint/2010/main" val="276076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a:t>
            </a:r>
            <a:r>
              <a:rPr kumimoji="1" lang="ko-KR" altLang="en-US" sz="2400" b="1" dirty="0"/>
              <a:t>터보 </a:t>
            </a:r>
            <a:r>
              <a:rPr kumimoji="1" lang="ko-KR" altLang="en-US" sz="2400" b="1" dirty="0" err="1"/>
              <a:t>디퍼</a:t>
            </a:r>
            <a:r>
              <a:rPr kumimoji="1" lang="ko-KR" altLang="en-US" sz="2400" b="1" dirty="0"/>
              <a:t> 무료로 제공</a:t>
            </a:r>
            <a:r>
              <a:rPr kumimoji="1" lang="ko-KR" altLang="en-US" sz="2400" dirty="0"/>
              <a:t>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a:t>
            </a:r>
            <a:r>
              <a:rPr kumimoji="1" lang="ko-KR" altLang="en-US" b="1" dirty="0"/>
              <a:t>버퍼 </a:t>
            </a:r>
            <a:r>
              <a:rPr kumimoji="1" lang="ko-KR" altLang="en-US" b="1" dirty="0" err="1"/>
              <a:t>오버플로가</a:t>
            </a:r>
            <a:r>
              <a:rPr kumimoji="1" lang="ko-KR" altLang="en-US" b="1" dirty="0"/>
              <a:t> 발생</a:t>
            </a:r>
            <a:r>
              <a:rPr kumimoji="1" lang="ko-KR" altLang="en-US" dirty="0"/>
              <a:t>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b="1" dirty="0" err="1"/>
              <a:t>청킹</a:t>
            </a:r>
            <a:r>
              <a:rPr kumimoji="1" lang="ko-KR" altLang="en-US" sz="2400" dirty="0" err="1"/>
              <a:t>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b="1"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u="sng" dirty="0"/>
              <a:t>필요하면 </a:t>
            </a:r>
            <a:r>
              <a:rPr kumimoji="1" lang="ko-KR" altLang="en-US" u="sng" dirty="0" err="1"/>
              <a:t>보겠지</a:t>
            </a:r>
            <a:r>
              <a:rPr kumimoji="1" lang="ko-KR" altLang="en-US" sz="2400" u="sng" dirty="0" err="1"/>
              <a:t>라고</a:t>
            </a:r>
            <a:r>
              <a:rPr kumimoji="1" lang="ko-KR" altLang="en-US" sz="2400" u="sng"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1687</Words>
  <Application>Microsoft Macintosh PowerPoint</Application>
  <PresentationFormat>와이드스크린</PresentationFormat>
  <Paragraphs>76</Paragraphs>
  <Slides>15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15</vt:i4>
      </vt:variant>
    </vt:vector>
  </HeadingPairs>
  <TitlesOfParts>
    <vt:vector size="18" baseType="lpstr">
      <vt:lpstr>맑은 고딕</vt:lpstr>
      <vt:lpstr>Arial</vt:lpstr>
      <vt:lpstr>Office 테마</vt:lpstr>
      <vt:lpstr>천리안적인 정경주님의 혜안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lpstr>퍼저 사용과 튜닝(개발)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25</cp:revision>
  <dcterms:created xsi:type="dcterms:W3CDTF">2024-08-15T21:08:59Z</dcterms:created>
  <dcterms:modified xsi:type="dcterms:W3CDTF">2024-08-19T20:08:55Z</dcterms:modified>
</cp:coreProperties>
</file>