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825624"/>
            <a:ext cx="10515600" cy="5032376"/>
          </a:xfrm>
        </p:spPr>
        <p:txBody>
          <a:bodyPr>
            <a:normAutofit fontScale="92500" lnSpcReduction="20000"/>
          </a:bodyPr>
          <a:lstStyle/>
          <a:p>
            <a:r>
              <a:rPr kumimoji="1" lang="ko-KR" altLang="en-US" dirty="0"/>
              <a:t>바이너리 </a:t>
            </a:r>
            <a:r>
              <a:rPr kumimoji="1" lang="ko-KR" altLang="en-US" dirty="0" err="1"/>
              <a:t>디핑을</a:t>
            </a:r>
            <a:r>
              <a:rPr kumimoji="1" lang="ko-KR" altLang="en-US" dirty="0"/>
              <a:t> 하셔야 사람들이 </a:t>
            </a:r>
            <a:r>
              <a:rPr kumimoji="1" lang="ko-KR" altLang="en-US" dirty="0" err="1"/>
              <a:t>볼겁니다</a:t>
            </a:r>
            <a:r>
              <a:rPr kumimoji="1" lang="en-US" altLang="ko-KR" dirty="0"/>
              <a:t>.</a:t>
            </a:r>
          </a:p>
          <a:p>
            <a:pPr marL="0" indent="0">
              <a:buNone/>
            </a:pPr>
            <a:r>
              <a:rPr kumimoji="1" lang="en-US" altLang="ko-KR" dirty="0"/>
              <a:t>MS</a:t>
            </a:r>
            <a:r>
              <a:rPr kumimoji="1" lang="ko-KR" altLang="en-US" dirty="0"/>
              <a:t>쪽에 패치를 가져오셔서 적용하셨다가</a:t>
            </a:r>
            <a:r>
              <a:rPr kumimoji="1" lang="en-US" altLang="ko-KR" dirty="0"/>
              <a:t>,</a:t>
            </a:r>
            <a:r>
              <a:rPr kumimoji="1" lang="ko-KR" altLang="en-US" dirty="0"/>
              <a:t> 코드를 </a:t>
            </a:r>
            <a:r>
              <a:rPr kumimoji="1" lang="ko-KR" altLang="en-US" dirty="0" err="1"/>
              <a:t>디핑해</a:t>
            </a:r>
            <a:r>
              <a:rPr kumimoji="1" lang="ko-KR" altLang="en-US" dirty="0"/>
              <a:t> 두시고 </a:t>
            </a:r>
            <a:endParaRPr kumimoji="1" lang="en-US" altLang="ko-KR" dirty="0"/>
          </a:p>
          <a:p>
            <a:pPr marL="0" indent="0">
              <a:buNone/>
            </a:pPr>
            <a:r>
              <a:rPr kumimoji="1" lang="en-US" altLang="ko-KR" dirty="0"/>
              <a:t>1</a:t>
            </a:r>
            <a:r>
              <a:rPr kumimoji="1" lang="ko-KR" altLang="en-US" dirty="0"/>
              <a:t>복사본이 동작하는지 </a:t>
            </a:r>
            <a:r>
              <a:rPr kumimoji="1" lang="ko-KR" altLang="en-US" dirty="0" err="1"/>
              <a:t>패치되었는지</a:t>
            </a:r>
            <a:r>
              <a:rPr kumimoji="1" lang="ko-KR" altLang="en-US" dirty="0"/>
              <a:t> 본 다음에</a:t>
            </a:r>
            <a:r>
              <a:rPr kumimoji="1" lang="en-US" altLang="ko-KR" dirty="0"/>
              <a:t>,</a:t>
            </a:r>
            <a:r>
              <a:rPr kumimoji="1" lang="ko-KR" altLang="en-US" dirty="0"/>
              <a:t> </a:t>
            </a:r>
            <a:r>
              <a:rPr kumimoji="1" lang="en-US" altLang="ko-KR" dirty="0" err="1"/>
              <a:t>b.patch.exe</a:t>
            </a:r>
            <a:r>
              <a:rPr kumimoji="1" lang="en-US" altLang="ko-KR" dirty="0"/>
              <a:t> </a:t>
            </a:r>
            <a:r>
              <a:rPr kumimoji="1" lang="ko-KR" altLang="en-US" dirty="0"/>
              <a:t>파일과</a:t>
            </a:r>
            <a:r>
              <a:rPr kumimoji="1" lang="en-US" altLang="ko-KR" dirty="0"/>
              <a:t> </a:t>
            </a:r>
            <a:r>
              <a:rPr kumimoji="1" lang="ko-KR" altLang="en-US" dirty="0"/>
              <a:t>패치를 지우신 후에 </a:t>
            </a:r>
            <a:r>
              <a:rPr kumimoji="1" lang="en-US" altLang="ko-KR" dirty="0" err="1"/>
              <a:t>a.nopatch.exe</a:t>
            </a:r>
            <a:r>
              <a:rPr kumimoji="1" lang="en-US" altLang="ko-KR" dirty="0"/>
              <a:t> </a:t>
            </a:r>
            <a:r>
              <a:rPr kumimoji="1" lang="ko-KR" altLang="en-US" dirty="0"/>
              <a:t>파일을 </a:t>
            </a:r>
            <a:r>
              <a:rPr kumimoji="1" lang="ko-KR" altLang="en-US" dirty="0" err="1"/>
              <a:t>복원하셔서</a:t>
            </a:r>
            <a:r>
              <a:rPr kumimoji="1" lang="ko-KR" altLang="en-US" dirty="0"/>
              <a:t> 가지고 두 파일을 한 폴더에 저장하시고</a:t>
            </a:r>
            <a:r>
              <a:rPr kumimoji="1" lang="en-US" altLang="ko-KR" dirty="0"/>
              <a:t>,</a:t>
            </a:r>
            <a:r>
              <a:rPr kumimoji="1" lang="ko-KR" altLang="en-US" dirty="0"/>
              <a:t> 바이너리 </a:t>
            </a:r>
            <a:r>
              <a:rPr kumimoji="1" lang="ko-KR" altLang="en-US" dirty="0" err="1"/>
              <a:t>디퍼인</a:t>
            </a:r>
            <a:r>
              <a:rPr kumimoji="1" lang="ko-KR" altLang="en-US" dirty="0"/>
              <a:t> 터보 </a:t>
            </a:r>
            <a:r>
              <a:rPr kumimoji="1" lang="ko-KR" altLang="en-US" dirty="0" err="1"/>
              <a:t>디퍼</a:t>
            </a:r>
            <a:r>
              <a:rPr kumimoji="1" lang="ko-KR" altLang="en-US" dirty="0"/>
              <a:t> 무료로 제공되는 이걸로 </a:t>
            </a:r>
            <a:r>
              <a:rPr kumimoji="1" lang="ko-KR" altLang="en-US" dirty="0" err="1"/>
              <a:t>디핑을</a:t>
            </a:r>
            <a:r>
              <a:rPr kumimoji="1" lang="ko-KR" altLang="en-US" dirty="0"/>
              <a:t> 하셔서 달라진 코드가 실제로 안전한지 어셈블리어 수준에서 분석을 하시는 겁니다</a:t>
            </a:r>
            <a:r>
              <a:rPr kumimoji="1" lang="en-US" altLang="ko-KR" dirty="0"/>
              <a:t>.</a:t>
            </a:r>
            <a:r>
              <a:rPr kumimoji="1" lang="ko-KR" altLang="en-US" dirty="0"/>
              <a:t> 달라진 코드가 어떻게 </a:t>
            </a:r>
            <a:r>
              <a:rPr kumimoji="1" lang="ko-KR" altLang="en-US" dirty="0" err="1"/>
              <a:t>패치하는지를</a:t>
            </a:r>
            <a:r>
              <a:rPr kumimoji="1" lang="ko-KR" altLang="en-US" dirty="0"/>
              <a:t> </a:t>
            </a:r>
            <a:r>
              <a:rPr kumimoji="1" lang="en-US" altLang="ko-KR" dirty="0"/>
              <a:t>c</a:t>
            </a:r>
            <a:r>
              <a:rPr kumimoji="1" lang="ko-KR" altLang="en-US" dirty="0"/>
              <a:t>언어 수준으로 </a:t>
            </a:r>
            <a:r>
              <a:rPr kumimoji="1" lang="ko-KR" altLang="en-US" dirty="0" err="1"/>
              <a:t>디컴파일링</a:t>
            </a:r>
            <a:r>
              <a:rPr kumimoji="1" lang="ko-KR" altLang="en-US" dirty="0"/>
              <a:t> 하셔서 보셔도 좋습니다</a:t>
            </a:r>
            <a:r>
              <a:rPr kumimoji="1" lang="en-US" altLang="ko-KR" dirty="0"/>
              <a:t>.</a:t>
            </a:r>
            <a:r>
              <a:rPr kumimoji="1" lang="ko-KR" altLang="en-US" dirty="0"/>
              <a:t> 생각을 뚜드리다 보면 시간이 갈수록 문제가 없을 경우는 </a:t>
            </a:r>
            <a:r>
              <a:rPr kumimoji="1" lang="ko-KR" altLang="en-US" dirty="0" err="1"/>
              <a:t>넘어가셔도</a:t>
            </a:r>
            <a:r>
              <a:rPr kumimoji="1" lang="ko-KR" altLang="en-US" dirty="0"/>
              <a:t> 좋지만</a:t>
            </a:r>
            <a:r>
              <a:rPr kumimoji="1" lang="en-US" altLang="ko-KR" dirty="0"/>
              <a:t>,</a:t>
            </a:r>
            <a:r>
              <a:rPr kumimoji="1" lang="ko-KR" altLang="en-US" dirty="0"/>
              <a:t> 왠지 약해 보이는 패턴의 코드인 경우에는 </a:t>
            </a:r>
            <a:r>
              <a:rPr kumimoji="1" lang="ko-KR" altLang="en-US" dirty="0" err="1"/>
              <a:t>디버거를</a:t>
            </a:r>
            <a:r>
              <a:rPr kumimoji="1" lang="ko-KR" altLang="en-US" dirty="0"/>
              <a:t> 붙여서 어떤 값이 어떻게 전달되어서 </a:t>
            </a:r>
            <a:r>
              <a:rPr kumimoji="1" lang="ko-KR" altLang="en-US" dirty="0" err="1"/>
              <a:t>테인팅되는지를</a:t>
            </a:r>
            <a:r>
              <a:rPr kumimoji="1" lang="ko-KR" altLang="en-US" dirty="0"/>
              <a:t> </a:t>
            </a:r>
            <a:r>
              <a:rPr kumimoji="1" lang="ko-KR" altLang="en-US" dirty="0" err="1"/>
              <a:t>분석하셔야</a:t>
            </a:r>
            <a:r>
              <a:rPr kumimoji="1" lang="ko-KR" altLang="en-US" dirty="0"/>
              <a:t> 합니다</a:t>
            </a:r>
            <a:r>
              <a:rPr kumimoji="1" lang="en-US" altLang="ko-KR" dirty="0"/>
              <a:t>.</a:t>
            </a:r>
            <a:r>
              <a:rPr kumimoji="1" lang="ko-KR" altLang="en-US" dirty="0"/>
              <a:t> 이것이 </a:t>
            </a:r>
            <a:r>
              <a:rPr kumimoji="1" lang="en-US" altLang="ko-KR" dirty="0"/>
              <a:t>MS</a:t>
            </a:r>
            <a:r>
              <a:rPr kumimoji="1" lang="ko-KR" altLang="en-US" dirty="0"/>
              <a:t>에 대한 커널 분석에 가깝고 </a:t>
            </a:r>
            <a:r>
              <a:rPr kumimoji="1" lang="ko-KR" altLang="en-US" dirty="0" err="1"/>
              <a:t>유저분석이라고</a:t>
            </a:r>
            <a:r>
              <a:rPr kumimoji="1" lang="ko-KR" altLang="en-US" dirty="0"/>
              <a:t> 하긴 어렵습니다</a:t>
            </a:r>
            <a:r>
              <a:rPr kumimoji="1" lang="en-US" altLang="ko-KR" dirty="0"/>
              <a:t>.</a:t>
            </a:r>
            <a:r>
              <a:rPr kumimoji="1" lang="ko-KR" altLang="en-US" dirty="0"/>
              <a:t>그래서 잠시 다룹니다</a:t>
            </a:r>
            <a:r>
              <a:rPr kumimoji="1" lang="en-US" altLang="ko-KR" dirty="0"/>
              <a:t>.</a:t>
            </a:r>
            <a:r>
              <a:rPr kumimoji="1" lang="ko-KR" altLang="en-US" dirty="0"/>
              <a:t> 여러분들도 </a:t>
            </a:r>
            <a:r>
              <a:rPr kumimoji="1" lang="en-US" altLang="ko-KR" dirty="0"/>
              <a:t>MS</a:t>
            </a:r>
            <a:r>
              <a:rPr kumimoji="1" lang="ko-KR" altLang="en-US" dirty="0"/>
              <a:t>가 취약하다는 정도만으로 이해하시고 이걸 해보셔도 좋습니다</a:t>
            </a:r>
            <a:r>
              <a:rPr kumimoji="1" lang="en-US" altLang="ko-KR" dirty="0"/>
              <a:t>.</a:t>
            </a:r>
            <a:r>
              <a:rPr kumimoji="1" lang="ko-KR" altLang="en-US" dirty="0"/>
              <a:t> 리눅스로만 돌아오십시오</a:t>
            </a:r>
            <a:r>
              <a:rPr kumimoji="1" lang="en-US" altLang="ko-KR" dirty="0"/>
              <a:t>.</a:t>
            </a:r>
            <a:r>
              <a:rPr kumimoji="1" lang="ko-KR" altLang="en-US" dirty="0" err="1"/>
              <a:t>맛들이시지말구요</a:t>
            </a:r>
            <a:r>
              <a:rPr kumimoji="1" lang="en-US" altLang="ko-KR" dirty="0"/>
              <a:t>.</a:t>
            </a:r>
            <a:r>
              <a:rPr kumimoji="1" lang="ko-KR" altLang="en-US" dirty="0" err="1"/>
              <a:t>그걸로유명해지려고하는사람들이</a:t>
            </a:r>
            <a:r>
              <a:rPr kumimoji="1" lang="en-US" altLang="ko-KR" dirty="0"/>
              <a:t>1%</a:t>
            </a:r>
            <a:r>
              <a:rPr kumimoji="1" lang="ko-KR" altLang="en-US" dirty="0" err="1"/>
              <a:t>에서벗어난</a:t>
            </a:r>
            <a:r>
              <a:rPr kumimoji="1" lang="ko-KR" altLang="en-US" dirty="0"/>
              <a:t> 사람이 조금은 있습니다</a:t>
            </a:r>
            <a:r>
              <a:rPr kumimoji="1" lang="en-US" altLang="ko-KR" dirty="0"/>
              <a:t>.</a:t>
            </a:r>
            <a:r>
              <a:rPr kumimoji="1" lang="ko-KR" altLang="en-US" dirty="0"/>
              <a:t> </a:t>
            </a:r>
            <a:r>
              <a:rPr kumimoji="1" lang="en-US" altLang="ko-KR" dirty="0"/>
              <a:t>30%</a:t>
            </a:r>
            <a:r>
              <a:rPr kumimoji="1" lang="ko-KR" altLang="en-US" dirty="0"/>
              <a:t>가 넘게 떨어지더군요</a:t>
            </a:r>
            <a:r>
              <a:rPr kumimoji="1" lang="en-US" altLang="ko-KR" dirty="0"/>
              <a:t>.</a:t>
            </a:r>
            <a:r>
              <a:rPr kumimoji="1" lang="ko-KR" altLang="en-US" dirty="0"/>
              <a:t> </a:t>
            </a:r>
            <a:r>
              <a:rPr kumimoji="1" lang="ko-KR" altLang="en-US" dirty="0" err="1"/>
              <a:t>급추락이죠</a:t>
            </a:r>
            <a:r>
              <a:rPr kumimoji="1" lang="en-US" altLang="ko-KR" dirty="0"/>
              <a:t>.</a:t>
            </a:r>
            <a:r>
              <a:rPr kumimoji="1" lang="ko-KR" altLang="en-US" dirty="0"/>
              <a:t>전 </a:t>
            </a:r>
            <a:r>
              <a:rPr kumimoji="1" lang="ko-KR" altLang="en-US" dirty="0" err="1"/>
              <a:t>안하는겁니다</a:t>
            </a:r>
            <a:r>
              <a:rPr kumimoji="1" lang="en-US" altLang="ko-KR" dirty="0"/>
              <a:t>.</a:t>
            </a:r>
            <a:endParaRPr kumimoji="1" lang="ko-KR" altLang="en-US" dirty="0"/>
          </a:p>
        </p:txBody>
      </p:sp>
    </p:spTree>
    <p:extLst>
      <p:ext uri="{BB962C8B-B14F-4D97-AF65-F5344CB8AC3E}">
        <p14:creationId xmlns:p14="http://schemas.microsoft.com/office/powerpoint/2010/main" val="341006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1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dirty="0" err="1"/>
              <a:t>잡기술인데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p:txBody>
          <a:bodyPr/>
          <a:lstStyle/>
          <a:p>
            <a:r>
              <a:rPr kumimoji="1" lang="ko-KR" altLang="en-US" dirty="0"/>
              <a:t>네 </a:t>
            </a:r>
            <a:r>
              <a:rPr kumimoji="1" lang="ko-KR" altLang="en-US" dirty="0" err="1"/>
              <a:t>힙스프레이니</a:t>
            </a:r>
            <a:r>
              <a:rPr kumimoji="1" lang="ko-KR" altLang="en-US" dirty="0"/>
              <a:t> 어쩌니 하시지 </a:t>
            </a:r>
            <a:r>
              <a:rPr kumimoji="1" lang="ko-KR" altLang="en-US" dirty="0" err="1"/>
              <a:t>마시구요</a:t>
            </a:r>
            <a:r>
              <a:rPr kumimoji="1" lang="en-US" altLang="ko-KR" dirty="0"/>
              <a:t>.</a:t>
            </a:r>
          </a:p>
          <a:p>
            <a:r>
              <a:rPr kumimoji="1" lang="ko-KR" altLang="en-US" dirty="0" err="1"/>
              <a:t>청킹이라는전문화된단어를쓰십시오라고전하고싶어요</a:t>
            </a:r>
            <a:r>
              <a:rPr kumimoji="1" lang="en-US" altLang="ko-KR" dirty="0"/>
              <a:t>~~~</a:t>
            </a:r>
          </a:p>
          <a:p>
            <a:r>
              <a:rPr kumimoji="1" lang="ko-KR" altLang="en-US" dirty="0" err="1"/>
              <a:t>청킹을하면요특정한메모리영역에결국에는가득채워지는반복되는바이트열이위치를잡으면요</a:t>
            </a:r>
            <a:r>
              <a:rPr kumimoji="1" lang="ko-KR" altLang="en-US" dirty="0"/>
              <a:t> </a:t>
            </a:r>
            <a:r>
              <a:rPr kumimoji="1" lang="en-US" altLang="ko-KR" dirty="0"/>
              <a:t>4</a:t>
            </a:r>
            <a:r>
              <a:rPr kumimoji="1" lang="ko-KR" altLang="en-US" dirty="0"/>
              <a:t>바이트단위로 해독될 때 정확하게 그 주소가 우리가 아는 함수 포인터와 </a:t>
            </a:r>
            <a:r>
              <a:rPr kumimoji="1" lang="ko-KR" altLang="en-US" dirty="0" err="1"/>
              <a:t>같은것</a:t>
            </a:r>
            <a:r>
              <a:rPr kumimoji="1" lang="en-US" altLang="ko-KR" dirty="0"/>
              <a:t>(</a:t>
            </a:r>
            <a:r>
              <a:rPr kumimoji="1" lang="ko-KR" altLang="en-US" dirty="0" err="1"/>
              <a:t>콜백</a:t>
            </a:r>
            <a:r>
              <a:rPr kumimoji="1" lang="ko-KR" altLang="en-US" dirty="0"/>
              <a:t> 루틴 등</a:t>
            </a:r>
            <a:r>
              <a:rPr kumimoji="1" lang="en-US" altLang="ko-KR" dirty="0"/>
              <a:t>)</a:t>
            </a:r>
            <a:r>
              <a:rPr kumimoji="1" lang="ko-KR" altLang="en-US" dirty="0"/>
              <a:t>이 위치할 때 우리는 </a:t>
            </a:r>
            <a:r>
              <a:rPr kumimoji="1" lang="ko-KR" altLang="en-US" dirty="0" err="1"/>
              <a:t>쉘코드를</a:t>
            </a:r>
            <a:r>
              <a:rPr kumimoji="1" lang="ko-KR" altLang="en-US" dirty="0"/>
              <a:t> 위치시킬 수 있는 메모리를 </a:t>
            </a:r>
            <a:r>
              <a:rPr kumimoji="1" lang="ko-KR" altLang="en-US" dirty="0" err="1"/>
              <a:t>커널쪽으로</a:t>
            </a:r>
            <a:r>
              <a:rPr kumimoji="1" lang="ko-KR" altLang="en-US" dirty="0"/>
              <a:t> 할당해서 </a:t>
            </a:r>
            <a:r>
              <a:rPr kumimoji="1" lang="ko-KR" altLang="en-US" dirty="0" err="1"/>
              <a:t>호출대게할</a:t>
            </a:r>
            <a:r>
              <a:rPr kumimoji="1" lang="ko-KR" altLang="en-US" dirty="0"/>
              <a:t> 수 있어요</a:t>
            </a:r>
            <a:r>
              <a:rPr kumimoji="1" lang="en-US" altLang="ko-KR" dirty="0"/>
              <a:t>.</a:t>
            </a:r>
            <a:r>
              <a:rPr kumimoji="1" lang="ko-KR" altLang="en-US" dirty="0"/>
              <a:t> 네 </a:t>
            </a:r>
            <a:r>
              <a:rPr kumimoji="1" lang="ko-KR" altLang="en-US" dirty="0" err="1"/>
              <a:t>두번쓰이저</a:t>
            </a:r>
            <a:r>
              <a:rPr kumimoji="1" lang="en-US" altLang="ko-KR" dirty="0"/>
              <a:t>?</a:t>
            </a:r>
            <a:r>
              <a:rPr kumimoji="1" lang="ko-KR" altLang="en-US" dirty="0" err="1"/>
              <a:t>청킹이</a:t>
            </a:r>
            <a:r>
              <a:rPr kumimoji="1" lang="en-US" altLang="ko-KR" dirty="0"/>
              <a:t>!!</a:t>
            </a:r>
            <a:r>
              <a:rPr kumimoji="1" lang="ko-KR" altLang="en-US" dirty="0"/>
              <a:t>예 이전에 </a:t>
            </a:r>
            <a:r>
              <a:rPr kumimoji="1" lang="ko-KR" altLang="en-US" dirty="0" err="1"/>
              <a:t>리서치보셔쓸때</a:t>
            </a:r>
            <a:r>
              <a:rPr kumimoji="1" lang="ko-KR" altLang="en-US" dirty="0"/>
              <a:t> 책에 나온 분석 </a:t>
            </a:r>
            <a:r>
              <a:rPr kumimoji="1" lang="ko-KR" altLang="en-US" dirty="0" err="1"/>
              <a:t>그런겁니다</a:t>
            </a:r>
            <a:r>
              <a:rPr kumimoji="1" lang="en-US" altLang="ko-KR" dirty="0"/>
              <a:t>.</a:t>
            </a:r>
          </a:p>
          <a:p>
            <a:r>
              <a:rPr kumimoji="1" lang="ko-KR" altLang="en-US" dirty="0" err="1"/>
              <a:t>아는걸</a:t>
            </a:r>
            <a:r>
              <a:rPr kumimoji="1" lang="ko-KR" altLang="en-US" dirty="0"/>
              <a:t> </a:t>
            </a:r>
            <a:r>
              <a:rPr kumimoji="1" lang="ko-KR" altLang="en-US" dirty="0" err="1"/>
              <a:t>얘기드려서</a:t>
            </a:r>
            <a:r>
              <a:rPr kumimoji="1" lang="ko-KR" altLang="en-US" dirty="0"/>
              <a:t> </a:t>
            </a:r>
            <a:r>
              <a:rPr kumimoji="1" lang="ko-KR" altLang="en-US" dirty="0" err="1"/>
              <a:t>죄성</a:t>
            </a:r>
            <a:r>
              <a:rPr kumimoji="1" lang="en-US" altLang="ko-KR" dirty="0"/>
              <a:t>!</a:t>
            </a:r>
            <a:r>
              <a:rPr kumimoji="1" lang="ko-KR" altLang="en-US" dirty="0"/>
              <a:t>  </a:t>
            </a:r>
            <a:r>
              <a:rPr kumimoji="1" lang="en-US" altLang="ko-KR" dirty="0"/>
              <a:t>(_</a:t>
            </a:r>
            <a:r>
              <a:rPr kumimoji="1" lang="ko-KR" altLang="en-US" dirty="0"/>
              <a:t> </a:t>
            </a:r>
            <a:r>
              <a:rPr kumimoji="1" lang="en-US" altLang="ko-KR"/>
              <a:t>_)/</a:t>
            </a:r>
            <a:endParaRPr kumimoji="1" lang="ko-KR" altLang="en-US"/>
          </a:p>
        </p:txBody>
      </p:sp>
    </p:spTree>
    <p:extLst>
      <p:ext uri="{BB962C8B-B14F-4D97-AF65-F5344CB8AC3E}">
        <p14:creationId xmlns:p14="http://schemas.microsoft.com/office/powerpoint/2010/main" val="2487317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327</Words>
  <Application>Microsoft Macintosh PowerPoint</Application>
  <PresentationFormat>와이드스크린</PresentationFormat>
  <Paragraphs>20</Paragraphs>
  <Slides>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vt:i4>
      </vt:variant>
    </vt:vector>
  </HeadingPairs>
  <TitlesOfParts>
    <vt:vector size="6" baseType="lpstr">
      <vt:lpstr>맑은 고딕</vt:lpstr>
      <vt:lpstr>Arial</vt:lpstr>
      <vt:lpstr>Office 테마</vt:lpstr>
      <vt:lpstr>디핑?</vt:lpstr>
      <vt:lpstr>인덱싱을잘하면버퍼오버리드과의취약점 을 찾을 수 있습니다. 인덱싱을 많이 짜보세요</vt:lpstr>
      <vt:lpstr>청킹(chunk)요?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3</cp:revision>
  <dcterms:created xsi:type="dcterms:W3CDTF">2024-08-15T21:08:59Z</dcterms:created>
  <dcterms:modified xsi:type="dcterms:W3CDTF">2024-08-15T23:23:29Z</dcterms:modified>
</cp:coreProperties>
</file>