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7"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8" r:id="rId17"/>
    <p:sldId id="289" r:id="rId18"/>
    <p:sldId id="290" r:id="rId1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6D79524-09FF-B141-829E-C361BC0A080A}"/>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D37EE215-4234-4D44-95E2-DEC1BD516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AD0C9DC4-B1D8-E44E-830B-4FA3BB4012A8}"/>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5" name="바닥글 개체 틀 4">
            <a:extLst>
              <a:ext uri="{FF2B5EF4-FFF2-40B4-BE49-F238E27FC236}">
                <a16:creationId xmlns:a16="http://schemas.microsoft.com/office/drawing/2014/main" id="{D95CC984-03AC-9049-AC27-172376FF126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A4EF8543-4C16-1C45-B7C4-EC048CCA963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112131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3F90DD-947E-5444-98AE-2588F4915F88}"/>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D0ACA941-F38F-AE40-B071-6DC3FC69969D}"/>
              </a:ext>
            </a:extLst>
          </p:cNvPr>
          <p:cNvSpPr>
            <a:spLocks noGrp="1"/>
          </p:cNvSpPr>
          <p:nvPr>
            <p:ph type="body" orient="vert" idx="1"/>
          </p:nvPr>
        </p:nvSpPr>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D658C968-C198-934A-B50E-5FA0034C346E}"/>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5" name="바닥글 개체 틀 4">
            <a:extLst>
              <a:ext uri="{FF2B5EF4-FFF2-40B4-BE49-F238E27FC236}">
                <a16:creationId xmlns:a16="http://schemas.microsoft.com/office/drawing/2014/main" id="{CD29B653-E9BC-EE47-8B2D-B7D357D8E1E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7BC95E0D-5212-E646-9A89-F95394643AC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24990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67A072D-F19E-E542-8FE7-C26BB2BB2ECB}"/>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08BB34F3-837A-0A40-A8D6-151267F47CB6}"/>
              </a:ext>
            </a:extLst>
          </p:cNvPr>
          <p:cNvSpPr>
            <a:spLocks noGrp="1"/>
          </p:cNvSpPr>
          <p:nvPr>
            <p:ph type="body" orient="vert" idx="1"/>
          </p:nvPr>
        </p:nvSpPr>
        <p:spPr>
          <a:xfrm>
            <a:off x="838200" y="365125"/>
            <a:ext cx="7734300" cy="5811838"/>
          </a:xfrm>
        </p:spPr>
        <p:txBody>
          <a:bodyPr vert="eaVert"/>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1CD7347-2348-A94F-9E58-02FF18742F4A}"/>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5" name="바닥글 개체 틀 4">
            <a:extLst>
              <a:ext uri="{FF2B5EF4-FFF2-40B4-BE49-F238E27FC236}">
                <a16:creationId xmlns:a16="http://schemas.microsoft.com/office/drawing/2014/main" id="{6EF769F7-A13E-3147-8F98-2D712A097A8E}"/>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D8F67441-91D1-E44D-9D4A-27D6B7B1AF94}"/>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6358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E7D1047-90DA-D74F-BC6B-B3D5EAAE4880}"/>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E19E0326-13C0-0747-ACBD-0C920E31C49A}"/>
              </a:ext>
            </a:extLst>
          </p:cNvPr>
          <p:cNvSpPr>
            <a:spLocks noGrp="1"/>
          </p:cNvSpPr>
          <p:nvPr>
            <p:ph idx="1"/>
          </p:nvPr>
        </p:nvSpPr>
        <p:spPr/>
        <p:txBody>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E01EEE73-F765-564B-8A72-97028107FBB5}"/>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5" name="바닥글 개체 틀 4">
            <a:extLst>
              <a:ext uri="{FF2B5EF4-FFF2-40B4-BE49-F238E27FC236}">
                <a16:creationId xmlns:a16="http://schemas.microsoft.com/office/drawing/2014/main" id="{9F2B242E-0C05-454B-B3CE-EEB95CE2E724}"/>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FC759911-BDDB-0E41-B57E-4FB43395ED1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479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AE0B90-A2A5-B244-BE95-7835801091E8}"/>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C79A2D29-D42F-CE46-9954-42278C691E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80B67AAB-FB37-3748-8AED-AC46A48806DE}"/>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5" name="바닥글 개체 틀 4">
            <a:extLst>
              <a:ext uri="{FF2B5EF4-FFF2-40B4-BE49-F238E27FC236}">
                <a16:creationId xmlns:a16="http://schemas.microsoft.com/office/drawing/2014/main" id="{DF0AC2DF-728A-F048-8859-43B69A296D6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CC64AE75-8463-2B4A-8FC2-D1E51E5F0402}"/>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56926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F9CAC7-DDF1-FE4D-866D-C6FA814AD285}"/>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B8C46B31-BCFB-304F-889D-7DB61157A1F3}"/>
              </a:ext>
            </a:extLst>
          </p:cNvPr>
          <p:cNvSpPr>
            <a:spLocks noGrp="1"/>
          </p:cNvSpPr>
          <p:nvPr>
            <p:ph sz="half" idx="1"/>
          </p:nvPr>
        </p:nvSpPr>
        <p:spPr>
          <a:xfrm>
            <a:off x="838200" y="1825625"/>
            <a:ext cx="5181600" cy="4351338"/>
          </a:xfrm>
        </p:spPr>
        <p:txBody>
          <a:body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48E8FF70-2BED-C546-8872-9D88FEB76336}"/>
              </a:ext>
            </a:extLst>
          </p:cNvPr>
          <p:cNvSpPr>
            <a:spLocks noGrp="1"/>
          </p:cNvSpPr>
          <p:nvPr>
            <p:ph sz="half" idx="2"/>
          </p:nvPr>
        </p:nvSpPr>
        <p:spPr>
          <a:xfrm>
            <a:off x="6172200" y="1825625"/>
            <a:ext cx="5181600" cy="4351338"/>
          </a:xfrm>
        </p:spPr>
        <p:txBody>
          <a:body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50DD3123-F5D5-DF4F-AE53-8160407A65B7}"/>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6" name="바닥글 개체 틀 5">
            <a:extLst>
              <a:ext uri="{FF2B5EF4-FFF2-40B4-BE49-F238E27FC236}">
                <a16:creationId xmlns:a16="http://schemas.microsoft.com/office/drawing/2014/main" id="{3372534A-6071-0643-941F-168E29DF11C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F0B259E4-EF2B-C648-80B5-A65C6F806AA3}"/>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405616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A17084-1683-514F-9895-000B8E48A4BF}"/>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C419E70-2792-7A4C-A4B7-E31BA3BA1B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4" name="내용 개체 틀 3">
            <a:extLst>
              <a:ext uri="{FF2B5EF4-FFF2-40B4-BE49-F238E27FC236}">
                <a16:creationId xmlns:a16="http://schemas.microsoft.com/office/drawing/2014/main" id="{D420B7DB-0599-9B42-BFD1-CC12BDDFAF69}"/>
              </a:ext>
            </a:extLst>
          </p:cNvPr>
          <p:cNvSpPr>
            <a:spLocks noGrp="1"/>
          </p:cNvSpPr>
          <p:nvPr>
            <p:ph sz="half" idx="2"/>
          </p:nvPr>
        </p:nvSpPr>
        <p:spPr>
          <a:xfrm>
            <a:off x="839788" y="2505075"/>
            <a:ext cx="5157787" cy="3684588"/>
          </a:xfrm>
        </p:spPr>
        <p:txBody>
          <a:bodyPr/>
          <a:lstStyle/>
          <a:p>
            <a:r>
              <a:rPr kumimoji="1" lang="ko-KR" altLang="en-US"/>
              <a:t>마스터 텍스트 스타일 편집
둘째 수준
셋째 수준
넷째 수준
다섯째 수준</a:t>
            </a:r>
          </a:p>
        </p:txBody>
      </p:sp>
      <p:sp>
        <p:nvSpPr>
          <p:cNvPr id="5" name="텍스트 개체 틀 4">
            <a:extLst>
              <a:ext uri="{FF2B5EF4-FFF2-40B4-BE49-F238E27FC236}">
                <a16:creationId xmlns:a16="http://schemas.microsoft.com/office/drawing/2014/main" id="{76270DCC-E8D7-EA44-91A7-C97D25CD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ko-KR" altLang="en-US"/>
              <a:t>마스터 텍스트 스타일 편집
둘째 수준
셋째 수준
넷째 수준
다섯째 수준</a:t>
            </a:r>
          </a:p>
        </p:txBody>
      </p:sp>
      <p:sp>
        <p:nvSpPr>
          <p:cNvPr id="6" name="내용 개체 틀 5">
            <a:extLst>
              <a:ext uri="{FF2B5EF4-FFF2-40B4-BE49-F238E27FC236}">
                <a16:creationId xmlns:a16="http://schemas.microsoft.com/office/drawing/2014/main" id="{9874DFB6-8906-C841-B1DF-AD063A9C85D5}"/>
              </a:ext>
            </a:extLst>
          </p:cNvPr>
          <p:cNvSpPr>
            <a:spLocks noGrp="1"/>
          </p:cNvSpPr>
          <p:nvPr>
            <p:ph sz="quarter" idx="4"/>
          </p:nvPr>
        </p:nvSpPr>
        <p:spPr>
          <a:xfrm>
            <a:off x="6172200" y="2505075"/>
            <a:ext cx="5183188" cy="3684588"/>
          </a:xfrm>
        </p:spPr>
        <p:txBody>
          <a:bodyPr/>
          <a:lstStyle/>
          <a:p>
            <a:r>
              <a:rPr kumimoji="1" lang="ko-KR" altLang="en-US"/>
              <a:t>마스터 텍스트 스타일 편집
둘째 수준
셋째 수준
넷째 수준
다섯째 수준</a:t>
            </a:r>
          </a:p>
        </p:txBody>
      </p:sp>
      <p:sp>
        <p:nvSpPr>
          <p:cNvPr id="7" name="날짜 개체 틀 6">
            <a:extLst>
              <a:ext uri="{FF2B5EF4-FFF2-40B4-BE49-F238E27FC236}">
                <a16:creationId xmlns:a16="http://schemas.microsoft.com/office/drawing/2014/main" id="{FAED94E7-7793-6C46-9219-7D686FAF4BA5}"/>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8" name="바닥글 개체 틀 7">
            <a:extLst>
              <a:ext uri="{FF2B5EF4-FFF2-40B4-BE49-F238E27FC236}">
                <a16:creationId xmlns:a16="http://schemas.microsoft.com/office/drawing/2014/main" id="{B2556104-5292-094A-BB76-C97FACA603E7}"/>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2FC5888F-8F71-654F-9568-233D1EFEF96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354609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BBC4524-3442-8A48-8900-9451E3B64A4F}"/>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5710569E-F005-FF47-A762-3ADFF796CC0E}"/>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4" name="바닥글 개체 틀 3">
            <a:extLst>
              <a:ext uri="{FF2B5EF4-FFF2-40B4-BE49-F238E27FC236}">
                <a16:creationId xmlns:a16="http://schemas.microsoft.com/office/drawing/2014/main" id="{36281A2F-048D-014E-B891-54F7075612A1}"/>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45CDA4AB-99BF-094C-AF46-949795EDAF30}"/>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3040494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BEE1CE-447A-494D-A5C9-35707CADA5DE}"/>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3" name="바닥글 개체 틀 2">
            <a:extLst>
              <a:ext uri="{FF2B5EF4-FFF2-40B4-BE49-F238E27FC236}">
                <a16:creationId xmlns:a16="http://schemas.microsoft.com/office/drawing/2014/main" id="{567C9A7F-17B5-AD4B-89C0-46435BC185F4}"/>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BB2069EB-E309-1448-955B-E81C54962C2F}"/>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8817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9ECAEB-9AC5-104B-A69A-910C73B8D83D}"/>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8895319-F573-164F-9DBC-B092E66C23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ko-KR" altLang="en-US"/>
              <a:t>마스터 텍스트 스타일 편집
둘째 수준
셋째 수준
넷째 수준
다섯째 수준</a:t>
            </a:r>
          </a:p>
        </p:txBody>
      </p:sp>
      <p:sp>
        <p:nvSpPr>
          <p:cNvPr id="4" name="텍스트 개체 틀 3">
            <a:extLst>
              <a:ext uri="{FF2B5EF4-FFF2-40B4-BE49-F238E27FC236}">
                <a16:creationId xmlns:a16="http://schemas.microsoft.com/office/drawing/2014/main" id="{628F1277-DCF0-0F40-B18D-83FD4B24C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D59BC76E-7F49-7541-90D7-C73796C0A539}"/>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6" name="바닥글 개체 틀 5">
            <a:extLst>
              <a:ext uri="{FF2B5EF4-FFF2-40B4-BE49-F238E27FC236}">
                <a16:creationId xmlns:a16="http://schemas.microsoft.com/office/drawing/2014/main" id="{A6D00EF6-1D44-5F40-AAB2-6CD9126B6567}"/>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316059F-991B-3F45-8B9E-A91A6346368C}"/>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1268438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BABEEA-998D-D44E-B506-6BB6FF6CB208}"/>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E3D77AD5-0FF5-C746-B8FA-77AF3370C5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CE2922E2-2885-7D41-93EF-3ECCEC6D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ko-KR" altLang="en-US"/>
              <a:t>마스터 텍스트 스타일 편집
둘째 수준
셋째 수준
넷째 수준
다섯째 수준</a:t>
            </a:r>
          </a:p>
        </p:txBody>
      </p:sp>
      <p:sp>
        <p:nvSpPr>
          <p:cNvPr id="5" name="날짜 개체 틀 4">
            <a:extLst>
              <a:ext uri="{FF2B5EF4-FFF2-40B4-BE49-F238E27FC236}">
                <a16:creationId xmlns:a16="http://schemas.microsoft.com/office/drawing/2014/main" id="{3E8F2FBF-7D95-B241-BF24-07A620EC9E5F}"/>
              </a:ext>
            </a:extLst>
          </p:cNvPr>
          <p:cNvSpPr>
            <a:spLocks noGrp="1"/>
          </p:cNvSpPr>
          <p:nvPr>
            <p:ph type="dt" sz="half" idx="10"/>
          </p:nvPr>
        </p:nvSpPr>
        <p:spPr/>
        <p:txBody>
          <a:bodyPr/>
          <a:lstStyle/>
          <a:p>
            <a:fld id="{21DBECDD-369D-4049-86E2-F7E0DFA70B58}" type="datetimeFigureOut">
              <a:rPr kumimoji="1" lang="ko-KR" altLang="en-US" smtClean="0"/>
              <a:t>2024. 8. 22.</a:t>
            </a:fld>
            <a:endParaRPr kumimoji="1" lang="ko-KR" altLang="en-US"/>
          </a:p>
        </p:txBody>
      </p:sp>
      <p:sp>
        <p:nvSpPr>
          <p:cNvPr id="6" name="바닥글 개체 틀 5">
            <a:extLst>
              <a:ext uri="{FF2B5EF4-FFF2-40B4-BE49-F238E27FC236}">
                <a16:creationId xmlns:a16="http://schemas.microsoft.com/office/drawing/2014/main" id="{BFE7A92D-B5B4-9D46-A4EF-7892288FFD73}"/>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E46EFD4E-B4C9-4246-B0FD-4EABBE6FB81D}"/>
              </a:ext>
            </a:extLst>
          </p:cNvPr>
          <p:cNvSpPr>
            <a:spLocks noGrp="1"/>
          </p:cNvSpPr>
          <p:nvPr>
            <p:ph type="sldNum" sz="quarter" idx="12"/>
          </p:nvPr>
        </p:nvSpPr>
        <p:spPr/>
        <p:txBody>
          <a:body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43333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5ADE1D8-AE5D-254C-A086-6EB4487A5E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F8E2CD2A-BFF3-F84D-820C-A6AE2DF53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ko-KR" altLang="en-US"/>
              <a:t>마스터 텍스트 스타일 편집
둘째 수준
셋째 수준
넷째 수준
다섯째 수준</a:t>
            </a:r>
          </a:p>
        </p:txBody>
      </p:sp>
      <p:sp>
        <p:nvSpPr>
          <p:cNvPr id="4" name="날짜 개체 틀 3">
            <a:extLst>
              <a:ext uri="{FF2B5EF4-FFF2-40B4-BE49-F238E27FC236}">
                <a16:creationId xmlns:a16="http://schemas.microsoft.com/office/drawing/2014/main" id="{FC8CA286-D0FE-4B40-9916-B64C4D46C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BECDD-369D-4049-86E2-F7E0DFA70B58}" type="datetimeFigureOut">
              <a:rPr kumimoji="1" lang="ko-KR" altLang="en-US" smtClean="0"/>
              <a:t>2024. 8. 22.</a:t>
            </a:fld>
            <a:endParaRPr kumimoji="1" lang="ko-KR" altLang="en-US"/>
          </a:p>
        </p:txBody>
      </p:sp>
      <p:sp>
        <p:nvSpPr>
          <p:cNvPr id="5" name="바닥글 개체 틀 4">
            <a:extLst>
              <a:ext uri="{FF2B5EF4-FFF2-40B4-BE49-F238E27FC236}">
                <a16:creationId xmlns:a16="http://schemas.microsoft.com/office/drawing/2014/main" id="{1ECF8C7A-1390-8E44-AC3C-E08A576144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F945089-9167-D14B-9E94-01B7EE05F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6BC96-1B15-3044-A9C4-381D250E9487}" type="slidenum">
              <a:rPr kumimoji="1" lang="ko-KR" altLang="en-US" smtClean="0"/>
              <a:t>‹#›</a:t>
            </a:fld>
            <a:endParaRPr kumimoji="1" lang="ko-KR" altLang="en-US"/>
          </a:p>
        </p:txBody>
      </p:sp>
    </p:spTree>
    <p:extLst>
      <p:ext uri="{BB962C8B-B14F-4D97-AF65-F5344CB8AC3E}">
        <p14:creationId xmlns:p14="http://schemas.microsoft.com/office/powerpoint/2010/main" val="2210692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9FDCB2E-91BF-EB4A-A225-847D3D72194E}"/>
              </a:ext>
            </a:extLst>
          </p:cNvPr>
          <p:cNvSpPr>
            <a:spLocks noGrp="1"/>
          </p:cNvSpPr>
          <p:nvPr>
            <p:ph type="ctrTitle"/>
          </p:nvPr>
        </p:nvSpPr>
        <p:spPr/>
        <p:txBody>
          <a:bodyPr/>
          <a:lstStyle/>
          <a:p>
            <a:r>
              <a:rPr kumimoji="1" lang="ko-KR" altLang="en-US" dirty="0" err="1"/>
              <a:t>정경주</a:t>
            </a:r>
            <a:r>
              <a:rPr kumimoji="1" lang="ko-KR" altLang="en-US" dirty="0"/>
              <a:t> 강의 노트</a:t>
            </a:r>
          </a:p>
        </p:txBody>
      </p:sp>
      <p:sp>
        <p:nvSpPr>
          <p:cNvPr id="3" name="부제목 2">
            <a:extLst>
              <a:ext uri="{FF2B5EF4-FFF2-40B4-BE49-F238E27FC236}">
                <a16:creationId xmlns:a16="http://schemas.microsoft.com/office/drawing/2014/main" id="{83069FB1-E062-EC4C-A3CA-B4F6BCC87847}"/>
              </a:ext>
            </a:extLst>
          </p:cNvPr>
          <p:cNvSpPr>
            <a:spLocks noGrp="1"/>
          </p:cNvSpPr>
          <p:nvPr>
            <p:ph type="subTitle" idx="1"/>
          </p:nvPr>
        </p:nvSpPr>
        <p:spPr/>
        <p:txBody>
          <a:bodyPr>
            <a:normAutofit fontScale="40000" lnSpcReduction="20000"/>
          </a:bodyPr>
          <a:lstStyle/>
          <a:p>
            <a:r>
              <a:rPr kumimoji="1" lang="ko-KR" altLang="en-US" dirty="0"/>
              <a:t>내용 설명</a:t>
            </a:r>
            <a:r>
              <a:rPr kumimoji="1" lang="en-US" altLang="ko-KR" dirty="0"/>
              <a:t>:</a:t>
            </a:r>
          </a:p>
          <a:p>
            <a:r>
              <a:rPr kumimoji="1" lang="ko-KR" altLang="en-US" dirty="0" err="1"/>
              <a:t>훼킹이렇게알아야</a:t>
            </a:r>
            <a:r>
              <a:rPr kumimoji="1" lang="en-US" altLang="ko-KR" dirty="0"/>
              <a:t>1%</a:t>
            </a:r>
            <a:r>
              <a:rPr kumimoji="1" lang="ko-KR" altLang="en-US" dirty="0"/>
              <a:t>에서 </a:t>
            </a:r>
            <a:r>
              <a:rPr kumimoji="1" lang="ko-KR" altLang="en-US" dirty="0" err="1"/>
              <a:t>고수로가는</a:t>
            </a:r>
            <a:r>
              <a:rPr kumimoji="1" lang="ko-KR" altLang="en-US" dirty="0"/>
              <a:t> 길</a:t>
            </a:r>
            <a:endParaRPr kumimoji="1" lang="en-US" altLang="ko-KR" dirty="0"/>
          </a:p>
          <a:p>
            <a:r>
              <a:rPr kumimoji="1" lang="ko-KR" altLang="en-US" dirty="0" err="1"/>
              <a:t>진심가득한</a:t>
            </a:r>
            <a:r>
              <a:rPr kumimoji="1" lang="ko-KR" altLang="en-US" dirty="0"/>
              <a:t> 조언들</a:t>
            </a:r>
            <a:endParaRPr kumimoji="1" lang="en-US" altLang="ko-KR" dirty="0"/>
          </a:p>
          <a:p>
            <a:endParaRPr kumimoji="1" lang="en-US" altLang="ko-KR" dirty="0"/>
          </a:p>
          <a:p>
            <a:r>
              <a:rPr kumimoji="1" lang="ko-KR" altLang="en-US" dirty="0"/>
              <a:t>작성자</a:t>
            </a:r>
            <a:r>
              <a:rPr kumimoji="1" lang="en-US" altLang="ko-KR" dirty="0"/>
              <a:t>: </a:t>
            </a:r>
            <a:r>
              <a:rPr kumimoji="1" lang="ko-KR" altLang="en-US" dirty="0" err="1"/>
              <a:t>정경주</a:t>
            </a:r>
            <a:endParaRPr kumimoji="1" lang="en-US" altLang="ko-KR" dirty="0"/>
          </a:p>
          <a:p>
            <a:r>
              <a:rPr kumimoji="1" lang="en-US" altLang="ko-KR" dirty="0"/>
              <a:t>2024-2030 </a:t>
            </a:r>
            <a:r>
              <a:rPr kumimoji="1" lang="ko-KR" altLang="en-US" dirty="0"/>
              <a:t>저작권은 </a:t>
            </a:r>
            <a:r>
              <a:rPr kumimoji="1" lang="ko-KR" altLang="en-US" dirty="0" err="1"/>
              <a:t>정경주님의</a:t>
            </a:r>
            <a:r>
              <a:rPr kumimoji="1" lang="ko-KR" altLang="en-US" dirty="0"/>
              <a:t> 출판사</a:t>
            </a:r>
            <a:r>
              <a:rPr kumimoji="1" lang="en-US" altLang="ko-KR" dirty="0"/>
              <a:t>(</a:t>
            </a:r>
            <a:r>
              <a:rPr kumimoji="1" lang="ko-KR" altLang="en-US" dirty="0"/>
              <a:t>자비 출판사</a:t>
            </a:r>
            <a:r>
              <a:rPr kumimoji="1" lang="en-US" altLang="ko-KR" dirty="0"/>
              <a:t>)</a:t>
            </a:r>
            <a:r>
              <a:rPr kumimoji="1" lang="ko-KR" altLang="en-US" dirty="0"/>
              <a:t>에 있습니다</a:t>
            </a:r>
            <a:endParaRPr kumimoji="1" lang="en-US" altLang="ko-KR" dirty="0"/>
          </a:p>
          <a:p>
            <a:r>
              <a:rPr kumimoji="1" lang="en-US" altLang="ko-KR" dirty="0"/>
              <a:t>2024</a:t>
            </a:r>
            <a:r>
              <a:rPr kumimoji="1" lang="ko-KR" altLang="en-US" dirty="0" err="1"/>
              <a:t>년도작입니다</a:t>
            </a:r>
            <a:endParaRPr kumimoji="1" lang="ko-KR" altLang="en-US" dirty="0"/>
          </a:p>
        </p:txBody>
      </p:sp>
    </p:spTree>
    <p:extLst>
      <p:ext uri="{BB962C8B-B14F-4D97-AF65-F5344CB8AC3E}">
        <p14:creationId xmlns:p14="http://schemas.microsoft.com/office/powerpoint/2010/main" val="9167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6B2D2AE-69DE-AB45-9076-B298A64BCC95}"/>
              </a:ext>
            </a:extLst>
          </p:cNvPr>
          <p:cNvSpPr>
            <a:spLocks noGrp="1"/>
          </p:cNvSpPr>
          <p:nvPr>
            <p:ph type="title"/>
          </p:nvPr>
        </p:nvSpPr>
        <p:spPr/>
        <p:txBody>
          <a:bodyPr/>
          <a:lstStyle/>
          <a:p>
            <a:r>
              <a:rPr kumimoji="1" lang="ko-KR" altLang="en-US" dirty="0"/>
              <a:t>위험</a:t>
            </a:r>
            <a:r>
              <a:rPr kumimoji="1" lang="en-US" altLang="ko-KR" dirty="0"/>
              <a:t>:</a:t>
            </a:r>
            <a:r>
              <a:rPr kumimoji="1" lang="ko-KR" altLang="en-US" dirty="0"/>
              <a:t> </a:t>
            </a:r>
            <a:br>
              <a:rPr kumimoji="1" lang="en-US" altLang="ko-KR" dirty="0"/>
            </a:br>
            <a:r>
              <a:rPr kumimoji="1" lang="ko-KR" altLang="en-US" dirty="0"/>
              <a:t>인공지능 </a:t>
            </a:r>
            <a:r>
              <a:rPr kumimoji="1" lang="en-US" altLang="ko-KR" dirty="0"/>
              <a:t>AI</a:t>
            </a:r>
            <a:r>
              <a:rPr kumimoji="1" lang="ko-KR" altLang="en-US" dirty="0" err="1"/>
              <a:t>써야하냐구요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6703DEF8-E7E5-BF4C-8B4A-C6DF1A8F69C1}"/>
              </a:ext>
            </a:extLst>
          </p:cNvPr>
          <p:cNvSpPr>
            <a:spLocks noGrp="1"/>
          </p:cNvSpPr>
          <p:nvPr>
            <p:ph idx="1"/>
          </p:nvPr>
        </p:nvSpPr>
        <p:spPr>
          <a:xfrm>
            <a:off x="838200" y="1690688"/>
            <a:ext cx="10515600" cy="5032376"/>
          </a:xfrm>
        </p:spPr>
        <p:txBody>
          <a:bodyPr>
            <a:normAutofit lnSpcReduction="10000"/>
          </a:bodyPr>
          <a:lstStyle/>
          <a:p>
            <a:r>
              <a:rPr kumimoji="1" lang="ko-KR" altLang="en-US" sz="2600" dirty="0"/>
              <a:t>일단은 </a:t>
            </a:r>
            <a:r>
              <a:rPr kumimoji="1" lang="ko-KR" altLang="en-US" sz="3200" dirty="0" err="1"/>
              <a:t>구글링</a:t>
            </a:r>
            <a:r>
              <a:rPr kumimoji="1" lang="ko-KR" altLang="en-US" sz="2600" dirty="0" err="1"/>
              <a:t>하시구요</a:t>
            </a:r>
            <a:endParaRPr kumimoji="1" lang="en-US" altLang="ko-KR" sz="2600" dirty="0"/>
          </a:p>
          <a:p>
            <a:r>
              <a:rPr kumimoji="1" lang="ko-KR" altLang="en-US" sz="2600" dirty="0"/>
              <a:t>다음은 스콜라 구글이라고 학술검색엔진 찾아서 공개된 문서나 논문 </a:t>
            </a:r>
            <a:r>
              <a:rPr kumimoji="1" lang="ko-KR" altLang="en-US" sz="2600" dirty="0" err="1"/>
              <a:t>읽어보시구요</a:t>
            </a:r>
            <a:endParaRPr kumimoji="1" lang="en-US" altLang="ko-KR" sz="2600" dirty="0"/>
          </a:p>
          <a:p>
            <a:r>
              <a:rPr kumimoji="1" lang="ko-KR" altLang="en-US" sz="2600" dirty="0"/>
              <a:t>다음은 </a:t>
            </a:r>
            <a:r>
              <a:rPr kumimoji="1" lang="ko-KR" altLang="en-US" sz="2600" dirty="0" err="1"/>
              <a:t>네이버에다가</a:t>
            </a:r>
            <a:r>
              <a:rPr kumimoji="1" lang="ko-KR" altLang="en-US" sz="2600" dirty="0"/>
              <a:t> 유명인들처서 이메일이나 공개된 </a:t>
            </a:r>
            <a:r>
              <a:rPr kumimoji="1" lang="ko-KR" altLang="en-US" sz="2600" dirty="0" err="1"/>
              <a:t>이런분들한테</a:t>
            </a:r>
            <a:r>
              <a:rPr kumimoji="1" lang="ko-KR" altLang="en-US" sz="2600" dirty="0"/>
              <a:t> 간단히만</a:t>
            </a:r>
            <a:r>
              <a:rPr kumimoji="1" lang="en-US" altLang="ko-KR" sz="2600" dirty="0"/>
              <a:t>,</a:t>
            </a:r>
            <a:r>
              <a:rPr kumimoji="1" lang="ko-KR" altLang="en-US" sz="2600" dirty="0"/>
              <a:t> 의문표를 </a:t>
            </a:r>
            <a:r>
              <a:rPr kumimoji="1" lang="ko-KR" altLang="en-US" sz="2600" dirty="0" err="1"/>
              <a:t>던져보시구요</a:t>
            </a:r>
            <a:r>
              <a:rPr kumimoji="1" lang="en-US" altLang="ko-KR" sz="2600" dirty="0"/>
              <a:t>?</a:t>
            </a:r>
          </a:p>
          <a:p>
            <a:r>
              <a:rPr kumimoji="1" lang="ko-KR" altLang="en-US" sz="2600" dirty="0"/>
              <a:t>할 수 있는지 </a:t>
            </a:r>
            <a:r>
              <a:rPr kumimoji="1" lang="ko-KR" altLang="en-US" sz="2600" dirty="0" err="1"/>
              <a:t>테스트해보시구요</a:t>
            </a:r>
            <a:r>
              <a:rPr kumimoji="1" lang="en-US" altLang="ko-KR" sz="2600" dirty="0"/>
              <a:t>.</a:t>
            </a:r>
            <a:r>
              <a:rPr kumimoji="1" lang="ko-KR" altLang="en-US" sz="2600" dirty="0"/>
              <a:t> </a:t>
            </a:r>
            <a:r>
              <a:rPr kumimoji="1" lang="en-US" altLang="ko-KR" sz="2600" dirty="0"/>
              <a:t>(</a:t>
            </a:r>
            <a:r>
              <a:rPr kumimoji="1" lang="ko-KR" altLang="en-US" sz="2600" dirty="0"/>
              <a:t>컴파일이 되는지</a:t>
            </a:r>
            <a:r>
              <a:rPr kumimoji="1" lang="en-US" altLang="ko-KR" sz="2600" dirty="0"/>
              <a:t>?</a:t>
            </a:r>
            <a:r>
              <a:rPr kumimoji="1" lang="ko-KR" altLang="en-US" sz="2600" dirty="0"/>
              <a:t> 코드가 잘못 작성되었는지</a:t>
            </a:r>
            <a:r>
              <a:rPr kumimoji="1" lang="en-US" altLang="ko-KR" sz="2600" dirty="0"/>
              <a:t>?</a:t>
            </a:r>
            <a:r>
              <a:rPr kumimoji="1" lang="ko-KR" altLang="en-US" sz="2600" dirty="0"/>
              <a:t> 명령어를 똑바로 </a:t>
            </a:r>
            <a:r>
              <a:rPr kumimoji="1" lang="ko-KR" altLang="en-US" sz="2600" dirty="0" err="1"/>
              <a:t>입력한건지</a:t>
            </a:r>
            <a:r>
              <a:rPr kumimoji="1" lang="en-US" altLang="ko-KR" sz="2600" dirty="0"/>
              <a:t>?</a:t>
            </a:r>
            <a:r>
              <a:rPr kumimoji="1" lang="ko-KR" altLang="en-US" sz="2600" dirty="0"/>
              <a:t> </a:t>
            </a:r>
            <a:r>
              <a:rPr kumimoji="1" lang="en-US" altLang="ko-KR" sz="2600" dirty="0"/>
              <a:t>…)</a:t>
            </a:r>
          </a:p>
          <a:p>
            <a:r>
              <a:rPr kumimoji="1" lang="ko-KR" altLang="en-US" sz="2600" dirty="0" err="1"/>
              <a:t>정안대면</a:t>
            </a:r>
            <a:r>
              <a:rPr kumimoji="1" lang="ko-KR" altLang="en-US" sz="2600" dirty="0"/>
              <a:t> </a:t>
            </a:r>
            <a:r>
              <a:rPr kumimoji="1" lang="en-US" altLang="ko-KR" sz="2600" dirty="0" err="1"/>
              <a:t>chatgpt.com</a:t>
            </a:r>
            <a:r>
              <a:rPr kumimoji="1" lang="ko-KR" altLang="en-US" sz="2600" dirty="0"/>
              <a:t>에 접속하셔서 </a:t>
            </a:r>
            <a:r>
              <a:rPr kumimoji="1" lang="ko-KR" altLang="en-US" sz="2600" dirty="0" err="1"/>
              <a:t>지메일</a:t>
            </a:r>
            <a:r>
              <a:rPr kumimoji="1" lang="ko-KR" altLang="en-US" sz="2600" dirty="0"/>
              <a:t> 아이디로 로그인하셔서 </a:t>
            </a:r>
            <a:r>
              <a:rPr kumimoji="1" lang="ko-KR" altLang="en-US" sz="2600" dirty="0" err="1"/>
              <a:t>가입되시고나면</a:t>
            </a:r>
            <a:r>
              <a:rPr kumimoji="1" lang="ko-KR" altLang="en-US" sz="2600" dirty="0"/>
              <a:t> 코드 작성을 한글로 요청해보시고 조금적응하시면 쓰시면 </a:t>
            </a:r>
            <a:r>
              <a:rPr kumimoji="1" lang="ko-KR" altLang="en-US" sz="2600" dirty="0" err="1"/>
              <a:t>될거</a:t>
            </a:r>
            <a:r>
              <a:rPr kumimoji="1" lang="ko-KR" altLang="en-US" sz="2600" dirty="0"/>
              <a:t> 같아요</a:t>
            </a:r>
            <a:r>
              <a:rPr kumimoji="1" lang="en-US" altLang="ko-KR" sz="2600" dirty="0"/>
              <a:t>.</a:t>
            </a:r>
            <a:r>
              <a:rPr kumimoji="1" lang="ko-KR" altLang="en-US" sz="2600" dirty="0"/>
              <a:t> </a:t>
            </a:r>
            <a:r>
              <a:rPr kumimoji="1" lang="en-US" altLang="ko-KR" sz="2600" dirty="0"/>
              <a:t>C</a:t>
            </a:r>
            <a:r>
              <a:rPr kumimoji="1" lang="ko-KR" altLang="en-US" sz="2600" dirty="0"/>
              <a:t>언어</a:t>
            </a:r>
            <a:r>
              <a:rPr kumimoji="1" lang="en-US" altLang="ko-KR" sz="2600" dirty="0"/>
              <a:t>,</a:t>
            </a:r>
            <a:r>
              <a:rPr kumimoji="1" lang="ko-KR" altLang="en-US" sz="2600" dirty="0"/>
              <a:t> 어셈블리어 </a:t>
            </a:r>
            <a:r>
              <a:rPr kumimoji="1" lang="en-US" altLang="ko-KR" sz="2600" dirty="0"/>
              <a:t>x86 x86 64, </a:t>
            </a:r>
            <a:r>
              <a:rPr kumimoji="1" lang="ko-KR" altLang="en-US" sz="2600" dirty="0"/>
              <a:t>리눅스 명령어</a:t>
            </a:r>
            <a:r>
              <a:rPr kumimoji="1" lang="en-US" altLang="ko-KR" sz="2600" dirty="0"/>
              <a:t>)</a:t>
            </a:r>
            <a:r>
              <a:rPr kumimoji="1" lang="ko-KR" altLang="en-US" sz="2600" dirty="0"/>
              <a:t> 이 정도 검색해 나가시면 되니까</a:t>
            </a:r>
            <a:r>
              <a:rPr kumimoji="1" lang="en-US" altLang="ko-KR" sz="2600" dirty="0"/>
              <a:t>.</a:t>
            </a:r>
            <a:r>
              <a:rPr kumimoji="1" lang="ko-KR" altLang="en-US" sz="2600" dirty="0"/>
              <a:t> 잘 </a:t>
            </a:r>
            <a:r>
              <a:rPr kumimoji="1" lang="ko-KR" altLang="en-US" sz="2600" dirty="0" err="1"/>
              <a:t>쓰시구요</a:t>
            </a:r>
            <a:r>
              <a:rPr kumimoji="1" lang="en-US" altLang="ko-KR" sz="2600" dirty="0"/>
              <a:t>.</a:t>
            </a:r>
            <a:r>
              <a:rPr kumimoji="1" lang="ko-KR" altLang="en-US" sz="2600" dirty="0"/>
              <a:t> 그리고 </a:t>
            </a:r>
            <a:r>
              <a:rPr kumimoji="1" lang="en-US" altLang="ko-KR" sz="2600" dirty="0" err="1"/>
              <a:t>ai</a:t>
            </a:r>
            <a:r>
              <a:rPr kumimoji="1" lang="ko-KR" altLang="en-US" sz="2600" dirty="0" err="1"/>
              <a:t>를쓰셔서</a:t>
            </a:r>
            <a:r>
              <a:rPr kumimoji="1" lang="ko-KR" altLang="en-US" sz="2600" dirty="0"/>
              <a:t> 작성했다든가 </a:t>
            </a:r>
            <a:r>
              <a:rPr kumimoji="1" lang="ko-KR" altLang="en-US" sz="2600" dirty="0" err="1"/>
              <a:t>만든거란</a:t>
            </a:r>
            <a:r>
              <a:rPr kumimoji="1" lang="ko-KR" altLang="en-US" sz="2600" dirty="0"/>
              <a:t> 표기는 마시기 바랍니다</a:t>
            </a:r>
            <a:r>
              <a:rPr kumimoji="1" lang="en-US" altLang="ko-KR" sz="2600" dirty="0"/>
              <a:t>.</a:t>
            </a:r>
            <a:r>
              <a:rPr kumimoji="1" lang="ko-KR" altLang="en-US" sz="2600" dirty="0"/>
              <a:t> </a:t>
            </a:r>
            <a:r>
              <a:rPr kumimoji="1" lang="ko-KR" altLang="en-US" sz="2600" dirty="0" err="1"/>
              <a:t>그정도는</a:t>
            </a:r>
            <a:r>
              <a:rPr kumimoji="1" lang="ko-KR" altLang="en-US" sz="2600" dirty="0"/>
              <a:t> 컨트롤이 가능하니까 작성하시는 거라는 거니까요</a:t>
            </a:r>
            <a:r>
              <a:rPr kumimoji="1" lang="en-US" altLang="ko-KR" sz="2600" dirty="0"/>
              <a:t>?!</a:t>
            </a:r>
            <a:r>
              <a:rPr kumimoji="1" lang="ko-KR" altLang="en-US" sz="2600" dirty="0"/>
              <a:t>맞죠 이래도 </a:t>
            </a:r>
            <a:r>
              <a:rPr kumimoji="1" lang="en-US" altLang="ko-KR" sz="2600" dirty="0"/>
              <a:t>1%</a:t>
            </a:r>
            <a:r>
              <a:rPr kumimoji="1" lang="ko-KR" altLang="en-US" sz="2600" dirty="0"/>
              <a:t>해커</a:t>
            </a:r>
            <a:r>
              <a:rPr kumimoji="1" lang="en-US" altLang="ko-KR" sz="2600" dirty="0"/>
              <a:t>.</a:t>
            </a:r>
          </a:p>
          <a:p>
            <a:endParaRPr kumimoji="1" lang="en-US" altLang="ko-KR" dirty="0"/>
          </a:p>
        </p:txBody>
      </p:sp>
    </p:spTree>
    <p:extLst>
      <p:ext uri="{BB962C8B-B14F-4D97-AF65-F5344CB8AC3E}">
        <p14:creationId xmlns:p14="http://schemas.microsoft.com/office/powerpoint/2010/main" val="353383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01F1EB-FE51-7646-B76B-3F5D2FBB248A}"/>
              </a:ext>
            </a:extLst>
          </p:cNvPr>
          <p:cNvSpPr>
            <a:spLocks noGrp="1"/>
          </p:cNvSpPr>
          <p:nvPr>
            <p:ph type="title"/>
          </p:nvPr>
        </p:nvSpPr>
        <p:spPr>
          <a:xfrm>
            <a:off x="838200" y="365125"/>
            <a:ext cx="10515600" cy="1325563"/>
          </a:xfrm>
        </p:spPr>
        <p:txBody>
          <a:bodyPr/>
          <a:lstStyle/>
          <a:p>
            <a:r>
              <a:rPr kumimoji="1" lang="ko-KR" altLang="en-US" dirty="0"/>
              <a:t>언어에 대한 회고</a:t>
            </a:r>
          </a:p>
        </p:txBody>
      </p:sp>
      <p:sp>
        <p:nvSpPr>
          <p:cNvPr id="3" name="내용 개체 틀 2">
            <a:extLst>
              <a:ext uri="{FF2B5EF4-FFF2-40B4-BE49-F238E27FC236}">
                <a16:creationId xmlns:a16="http://schemas.microsoft.com/office/drawing/2014/main" id="{2F78FF4F-F86D-F34C-914C-E1A209EF530B}"/>
              </a:ext>
            </a:extLst>
          </p:cNvPr>
          <p:cNvSpPr>
            <a:spLocks noGrp="1"/>
          </p:cNvSpPr>
          <p:nvPr>
            <p:ph idx="1"/>
          </p:nvPr>
        </p:nvSpPr>
        <p:spPr>
          <a:xfrm>
            <a:off x="838200" y="1825624"/>
            <a:ext cx="10515600" cy="5032375"/>
          </a:xfrm>
        </p:spPr>
        <p:txBody>
          <a:bodyPr>
            <a:normAutofit/>
          </a:bodyPr>
          <a:lstStyle/>
          <a:p>
            <a:r>
              <a:rPr kumimoji="1" lang="en-US" altLang="ko-KR" sz="2400" dirty="0"/>
              <a:t>C</a:t>
            </a:r>
            <a:r>
              <a:rPr kumimoji="1" lang="ko-KR" altLang="en-US" sz="2400" dirty="0"/>
              <a:t>언어를 처음 배우고</a:t>
            </a:r>
            <a:r>
              <a:rPr kumimoji="1" lang="en-US" altLang="ko-KR" sz="2400" dirty="0"/>
              <a:t>,</a:t>
            </a:r>
            <a:r>
              <a:rPr kumimoji="1" lang="ko-KR" altLang="en-US" sz="2400" dirty="0"/>
              <a:t> 어셈블리</a:t>
            </a:r>
            <a:r>
              <a:rPr kumimoji="1" lang="en-US" altLang="ko-KR" sz="2400" dirty="0"/>
              <a:t>(</a:t>
            </a:r>
            <a:r>
              <a:rPr kumimoji="1" lang="en-US" altLang="ko-KR" sz="2400" dirty="0" err="1"/>
              <a:t>asm</a:t>
            </a:r>
            <a:r>
              <a:rPr kumimoji="1" lang="en-US" altLang="ko-KR" sz="2400" dirty="0"/>
              <a:t>)</a:t>
            </a:r>
            <a:r>
              <a:rPr kumimoji="1" lang="ko-KR" altLang="en-US" sz="2400" dirty="0"/>
              <a:t>을 </a:t>
            </a:r>
            <a:r>
              <a:rPr kumimoji="1" lang="en-US" altLang="ko-KR" sz="2400" dirty="0"/>
              <a:t>2</a:t>
            </a:r>
            <a:r>
              <a:rPr kumimoji="1" lang="ko-KR" altLang="en-US" sz="2400" dirty="0"/>
              <a:t>개정도 익힌다 </a:t>
            </a:r>
            <a:r>
              <a:rPr kumimoji="1" lang="en-US" altLang="ko-KR" sz="2400" dirty="0"/>
              <a:t>(x86/x64). </a:t>
            </a:r>
            <a:r>
              <a:rPr kumimoji="1" lang="en-US" altLang="ko-KR" sz="2000" dirty="0"/>
              <a:t>64</a:t>
            </a:r>
            <a:r>
              <a:rPr kumimoji="1" lang="ko-KR" altLang="en-US" sz="2000" dirty="0"/>
              <a:t>비트는 </a:t>
            </a:r>
            <a:r>
              <a:rPr kumimoji="1" lang="en-US" altLang="ko-KR" sz="2000" dirty="0"/>
              <a:t>x86</a:t>
            </a:r>
            <a:r>
              <a:rPr kumimoji="1" lang="ko-KR" altLang="en-US" sz="2000" dirty="0"/>
              <a:t>과 달라진 코드들이 있어서 찾아보면서 </a:t>
            </a:r>
            <a:r>
              <a:rPr kumimoji="1" lang="ko-KR" altLang="en-US" sz="2000" dirty="0" err="1"/>
              <a:t>익혀야하고</a:t>
            </a:r>
            <a:r>
              <a:rPr kumimoji="1" lang="en-US" altLang="ko-KR" sz="2000" dirty="0"/>
              <a:t>,</a:t>
            </a:r>
            <a:r>
              <a:rPr kumimoji="1" lang="ko-KR" altLang="en-US" sz="2000" dirty="0"/>
              <a:t> 코딩을 조금은 해보아야 적응이 될 것이다</a:t>
            </a:r>
            <a:r>
              <a:rPr kumimoji="1" lang="en-US" altLang="ko-KR" sz="2000" dirty="0"/>
              <a:t>.</a:t>
            </a:r>
          </a:p>
          <a:p>
            <a:r>
              <a:rPr kumimoji="1" lang="ko-KR" altLang="en-US" sz="2000" dirty="0"/>
              <a:t>웹브라우저를 </a:t>
            </a:r>
            <a:r>
              <a:rPr kumimoji="1" lang="ko-KR" altLang="en-US" sz="2000" dirty="0" err="1"/>
              <a:t>만들것도</a:t>
            </a:r>
            <a:r>
              <a:rPr kumimoji="1" lang="ko-KR" altLang="en-US" sz="2000" dirty="0"/>
              <a:t> 아닌데</a:t>
            </a:r>
            <a:r>
              <a:rPr kumimoji="1" lang="en-US" altLang="ko-KR" sz="2000" dirty="0"/>
              <a:t>,</a:t>
            </a:r>
            <a:r>
              <a:rPr kumimoji="1" lang="ko-KR" altLang="en-US" sz="2000" dirty="0"/>
              <a:t> 왠 </a:t>
            </a:r>
            <a:r>
              <a:rPr kumimoji="1" lang="ko-KR" altLang="en-US" sz="2000" dirty="0" err="1"/>
              <a:t>웹해킹을</a:t>
            </a:r>
            <a:r>
              <a:rPr kumimoji="1" lang="ko-KR" altLang="en-US" sz="2000" dirty="0"/>
              <a:t> </a:t>
            </a:r>
            <a:r>
              <a:rPr kumimoji="1" lang="ko-KR" altLang="en-US" sz="2000" dirty="0" err="1"/>
              <a:t>배울려고달려들거</a:t>
            </a:r>
            <a:r>
              <a:rPr kumimoji="1" lang="ko-KR" altLang="en-US" sz="2000" dirty="0"/>
              <a:t> 없다</a:t>
            </a:r>
            <a:r>
              <a:rPr kumimoji="1" lang="en-US" altLang="ko-KR" sz="2000" dirty="0"/>
              <a:t>.</a:t>
            </a:r>
          </a:p>
          <a:p>
            <a:r>
              <a:rPr kumimoji="1" lang="ko-KR" altLang="en-US" sz="2000" dirty="0" err="1"/>
              <a:t>리누기로해킹할거라면서버박스를완전히컴프로마이즈</a:t>
            </a:r>
            <a:r>
              <a:rPr kumimoji="1" lang="en-US" altLang="ko-KR" sz="2000" dirty="0"/>
              <a:t>(</a:t>
            </a:r>
            <a:r>
              <a:rPr kumimoji="1" lang="ko-KR" altLang="en-US" sz="2000" dirty="0"/>
              <a:t>장악서버운영</a:t>
            </a:r>
            <a:r>
              <a:rPr kumimoji="1" lang="en-US" altLang="ko-KR" sz="2000" dirty="0"/>
              <a:t>)</a:t>
            </a:r>
            <a:r>
              <a:rPr kumimoji="1" lang="ko-KR" altLang="en-US" sz="2000" dirty="0"/>
              <a:t>하는 </a:t>
            </a:r>
            <a:r>
              <a:rPr kumimoji="1" lang="ko-KR" altLang="en-US" sz="2000" dirty="0" err="1"/>
              <a:t>방법까지만</a:t>
            </a:r>
            <a:r>
              <a:rPr kumimoji="1" lang="ko-KR" altLang="en-US" sz="2000" dirty="0"/>
              <a:t> 우선은 배운다</a:t>
            </a:r>
            <a:r>
              <a:rPr kumimoji="1" lang="en-US" altLang="ko-KR" sz="2000" dirty="0"/>
              <a:t>.</a:t>
            </a:r>
            <a:r>
              <a:rPr kumimoji="1" lang="ko-KR" altLang="en-US" sz="2000" dirty="0"/>
              <a:t> 그리고 추가적인 것은 지속적으로 학습해서 리눅스 </a:t>
            </a:r>
            <a:r>
              <a:rPr kumimoji="1" lang="ko-KR" altLang="en-US" sz="2000" dirty="0" err="1"/>
              <a:t>커널쪽으로</a:t>
            </a:r>
            <a:r>
              <a:rPr kumimoji="1" lang="ko-KR" altLang="en-US" sz="2000" dirty="0"/>
              <a:t> 연구한다</a:t>
            </a:r>
            <a:r>
              <a:rPr kumimoji="1" lang="en-US" altLang="ko-KR" sz="2000" dirty="0"/>
              <a:t>.</a:t>
            </a:r>
          </a:p>
          <a:p>
            <a:r>
              <a:rPr kumimoji="1" lang="ko-KR" altLang="en-US" sz="2000" dirty="0" err="1"/>
              <a:t>공격기법</a:t>
            </a:r>
            <a:r>
              <a:rPr kumimoji="1" lang="ko-KR" altLang="en-US" sz="2000" dirty="0"/>
              <a:t> 연구를 중간 중간해서 새로운 언어가 아닌 </a:t>
            </a:r>
            <a:r>
              <a:rPr kumimoji="1" lang="ko-KR" altLang="en-US" sz="2000" dirty="0" err="1"/>
              <a:t>씨언어로된</a:t>
            </a:r>
            <a:r>
              <a:rPr kumimoji="1" lang="ko-KR" altLang="en-US" sz="2000" dirty="0"/>
              <a:t> 코드만으로 처리하여 모든 것을 </a:t>
            </a:r>
            <a:r>
              <a:rPr kumimoji="1" lang="ko-KR" altLang="en-US" sz="2000" dirty="0" err="1"/>
              <a:t>포팅하거나</a:t>
            </a:r>
            <a:r>
              <a:rPr kumimoji="1" lang="ko-KR" altLang="en-US" sz="2000" dirty="0"/>
              <a:t> 구현해야 한다</a:t>
            </a:r>
            <a:endParaRPr kumimoji="1" lang="en-US" altLang="ko-KR" sz="2000" dirty="0"/>
          </a:p>
          <a:p>
            <a:r>
              <a:rPr kumimoji="1" lang="ko-KR" altLang="en-US" sz="2000" dirty="0"/>
              <a:t>이때부터 </a:t>
            </a:r>
            <a:r>
              <a:rPr kumimoji="1" lang="ko-KR" altLang="en-US" sz="2000" dirty="0" err="1"/>
              <a:t>자기도구를</a:t>
            </a:r>
            <a:r>
              <a:rPr kumimoji="1" lang="ko-KR" altLang="en-US" sz="2000" dirty="0"/>
              <a:t> 개발이 가능하고</a:t>
            </a:r>
            <a:r>
              <a:rPr kumimoji="1" lang="en-US" altLang="ko-KR" sz="2000" dirty="0"/>
              <a:t>,</a:t>
            </a:r>
            <a:r>
              <a:rPr kumimoji="1" lang="ko-KR" altLang="en-US" sz="2000" dirty="0"/>
              <a:t> </a:t>
            </a:r>
            <a:r>
              <a:rPr kumimoji="1" lang="ko-KR" altLang="en-US" sz="2000" dirty="0" err="1"/>
              <a:t>보안도구가</a:t>
            </a:r>
            <a:r>
              <a:rPr kumimoji="1" lang="ko-KR" altLang="en-US" sz="2000" dirty="0"/>
              <a:t> 아닌</a:t>
            </a:r>
            <a:r>
              <a:rPr kumimoji="1" lang="en-US" altLang="ko-KR" sz="2000" dirty="0"/>
              <a:t>,</a:t>
            </a:r>
            <a:r>
              <a:rPr kumimoji="1" lang="ko-KR" altLang="en-US" sz="2000" dirty="0"/>
              <a:t> 해킹솔루션이 개발이 가능해진다</a:t>
            </a:r>
            <a:r>
              <a:rPr kumimoji="1" lang="en-US" altLang="ko-KR" sz="2000" dirty="0"/>
              <a:t>.</a:t>
            </a:r>
            <a:r>
              <a:rPr kumimoji="1" lang="ko-KR" altLang="en-US" sz="2000" dirty="0"/>
              <a:t> 정적 분석기가 </a:t>
            </a:r>
            <a:r>
              <a:rPr kumimoji="1" lang="ko-KR" altLang="en-US" sz="2000" dirty="0" err="1"/>
              <a:t>해킹도구가</a:t>
            </a:r>
            <a:r>
              <a:rPr kumimoji="1" lang="ko-KR" altLang="en-US" sz="2000" dirty="0"/>
              <a:t> </a:t>
            </a:r>
            <a:r>
              <a:rPr kumimoji="1" lang="ko-KR" altLang="en-US" sz="2000" dirty="0" err="1"/>
              <a:t>아니냐구요</a:t>
            </a:r>
            <a:r>
              <a:rPr kumimoji="1" lang="en-US" altLang="ko-KR" sz="2000" dirty="0"/>
              <a:t>?</a:t>
            </a:r>
            <a:r>
              <a:rPr kumimoji="1" lang="ko-KR" altLang="en-US" sz="2000" dirty="0"/>
              <a:t>아닙니다</a:t>
            </a:r>
            <a:r>
              <a:rPr kumimoji="1" lang="en-US" altLang="ko-KR" sz="2000" dirty="0"/>
              <a:t>.</a:t>
            </a:r>
            <a:r>
              <a:rPr kumimoji="1" lang="ko-KR" altLang="en-US" sz="2000" dirty="0"/>
              <a:t>보안이라는 단어가 들어간 모든 것은 해킹에 반하는 보안 도구로 개발된 </a:t>
            </a:r>
            <a:r>
              <a:rPr kumimoji="1" lang="ko-KR" altLang="en-US" sz="2000" dirty="0" err="1"/>
              <a:t>설계자체입니다</a:t>
            </a:r>
            <a:r>
              <a:rPr kumimoji="1" lang="en-US" altLang="ko-KR" sz="2000" dirty="0"/>
              <a:t>.</a:t>
            </a:r>
            <a:r>
              <a:rPr kumimoji="1" lang="ko-KR" altLang="en-US" sz="2000" dirty="0"/>
              <a:t> 따라서 개발된 도구를 쓰실 때 최고 수준의 해커가 되시는 겁니다</a:t>
            </a:r>
            <a:r>
              <a:rPr kumimoji="1" lang="en-US" altLang="ko-KR" sz="2000" dirty="0"/>
              <a:t>.</a:t>
            </a:r>
            <a:r>
              <a:rPr kumimoji="1" lang="ko-KR" altLang="en-US" sz="2000" dirty="0"/>
              <a:t> 네 </a:t>
            </a:r>
            <a:r>
              <a:rPr kumimoji="1" lang="ko-KR" altLang="en-US" sz="2000" dirty="0" err="1"/>
              <a:t>커널모듈도</a:t>
            </a:r>
            <a:r>
              <a:rPr kumimoji="1" lang="ko-KR" altLang="en-US" sz="2000" dirty="0"/>
              <a:t> 좋고</a:t>
            </a:r>
            <a:r>
              <a:rPr kumimoji="1" lang="en-US" altLang="ko-KR" sz="2000" dirty="0"/>
              <a:t>,</a:t>
            </a:r>
            <a:r>
              <a:rPr kumimoji="1" lang="ko-KR" altLang="en-US" sz="2000" dirty="0"/>
              <a:t> 커널 소스코드를 변경하는 것도 좋고</a:t>
            </a:r>
            <a:r>
              <a:rPr kumimoji="1" lang="en-US" altLang="ko-KR" sz="2000" dirty="0"/>
              <a:t>,</a:t>
            </a:r>
            <a:r>
              <a:rPr kumimoji="1" lang="ko-KR" altLang="en-US" sz="2000" dirty="0"/>
              <a:t> 커널의 취약성을 찾아내는 </a:t>
            </a:r>
            <a:r>
              <a:rPr kumimoji="1" lang="ko-KR" altLang="en-US" sz="2000" dirty="0" err="1"/>
              <a:t>퍼져개발도</a:t>
            </a:r>
            <a:r>
              <a:rPr kumimoji="1" lang="ko-KR" altLang="en-US" sz="2000" dirty="0"/>
              <a:t> 좋고</a:t>
            </a:r>
            <a:r>
              <a:rPr kumimoji="1" lang="en-US" altLang="ko-KR" sz="2000" dirty="0"/>
              <a:t>,</a:t>
            </a:r>
            <a:r>
              <a:rPr kumimoji="1" lang="ko-KR" altLang="en-US" sz="2000" dirty="0"/>
              <a:t> </a:t>
            </a:r>
            <a:r>
              <a:rPr kumimoji="1" lang="ko-KR" altLang="en-US" sz="2000" dirty="0" err="1"/>
              <a:t>디버거를</a:t>
            </a:r>
            <a:r>
              <a:rPr kumimoji="1" lang="ko-KR" altLang="en-US" sz="2000" dirty="0"/>
              <a:t> 하나 </a:t>
            </a:r>
            <a:r>
              <a:rPr kumimoji="1" lang="ko-KR" altLang="en-US" sz="2000" dirty="0" err="1"/>
              <a:t>개발하셔도</a:t>
            </a:r>
            <a:r>
              <a:rPr kumimoji="1" lang="ko-KR" altLang="en-US" sz="2000" dirty="0"/>
              <a:t> 좋고</a:t>
            </a:r>
            <a:r>
              <a:rPr kumimoji="1" lang="en-US" altLang="ko-KR" sz="2000" dirty="0"/>
              <a:t>,</a:t>
            </a:r>
            <a:r>
              <a:rPr kumimoji="1" lang="ko-KR" altLang="en-US" sz="2000" dirty="0"/>
              <a:t> 그런 여러가지가 있습니다</a:t>
            </a:r>
            <a:r>
              <a:rPr kumimoji="1" lang="en-US" altLang="ko-KR" sz="2000" dirty="0"/>
              <a:t>.</a:t>
            </a:r>
            <a:r>
              <a:rPr kumimoji="1" lang="ko-KR" altLang="en-US" sz="2000" dirty="0"/>
              <a:t> </a:t>
            </a:r>
            <a:r>
              <a:rPr kumimoji="1" lang="ko-KR" altLang="en-US" sz="2000" dirty="0" err="1"/>
              <a:t>어려우시저</a:t>
            </a:r>
            <a:r>
              <a:rPr kumimoji="1" lang="en-US" altLang="ko-KR" sz="2000" dirty="0"/>
              <a:t>?</a:t>
            </a:r>
            <a:r>
              <a:rPr kumimoji="1" lang="ko-KR" altLang="en-US" sz="2000" dirty="0" err="1"/>
              <a:t>지금은요</a:t>
            </a:r>
            <a:r>
              <a:rPr kumimoji="1" lang="en-US" altLang="ko-KR" sz="2000" dirty="0"/>
              <a:t>.</a:t>
            </a:r>
            <a:r>
              <a:rPr kumimoji="1" lang="ko-KR" altLang="en-US" sz="2000" dirty="0" err="1"/>
              <a:t>하고나면</a:t>
            </a:r>
            <a:r>
              <a:rPr kumimoji="1" lang="ko-KR" altLang="en-US" sz="2000" dirty="0"/>
              <a:t> </a:t>
            </a:r>
            <a:r>
              <a:rPr kumimoji="1" lang="ko-KR" altLang="en-US" sz="2000" dirty="0" err="1"/>
              <a:t>고수시니까</a:t>
            </a:r>
            <a:r>
              <a:rPr kumimoji="1" lang="ko-KR" altLang="en-US" sz="2000" dirty="0"/>
              <a:t> </a:t>
            </a:r>
            <a:r>
              <a:rPr kumimoji="1" lang="en-US" altLang="ko-KR" sz="2400" dirty="0">
                <a:solidFill>
                  <a:schemeClr val="accent1"/>
                </a:solidFill>
              </a:rPr>
              <a:t>1%</a:t>
            </a:r>
            <a:r>
              <a:rPr kumimoji="1" lang="ko-KR" altLang="en-US" sz="2400" dirty="0">
                <a:solidFill>
                  <a:schemeClr val="accent1"/>
                </a:solidFill>
              </a:rPr>
              <a:t>해킹고수</a:t>
            </a:r>
            <a:r>
              <a:rPr kumimoji="1" lang="ko-KR" altLang="en-US" sz="2000" dirty="0"/>
              <a:t>라고 생각하실 날이 </a:t>
            </a:r>
            <a:r>
              <a:rPr kumimoji="1" lang="ko-KR" altLang="en-US" sz="2000" dirty="0" err="1"/>
              <a:t>있으실겁니다</a:t>
            </a:r>
            <a:r>
              <a:rPr kumimoji="1" lang="en-US" altLang="ko-KR" sz="2000" dirty="0"/>
              <a:t>.</a:t>
            </a:r>
            <a:endParaRPr kumimoji="1" lang="ko-KR" altLang="en-US" sz="2000" dirty="0"/>
          </a:p>
        </p:txBody>
      </p:sp>
    </p:spTree>
    <p:extLst>
      <p:ext uri="{BB962C8B-B14F-4D97-AF65-F5344CB8AC3E}">
        <p14:creationId xmlns:p14="http://schemas.microsoft.com/office/powerpoint/2010/main" val="2823218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8DDF8D-4D01-E049-A45A-8D26D1C70A10}"/>
              </a:ext>
            </a:extLst>
          </p:cNvPr>
          <p:cNvSpPr>
            <a:spLocks noGrp="1"/>
          </p:cNvSpPr>
          <p:nvPr>
            <p:ph type="title"/>
          </p:nvPr>
        </p:nvSpPr>
        <p:spPr/>
        <p:txBody>
          <a:bodyPr>
            <a:normAutofit/>
          </a:bodyPr>
          <a:lstStyle/>
          <a:p>
            <a:r>
              <a:rPr kumimoji="1" lang="ko-KR" altLang="en-US" dirty="0" err="1"/>
              <a:t>텍스트모드</a:t>
            </a:r>
            <a:r>
              <a:rPr kumimoji="1" lang="en-US" altLang="ko-KR" dirty="0"/>
              <a:t>(</a:t>
            </a:r>
            <a:r>
              <a:rPr kumimoji="1" lang="ko-KR" altLang="en-US" dirty="0"/>
              <a:t>콘솔</a:t>
            </a:r>
            <a:r>
              <a:rPr kumimoji="1" lang="en-US" altLang="ko-KR" dirty="0"/>
              <a:t>,</a:t>
            </a:r>
            <a:r>
              <a:rPr kumimoji="1" lang="ko-KR" altLang="en-US" dirty="0"/>
              <a:t> </a:t>
            </a:r>
            <a:r>
              <a:rPr kumimoji="1" lang="en-US" altLang="ko-KR" dirty="0"/>
              <a:t>Console)</a:t>
            </a:r>
            <a:r>
              <a:rPr kumimoji="1" lang="ko-KR" altLang="en-US" dirty="0"/>
              <a:t>과 </a:t>
            </a:r>
            <a:br>
              <a:rPr kumimoji="1" lang="en-US" altLang="ko-KR" dirty="0"/>
            </a:br>
            <a:r>
              <a:rPr kumimoji="1" lang="ko-KR" altLang="en-US" dirty="0"/>
              <a:t>터미널</a:t>
            </a:r>
            <a:r>
              <a:rPr kumimoji="1" lang="en-US" altLang="ko-KR" dirty="0"/>
              <a:t>(</a:t>
            </a:r>
            <a:r>
              <a:rPr kumimoji="1" lang="en-US" altLang="ko-KR" dirty="0" err="1"/>
              <a:t>Terminial</a:t>
            </a:r>
            <a:r>
              <a:rPr kumimoji="1" lang="en-US" altLang="ko-KR" dirty="0"/>
              <a:t>) </a:t>
            </a:r>
            <a:r>
              <a:rPr kumimoji="1" lang="ko-KR" altLang="en-US" dirty="0" err="1"/>
              <a:t>리눅스런레벨뭐써야</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C854571-5F45-0F4B-BC63-7F7241741907}"/>
              </a:ext>
            </a:extLst>
          </p:cNvPr>
          <p:cNvSpPr>
            <a:spLocks noGrp="1"/>
          </p:cNvSpPr>
          <p:nvPr>
            <p:ph idx="1"/>
          </p:nvPr>
        </p:nvSpPr>
        <p:spPr>
          <a:xfrm>
            <a:off x="838200" y="1843587"/>
            <a:ext cx="10515600" cy="4752422"/>
          </a:xfrm>
        </p:spPr>
        <p:txBody>
          <a:bodyPr>
            <a:normAutofit/>
          </a:bodyPr>
          <a:lstStyle/>
          <a:p>
            <a:r>
              <a:rPr kumimoji="1" lang="ko-KR" altLang="en-US" sz="2000" dirty="0"/>
              <a:t>네 콘솔</a:t>
            </a:r>
            <a:r>
              <a:rPr kumimoji="1" lang="en-US" altLang="ko-KR" sz="2000" dirty="0"/>
              <a:t>(console)</a:t>
            </a:r>
            <a:r>
              <a:rPr kumimoji="1" lang="ko-KR" altLang="en-US" sz="2000" dirty="0"/>
              <a:t>과 리눅스 터미널</a:t>
            </a:r>
            <a:r>
              <a:rPr kumimoji="1" lang="en-US" altLang="ko-KR" sz="2000" dirty="0"/>
              <a:t>(</a:t>
            </a:r>
            <a:r>
              <a:rPr kumimoji="1" lang="ko-KR" altLang="en-US" sz="2000" dirty="0" err="1"/>
              <a:t>윈도우창이</a:t>
            </a:r>
            <a:r>
              <a:rPr kumimoji="1" lang="ko-KR" altLang="en-US" sz="2000" dirty="0"/>
              <a:t> 있는 </a:t>
            </a:r>
            <a:r>
              <a:rPr kumimoji="1" lang="ko-KR" altLang="en-US" sz="2000" dirty="0" err="1"/>
              <a:t>그안의</a:t>
            </a:r>
            <a:r>
              <a:rPr kumimoji="1" lang="ko-KR" altLang="en-US" sz="2000" dirty="0"/>
              <a:t> 서비스인</a:t>
            </a:r>
            <a:r>
              <a:rPr kumimoji="1" lang="en-US" altLang="ko-KR" sz="2000" dirty="0"/>
              <a:t>)</a:t>
            </a:r>
            <a:r>
              <a:rPr kumimoji="1" lang="ko-KR" altLang="en-US" sz="2000" dirty="0"/>
              <a:t>을 </a:t>
            </a:r>
            <a:r>
              <a:rPr kumimoji="1" lang="ko-KR" altLang="en-US" sz="2000" dirty="0" err="1"/>
              <a:t>착각하시나보군요</a:t>
            </a:r>
            <a:r>
              <a:rPr kumimoji="1" lang="en-US" altLang="ko-KR" sz="2000" dirty="0"/>
              <a:t>?</a:t>
            </a:r>
            <a:r>
              <a:rPr kumimoji="1" lang="ko-KR" altLang="en-US" sz="2000" dirty="0"/>
              <a:t>둘은 다른 겁니다</a:t>
            </a:r>
            <a:r>
              <a:rPr kumimoji="1" lang="en-US" altLang="ko-KR" sz="2000" dirty="0"/>
              <a:t>.</a:t>
            </a:r>
            <a:r>
              <a:rPr kumimoji="1" lang="ko-KR" altLang="en-US" sz="2000" dirty="0"/>
              <a:t> 우선</a:t>
            </a:r>
            <a:r>
              <a:rPr kumimoji="1" lang="en-US" altLang="ko-KR" sz="2000" dirty="0"/>
              <a:t> </a:t>
            </a:r>
            <a:r>
              <a:rPr kumimoji="1" lang="en-US" altLang="ko-KR" sz="2000" dirty="0" err="1"/>
              <a:t>init</a:t>
            </a:r>
            <a:r>
              <a:rPr kumimoji="1" lang="ko-KR" altLang="en-US" sz="2000" dirty="0"/>
              <a:t>레벨의 차인데요</a:t>
            </a:r>
            <a:r>
              <a:rPr kumimoji="1" lang="en-US" altLang="ko-KR" sz="2000" dirty="0"/>
              <a:t>.</a:t>
            </a:r>
            <a:r>
              <a:rPr kumimoji="1" lang="ko-KR" altLang="en-US" sz="2000" dirty="0"/>
              <a:t> </a:t>
            </a:r>
            <a:r>
              <a:rPr kumimoji="1" lang="ko-KR" altLang="en-US" sz="2000" dirty="0" err="1"/>
              <a:t>런레벨이라고</a:t>
            </a:r>
            <a:r>
              <a:rPr kumimoji="1" lang="ko-KR" altLang="en-US" sz="2000" dirty="0"/>
              <a:t> 하는데 </a:t>
            </a:r>
            <a:r>
              <a:rPr kumimoji="1" lang="en-US" altLang="ko-KR" sz="2000" dirty="0"/>
              <a:t>1</a:t>
            </a:r>
            <a:r>
              <a:rPr kumimoji="1" lang="ko-KR" altLang="en-US" sz="2000" dirty="0"/>
              <a:t>을 </a:t>
            </a:r>
            <a:r>
              <a:rPr kumimoji="1" lang="en-US" altLang="ko-KR" sz="2000" dirty="0"/>
              <a:t>single(</a:t>
            </a:r>
            <a:r>
              <a:rPr kumimoji="1" lang="ko-KR" altLang="en-US" sz="2000" dirty="0"/>
              <a:t>관리자모드 설정 관리 레벨</a:t>
            </a:r>
            <a:r>
              <a:rPr kumimoji="1" lang="en-US" altLang="ko-KR" sz="2000" dirty="0"/>
              <a:t>)</a:t>
            </a:r>
            <a:r>
              <a:rPr kumimoji="1" lang="ko-KR" altLang="en-US" sz="2000" dirty="0"/>
              <a:t> </a:t>
            </a:r>
            <a:r>
              <a:rPr kumimoji="1" lang="en-US" altLang="ko-KR" sz="2000" dirty="0"/>
              <a:t>1</a:t>
            </a:r>
            <a:r>
              <a:rPr kumimoji="1" lang="ko-KR" altLang="en-US" sz="2000" dirty="0"/>
              <a:t>사용자 </a:t>
            </a:r>
            <a:r>
              <a:rPr kumimoji="1" lang="ko-KR" altLang="en-US" sz="2000" dirty="0" err="1"/>
              <a:t>콘솔모드</a:t>
            </a:r>
            <a:r>
              <a:rPr kumimoji="1" lang="en-US" altLang="ko-KR" sz="2000" dirty="0"/>
              <a:t>,</a:t>
            </a:r>
            <a:r>
              <a:rPr kumimoji="1" lang="ko-KR" altLang="en-US" sz="2000" dirty="0"/>
              <a:t> </a:t>
            </a:r>
            <a:r>
              <a:rPr kumimoji="1" lang="en-US" altLang="ko-KR" sz="2000" dirty="0"/>
              <a:t>3</a:t>
            </a:r>
            <a:r>
              <a:rPr kumimoji="1" lang="ko-KR" altLang="en-US" sz="2000" dirty="0"/>
              <a:t> 멀티사용자콘솔모드</a:t>
            </a:r>
            <a:r>
              <a:rPr kumimoji="1" lang="en-US" altLang="ko-KR" sz="2000" dirty="0"/>
              <a:t>,</a:t>
            </a:r>
            <a:r>
              <a:rPr kumimoji="1" lang="ko-KR" altLang="en-US" sz="2000" dirty="0"/>
              <a:t> </a:t>
            </a:r>
            <a:r>
              <a:rPr kumimoji="1" lang="en-US" altLang="ko-KR" sz="2000" dirty="0"/>
              <a:t>5(</a:t>
            </a:r>
            <a:r>
              <a:rPr kumimoji="1" lang="ko-KR" altLang="en-US" sz="2000" dirty="0" err="1"/>
              <a:t>엑스윈도우</a:t>
            </a:r>
            <a:r>
              <a:rPr kumimoji="1" lang="ko-KR" altLang="en-US" sz="2000" dirty="0"/>
              <a:t> 부팅 </a:t>
            </a:r>
            <a:r>
              <a:rPr kumimoji="1" lang="en-US" altLang="ko-KR" sz="2000" dirty="0"/>
              <a:t>GUI</a:t>
            </a:r>
            <a:r>
              <a:rPr kumimoji="1" lang="ko-KR" altLang="en-US" sz="2000" dirty="0"/>
              <a:t> </a:t>
            </a:r>
            <a:r>
              <a:rPr kumimoji="1" lang="ko-KR" altLang="en-US" sz="2000" dirty="0" err="1"/>
              <a:t>그놈</a:t>
            </a:r>
            <a:r>
              <a:rPr kumimoji="1" lang="en-US" altLang="ko-KR" sz="2000" dirty="0"/>
              <a:t>,</a:t>
            </a:r>
            <a:r>
              <a:rPr kumimoji="1" lang="ko-KR" altLang="en-US" sz="2000" dirty="0"/>
              <a:t> </a:t>
            </a:r>
            <a:r>
              <a:rPr kumimoji="1" lang="en-US" altLang="ko-KR" sz="2000" dirty="0"/>
              <a:t>KDE, …)</a:t>
            </a:r>
            <a:r>
              <a:rPr kumimoji="1" lang="ko-KR" altLang="en-US" sz="2000" dirty="0"/>
              <a:t>모드가 주요하게 쓰입니다</a:t>
            </a:r>
            <a:r>
              <a:rPr kumimoji="1" lang="en-US" altLang="ko-KR" sz="2000" dirty="0"/>
              <a:t>.</a:t>
            </a:r>
            <a:r>
              <a:rPr kumimoji="1" lang="ko-KR" altLang="en-US" sz="2000" dirty="0"/>
              <a:t> 리눅스의 </a:t>
            </a:r>
            <a:r>
              <a:rPr kumimoji="1" lang="ko-KR" altLang="en-US" sz="2000" dirty="0" err="1"/>
              <a:t>부팅시</a:t>
            </a:r>
            <a:r>
              <a:rPr kumimoji="1" lang="en-US" altLang="ko-KR" sz="2000" dirty="0"/>
              <a:t> esc</a:t>
            </a:r>
            <a:r>
              <a:rPr kumimoji="1" lang="ko-KR" altLang="en-US" sz="2000" dirty="0" err="1"/>
              <a:t>를</a:t>
            </a:r>
            <a:r>
              <a:rPr kumimoji="1" lang="ko-KR" altLang="en-US" sz="2000" dirty="0"/>
              <a:t> 눌러서 </a:t>
            </a:r>
            <a:r>
              <a:rPr kumimoji="1" lang="en-US" altLang="ko-KR" sz="2000" dirty="0" err="1"/>
              <a:t>lilo</a:t>
            </a:r>
            <a:r>
              <a:rPr kumimoji="1" lang="ko-KR" altLang="en-US" sz="2000" dirty="0"/>
              <a:t>나 </a:t>
            </a:r>
            <a:r>
              <a:rPr kumimoji="1" lang="en-US" altLang="ko-KR" sz="2000" dirty="0"/>
              <a:t>grub2</a:t>
            </a:r>
            <a:r>
              <a:rPr kumimoji="1" lang="ko-KR" altLang="en-US" sz="2000" dirty="0" err="1"/>
              <a:t>를</a:t>
            </a:r>
            <a:r>
              <a:rPr kumimoji="1" lang="ko-KR" altLang="en-US" sz="2000" dirty="0"/>
              <a:t> 멈춘 다음</a:t>
            </a:r>
            <a:r>
              <a:rPr kumimoji="1" lang="en-US" altLang="ko-KR" sz="2000" dirty="0"/>
              <a:t>,</a:t>
            </a:r>
            <a:r>
              <a:rPr kumimoji="1" lang="ko-KR" altLang="en-US" sz="2000" dirty="0"/>
              <a:t> </a:t>
            </a:r>
            <a:r>
              <a:rPr kumimoji="1" lang="en-US" altLang="ko-KR" sz="2000" dirty="0"/>
              <a:t>e</a:t>
            </a:r>
            <a:r>
              <a:rPr kumimoji="1" lang="ko-KR" altLang="en-US" sz="2000" dirty="0"/>
              <a:t>키를 누르면 </a:t>
            </a:r>
            <a:r>
              <a:rPr kumimoji="1" lang="en-US" altLang="ko-KR" sz="2000" dirty="0"/>
              <a:t>kernel </a:t>
            </a:r>
            <a:r>
              <a:rPr kumimoji="1" lang="ko-KR" altLang="en-US" sz="2000" dirty="0"/>
              <a:t>이라는 </a:t>
            </a:r>
            <a:r>
              <a:rPr kumimoji="1" lang="ko-KR" altLang="en-US" sz="2000" dirty="0" err="1"/>
              <a:t>파라메타</a:t>
            </a:r>
            <a:r>
              <a:rPr kumimoji="1" lang="ko-KR" altLang="en-US" sz="2000" dirty="0"/>
              <a:t> 라인이 나오는데</a:t>
            </a:r>
            <a:r>
              <a:rPr kumimoji="1" lang="en-US" altLang="ko-KR" sz="2000" dirty="0"/>
              <a:t>,</a:t>
            </a:r>
            <a:r>
              <a:rPr kumimoji="1" lang="ko-KR" altLang="en-US" sz="2000" dirty="0"/>
              <a:t> 여기 </a:t>
            </a:r>
            <a:r>
              <a:rPr kumimoji="1" lang="ko-KR" altLang="en-US" sz="2000" dirty="0" err="1"/>
              <a:t>뒷</a:t>
            </a:r>
            <a:r>
              <a:rPr kumimoji="1" lang="ko-KR" altLang="en-US" sz="2000" dirty="0"/>
              <a:t> 부분에 옵션으로 숫자를 ＇ </a:t>
            </a:r>
            <a:r>
              <a:rPr kumimoji="1" lang="en-US" altLang="ko-KR" sz="2000" dirty="0"/>
              <a:t>1</a:t>
            </a:r>
            <a:r>
              <a:rPr kumimoji="1" lang="ko-KR" altLang="en-US" sz="2000" dirty="0"/>
              <a:t> ＇ 또는 </a:t>
            </a:r>
            <a:r>
              <a:rPr kumimoji="1" lang="en-US" altLang="ko-KR" sz="2000" dirty="0"/>
              <a:t>‘</a:t>
            </a:r>
            <a:r>
              <a:rPr kumimoji="1" lang="ko-KR" altLang="en-US" sz="2000" dirty="0"/>
              <a:t> </a:t>
            </a:r>
            <a:r>
              <a:rPr kumimoji="1" lang="en-US" altLang="ko-KR" sz="2000" dirty="0"/>
              <a:t>3</a:t>
            </a:r>
            <a:r>
              <a:rPr kumimoji="1" lang="ko-KR" altLang="en-US" sz="2000" dirty="0"/>
              <a:t> </a:t>
            </a:r>
            <a:r>
              <a:rPr kumimoji="1" lang="en-US" altLang="ko-KR" sz="2000" dirty="0"/>
              <a:t>‘</a:t>
            </a:r>
            <a:r>
              <a:rPr kumimoji="1" lang="ko-KR" altLang="en-US" sz="2000" dirty="0"/>
              <a:t> 또는 </a:t>
            </a:r>
            <a:r>
              <a:rPr kumimoji="1" lang="en-US" altLang="ko-KR" sz="2000" dirty="0"/>
              <a:t>‘</a:t>
            </a:r>
            <a:r>
              <a:rPr kumimoji="1" lang="ko-KR" altLang="en-US" sz="2000" dirty="0"/>
              <a:t> </a:t>
            </a:r>
            <a:r>
              <a:rPr kumimoji="1" lang="en-US" altLang="ko-KR" sz="2000" dirty="0"/>
              <a:t>5</a:t>
            </a:r>
            <a:r>
              <a:rPr kumimoji="1" lang="ko-KR" altLang="en-US" sz="2000" dirty="0"/>
              <a:t> </a:t>
            </a:r>
            <a:r>
              <a:rPr kumimoji="1" lang="en-US" altLang="ko-KR" sz="2000" dirty="0"/>
              <a:t>‘</a:t>
            </a:r>
            <a:r>
              <a:rPr kumimoji="1" lang="ko-KR" altLang="en-US" sz="2000" dirty="0"/>
              <a:t> 적고 </a:t>
            </a:r>
            <a:r>
              <a:rPr kumimoji="1" lang="ko-KR" altLang="en-US" sz="2000" dirty="0" err="1"/>
              <a:t>엔터를</a:t>
            </a:r>
            <a:r>
              <a:rPr kumimoji="1" lang="ko-KR" altLang="en-US" sz="2000" dirty="0"/>
              <a:t> 누르면 </a:t>
            </a:r>
            <a:r>
              <a:rPr kumimoji="1" lang="ko-KR" altLang="en-US" sz="2000" dirty="0" err="1"/>
              <a:t>되시는데요</a:t>
            </a:r>
            <a:r>
              <a:rPr kumimoji="1" lang="en-US" altLang="ko-KR" sz="2000" dirty="0"/>
              <a:t>.</a:t>
            </a:r>
            <a:r>
              <a:rPr kumimoji="1" lang="ko-KR" altLang="en-US" sz="2000" dirty="0"/>
              <a:t> </a:t>
            </a:r>
            <a:r>
              <a:rPr kumimoji="1" lang="ko-KR" altLang="en-US" sz="2000" dirty="0" err="1"/>
              <a:t>엔터</a:t>
            </a:r>
            <a:r>
              <a:rPr kumimoji="1" lang="ko-KR" altLang="en-US" sz="2000" dirty="0"/>
              <a:t> 누르지 마시고 </a:t>
            </a:r>
            <a:r>
              <a:rPr kumimoji="1" lang="en-US" altLang="ko-KR" sz="2000" dirty="0"/>
              <a:t>ctrl</a:t>
            </a:r>
            <a:r>
              <a:rPr kumimoji="1" lang="ko-KR" altLang="en-US" sz="2000" dirty="0"/>
              <a:t> </a:t>
            </a:r>
            <a:r>
              <a:rPr kumimoji="1" lang="en-US" altLang="ko-KR" sz="2000" dirty="0"/>
              <a:t>+x</a:t>
            </a:r>
            <a:r>
              <a:rPr kumimoji="1" lang="ko-KR" altLang="en-US" sz="2000" dirty="0"/>
              <a:t>키를 누르면 수정한 커널 </a:t>
            </a:r>
            <a:r>
              <a:rPr kumimoji="1" lang="ko-KR" altLang="en-US" sz="2000" dirty="0" err="1"/>
              <a:t>파라메타로</a:t>
            </a:r>
            <a:r>
              <a:rPr kumimoji="1" lang="ko-KR" altLang="en-US" sz="2000" dirty="0"/>
              <a:t> 적용해서 원하시는 </a:t>
            </a:r>
            <a:r>
              <a:rPr kumimoji="1" lang="ko-KR" altLang="en-US" sz="2000" dirty="0" err="1"/>
              <a:t>런레벨로</a:t>
            </a:r>
            <a:r>
              <a:rPr kumimoji="1" lang="ko-KR" altLang="en-US" sz="2000" dirty="0"/>
              <a:t> 바로 부팅이 됩니다</a:t>
            </a:r>
            <a:r>
              <a:rPr kumimoji="1" lang="en-US" altLang="ko-KR" sz="2000" dirty="0"/>
              <a:t>.</a:t>
            </a:r>
            <a:r>
              <a:rPr kumimoji="1" lang="ko-KR" altLang="en-US" sz="2000" dirty="0"/>
              <a:t> 커널 수준의 뭔가를 </a:t>
            </a:r>
            <a:r>
              <a:rPr kumimoji="1" lang="ko-KR" altLang="en-US" sz="2000" dirty="0" err="1"/>
              <a:t>다루려할</a:t>
            </a:r>
            <a:r>
              <a:rPr kumimoji="1" lang="ko-KR" altLang="en-US" sz="2000" dirty="0"/>
              <a:t> 때엔 </a:t>
            </a:r>
            <a:r>
              <a:rPr kumimoji="1" lang="en-US" altLang="ko-KR" sz="2000" dirty="0"/>
              <a:t>1</a:t>
            </a:r>
            <a:r>
              <a:rPr kumimoji="1" lang="ko-KR" altLang="en-US" sz="2000" dirty="0"/>
              <a:t>번</a:t>
            </a:r>
            <a:r>
              <a:rPr kumimoji="1" lang="en-US" altLang="ko-KR" sz="2000" dirty="0"/>
              <a:t>,</a:t>
            </a:r>
            <a:r>
              <a:rPr kumimoji="1" lang="ko-KR" altLang="en-US" sz="2000" dirty="0"/>
              <a:t> </a:t>
            </a:r>
            <a:r>
              <a:rPr kumimoji="1" lang="ko-KR" altLang="en-US" sz="2000" dirty="0" err="1"/>
              <a:t>엑스아닌콘솔유저접속모드로윈도우리눅스가아닌콘솔리눅스를쓰고터미널을</a:t>
            </a:r>
            <a:r>
              <a:rPr kumimoji="1" lang="en-US" altLang="ko-KR" sz="2000" dirty="0" err="1"/>
              <a:t>sshd</a:t>
            </a:r>
            <a:r>
              <a:rPr kumimoji="1" lang="ko-KR" altLang="en-US" sz="2000" dirty="0"/>
              <a:t>로 </a:t>
            </a:r>
            <a:r>
              <a:rPr kumimoji="1" lang="ko-KR" altLang="en-US" sz="2000" dirty="0" err="1"/>
              <a:t>원격접속으로만쓸려면</a:t>
            </a:r>
            <a:r>
              <a:rPr kumimoji="1" lang="en-US" altLang="ko-KR" sz="2000" dirty="0"/>
              <a:t>,</a:t>
            </a:r>
            <a:r>
              <a:rPr kumimoji="1" lang="ko-KR" altLang="en-US" sz="2000" dirty="0"/>
              <a:t> </a:t>
            </a:r>
            <a:r>
              <a:rPr kumimoji="1" lang="en-US" altLang="ko-KR" sz="2000" dirty="0"/>
              <a:t>3</a:t>
            </a:r>
            <a:r>
              <a:rPr kumimoji="1" lang="ko-KR" altLang="en-US" sz="2000" dirty="0"/>
              <a:t>번</a:t>
            </a:r>
            <a:r>
              <a:rPr kumimoji="1" lang="en-US" altLang="ko-KR" sz="2000" dirty="0"/>
              <a:t>,</a:t>
            </a:r>
            <a:r>
              <a:rPr kumimoji="1" lang="ko-KR" altLang="en-US" sz="2000" dirty="0"/>
              <a:t> 그리고 </a:t>
            </a:r>
            <a:r>
              <a:rPr kumimoji="1" lang="en-US" altLang="ko-KR" sz="2000" dirty="0"/>
              <a:t>5</a:t>
            </a:r>
            <a:r>
              <a:rPr kumimoji="1" lang="ko-KR" altLang="en-US" sz="2000" dirty="0"/>
              <a:t>번은 기본 모드로 </a:t>
            </a:r>
            <a:r>
              <a:rPr kumimoji="1" lang="ko-KR" altLang="en-US" sz="2000" dirty="0" err="1"/>
              <a:t>엑스윈도우를설치하고설정하셨다면자동으로들어가니까</a:t>
            </a:r>
            <a:r>
              <a:rPr kumimoji="1" lang="en-US" altLang="ko-KR" sz="2000" dirty="0" err="1"/>
              <a:t>ctrl+x</a:t>
            </a:r>
            <a:r>
              <a:rPr kumimoji="1" lang="ko-KR" altLang="en-US" sz="2000" dirty="0" err="1"/>
              <a:t>안하셔도</a:t>
            </a:r>
            <a:r>
              <a:rPr kumimoji="1" lang="ko-KR" altLang="en-US" sz="2000" dirty="0"/>
              <a:t> 되는 모두입니다</a:t>
            </a:r>
            <a:r>
              <a:rPr kumimoji="1" lang="en-US" altLang="ko-KR" sz="2000" dirty="0"/>
              <a:t>.</a:t>
            </a:r>
            <a:r>
              <a:rPr kumimoji="1" lang="ko-KR" altLang="en-US" sz="2000" dirty="0"/>
              <a:t> </a:t>
            </a:r>
            <a:r>
              <a:rPr kumimoji="1" lang="en-US" altLang="ko-KR" sz="2000" dirty="0"/>
              <a:t>5</a:t>
            </a:r>
            <a:r>
              <a:rPr kumimoji="1" lang="ko-KR" altLang="en-US" sz="2000" dirty="0" err="1"/>
              <a:t>를</a:t>
            </a:r>
            <a:r>
              <a:rPr kumimoji="1" lang="ko-KR" altLang="en-US" sz="2000" dirty="0"/>
              <a:t> </a:t>
            </a:r>
            <a:r>
              <a:rPr kumimoji="1" lang="ko-KR" altLang="en-US" sz="2000" dirty="0" err="1"/>
              <a:t>안주시면</a:t>
            </a:r>
            <a:r>
              <a:rPr kumimoji="1" lang="ko-KR" altLang="en-US" sz="2000" dirty="0"/>
              <a:t> 기본 </a:t>
            </a:r>
            <a:r>
              <a:rPr kumimoji="1" lang="ko-KR" altLang="en-US" sz="2000" dirty="0" err="1"/>
              <a:t>런레벨이</a:t>
            </a:r>
            <a:r>
              <a:rPr kumimoji="1" lang="ko-KR" altLang="en-US" sz="2000" dirty="0"/>
              <a:t> </a:t>
            </a:r>
            <a:r>
              <a:rPr kumimoji="1" lang="en-US" altLang="ko-KR" sz="2000" dirty="0"/>
              <a:t>5</a:t>
            </a:r>
            <a:r>
              <a:rPr kumimoji="1" lang="ko-KR" altLang="en-US" sz="2000" dirty="0"/>
              <a:t>일겁니다</a:t>
            </a:r>
            <a:r>
              <a:rPr kumimoji="1" lang="en-US" altLang="ko-KR" sz="2000" dirty="0"/>
              <a:t>.</a:t>
            </a:r>
            <a:r>
              <a:rPr kumimoji="1" lang="ko-KR" altLang="en-US" sz="2000" dirty="0" err="1"/>
              <a:t>엑스윈도우즈정상으로설치해서부팅되시는경우라면요</a:t>
            </a:r>
            <a:r>
              <a:rPr kumimoji="1" lang="en-US" altLang="ko-KR" sz="2000" dirty="0"/>
              <a:t>.</a:t>
            </a:r>
          </a:p>
          <a:p>
            <a:endParaRPr kumimoji="1" lang="en-US" altLang="ko-KR" sz="2000" dirty="0"/>
          </a:p>
          <a:p>
            <a:r>
              <a:rPr kumimoji="1" lang="ko-KR" altLang="en-US" sz="2000" dirty="0" err="1"/>
              <a:t>쉘상에서</a:t>
            </a:r>
            <a:r>
              <a:rPr kumimoji="1" lang="ko-KR" altLang="en-US" sz="2000" dirty="0"/>
              <a:t> </a:t>
            </a:r>
            <a:r>
              <a:rPr kumimoji="1" lang="en-US" altLang="ko-KR" sz="2000" dirty="0" err="1"/>
              <a:t>init</a:t>
            </a:r>
            <a:r>
              <a:rPr kumimoji="1" lang="ko-KR" altLang="en-US" sz="2000" dirty="0"/>
              <a:t> </a:t>
            </a:r>
            <a:r>
              <a:rPr kumimoji="1" lang="en-US" altLang="ko-KR" sz="2000" dirty="0"/>
              <a:t>3,</a:t>
            </a:r>
            <a:r>
              <a:rPr kumimoji="1" lang="ko-KR" altLang="en-US" sz="2000" dirty="0"/>
              <a:t> </a:t>
            </a:r>
            <a:r>
              <a:rPr kumimoji="1" lang="en-US" altLang="ko-KR" sz="2000" dirty="0" err="1"/>
              <a:t>init</a:t>
            </a:r>
            <a:r>
              <a:rPr kumimoji="1" lang="ko-KR" altLang="en-US" sz="2000" dirty="0"/>
              <a:t> </a:t>
            </a:r>
            <a:r>
              <a:rPr kumimoji="1" lang="en-US" altLang="ko-KR" sz="2000" dirty="0"/>
              <a:t>1,</a:t>
            </a:r>
            <a:r>
              <a:rPr kumimoji="1" lang="ko-KR" altLang="en-US" sz="2000" dirty="0"/>
              <a:t> </a:t>
            </a:r>
            <a:r>
              <a:rPr kumimoji="1" lang="en-US" altLang="ko-KR" sz="2000" dirty="0" err="1"/>
              <a:t>init</a:t>
            </a:r>
            <a:r>
              <a:rPr kumimoji="1" lang="ko-KR" altLang="en-US" sz="2000" dirty="0"/>
              <a:t> </a:t>
            </a:r>
            <a:r>
              <a:rPr kumimoji="1" lang="en-US" altLang="ko-KR" sz="2000" dirty="0"/>
              <a:t>5</a:t>
            </a:r>
            <a:r>
              <a:rPr kumimoji="1" lang="ko-KR" altLang="en-US" sz="2000" dirty="0"/>
              <a:t>로 </a:t>
            </a:r>
            <a:r>
              <a:rPr kumimoji="1" lang="ko-KR" altLang="en-US" sz="2000" dirty="0" err="1"/>
              <a:t>런레벨</a:t>
            </a:r>
            <a:r>
              <a:rPr kumimoji="1" lang="ko-KR" altLang="en-US" sz="2000" dirty="0"/>
              <a:t> 이동이 바로 가능합니다</a:t>
            </a:r>
            <a:r>
              <a:rPr kumimoji="1" lang="en-US" altLang="ko-KR" sz="2000" dirty="0"/>
              <a:t>.</a:t>
            </a:r>
            <a:r>
              <a:rPr kumimoji="1" lang="ko-KR" altLang="en-US" sz="2000" dirty="0"/>
              <a:t> 당연 루트 권한의 </a:t>
            </a:r>
            <a:r>
              <a:rPr kumimoji="1" lang="ko-KR" altLang="en-US" sz="2000" dirty="0" err="1"/>
              <a:t>쉘이어야</a:t>
            </a:r>
            <a:r>
              <a:rPr kumimoji="1" lang="ko-KR" altLang="en-US" sz="2000" dirty="0"/>
              <a:t> 하구요</a:t>
            </a:r>
            <a:r>
              <a:rPr kumimoji="1" lang="en-US" altLang="ko-KR" sz="2000" dirty="0"/>
              <a:t>.</a:t>
            </a:r>
            <a:r>
              <a:rPr kumimoji="1" lang="ko-KR" altLang="en-US" sz="2000" dirty="0"/>
              <a:t> </a:t>
            </a:r>
            <a:r>
              <a:rPr kumimoji="1" lang="en-US" altLang="ko-KR" sz="2000" dirty="0"/>
              <a:t>(</a:t>
            </a:r>
            <a:r>
              <a:rPr kumimoji="1" lang="ko-KR" altLang="en-US" sz="2000" dirty="0"/>
              <a:t>리눅스 </a:t>
            </a:r>
            <a:r>
              <a:rPr kumimoji="1" lang="ko-KR" altLang="en-US" sz="2000" dirty="0" err="1"/>
              <a:t>엑스윈도우</a:t>
            </a:r>
            <a:r>
              <a:rPr kumimoji="1" lang="ko-KR" altLang="en-US" sz="2000" dirty="0"/>
              <a:t> 터미널에서 치세요</a:t>
            </a:r>
            <a:r>
              <a:rPr kumimoji="1" lang="en-US" altLang="ko-KR" sz="2000" dirty="0"/>
              <a:t>,</a:t>
            </a:r>
            <a:r>
              <a:rPr kumimoji="1" lang="ko-KR" altLang="en-US" sz="2000" dirty="0"/>
              <a:t> </a:t>
            </a:r>
            <a:r>
              <a:rPr kumimoji="1" lang="en-US" altLang="ko-KR" sz="2000" dirty="0" err="1"/>
              <a:t>ssh</a:t>
            </a:r>
            <a:r>
              <a:rPr kumimoji="1" lang="ko-KR" altLang="en-US" sz="2000" dirty="0"/>
              <a:t>로는 제어가 잘 안될 수 있습니다</a:t>
            </a:r>
            <a:r>
              <a:rPr kumimoji="1" lang="en-US" altLang="ko-KR" sz="2000"/>
              <a:t>)</a:t>
            </a:r>
            <a:endParaRPr kumimoji="1" lang="ko-KR" altLang="en-US" sz="2000" dirty="0"/>
          </a:p>
        </p:txBody>
      </p:sp>
    </p:spTree>
    <p:extLst>
      <p:ext uri="{BB962C8B-B14F-4D97-AF65-F5344CB8AC3E}">
        <p14:creationId xmlns:p14="http://schemas.microsoft.com/office/powerpoint/2010/main" val="2839416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AB73D67-8F2F-1845-A84D-D025D5761027}"/>
              </a:ext>
            </a:extLst>
          </p:cNvPr>
          <p:cNvSpPr>
            <a:spLocks noGrp="1"/>
          </p:cNvSpPr>
          <p:nvPr>
            <p:ph type="title"/>
          </p:nvPr>
        </p:nvSpPr>
        <p:spPr/>
        <p:txBody>
          <a:bodyPr/>
          <a:lstStyle/>
          <a:p>
            <a:r>
              <a:rPr kumimoji="1" lang="en-US" altLang="ko-KR" dirty="0"/>
              <a:t>OS kernel</a:t>
            </a:r>
            <a:r>
              <a:rPr kumimoji="1" lang="ko-KR" altLang="en-US" dirty="0"/>
              <a:t>의 구성도</a:t>
            </a:r>
          </a:p>
        </p:txBody>
      </p:sp>
      <p:sp>
        <p:nvSpPr>
          <p:cNvPr id="3" name="내용 개체 틀 2">
            <a:extLst>
              <a:ext uri="{FF2B5EF4-FFF2-40B4-BE49-F238E27FC236}">
                <a16:creationId xmlns:a16="http://schemas.microsoft.com/office/drawing/2014/main" id="{801E4172-C368-3C47-B2E1-14EF20473079}"/>
              </a:ext>
            </a:extLst>
          </p:cNvPr>
          <p:cNvSpPr>
            <a:spLocks noGrp="1"/>
          </p:cNvSpPr>
          <p:nvPr>
            <p:ph idx="1"/>
          </p:nvPr>
        </p:nvSpPr>
        <p:spPr/>
        <p:txBody>
          <a:bodyPr>
            <a:noAutofit/>
          </a:bodyPr>
          <a:lstStyle/>
          <a:p>
            <a:r>
              <a:rPr kumimoji="1" lang="en-US" altLang="ko-KR" sz="2400" b="1" dirty="0"/>
              <a:t>OS</a:t>
            </a:r>
            <a:r>
              <a:rPr kumimoji="1" lang="ko-KR" altLang="en-US" sz="2400" b="1" dirty="0"/>
              <a:t>는 커널이라는 시스템 소프트웨어</a:t>
            </a:r>
            <a:r>
              <a:rPr kumimoji="1" lang="ko-KR" altLang="en-US" sz="2400" dirty="0"/>
              <a:t>가 있고</a:t>
            </a:r>
            <a:r>
              <a:rPr kumimoji="1" lang="en-US" altLang="ko-KR" sz="2400" dirty="0"/>
              <a:t>,</a:t>
            </a:r>
            <a:r>
              <a:rPr kumimoji="1" lang="ko-KR" altLang="en-US" sz="2400" dirty="0"/>
              <a:t> </a:t>
            </a:r>
            <a:r>
              <a:rPr kumimoji="1" lang="ko-KR" altLang="en-US" sz="2400" b="1" dirty="0"/>
              <a:t>응용 프로그램이라는 유저 레벨</a:t>
            </a:r>
            <a:r>
              <a:rPr kumimoji="1" lang="en-US" altLang="ko-KR" sz="2400" b="1" dirty="0"/>
              <a:t>(</a:t>
            </a:r>
            <a:r>
              <a:rPr kumimoji="1" lang="ko-KR" altLang="en-US" sz="2400" b="1" dirty="0"/>
              <a:t>사용자 모드</a:t>
            </a:r>
            <a:r>
              <a:rPr kumimoji="1" lang="en-US" altLang="ko-KR" sz="2400" b="1" dirty="0"/>
              <a:t>)</a:t>
            </a:r>
            <a:r>
              <a:rPr kumimoji="1" lang="ko-KR" altLang="en-US" sz="2400" b="1" dirty="0"/>
              <a:t> 프로그램</a:t>
            </a:r>
            <a:r>
              <a:rPr kumimoji="1" lang="ko-KR" altLang="en-US" sz="2400" dirty="0"/>
              <a:t>들이 가득 있습니다</a:t>
            </a:r>
            <a:r>
              <a:rPr kumimoji="1" lang="en-US" altLang="ko-KR" sz="2400" dirty="0"/>
              <a:t>.</a:t>
            </a:r>
            <a:r>
              <a:rPr kumimoji="1" lang="ko-KR" altLang="en-US" sz="2400" dirty="0"/>
              <a:t> 많은 프로그램들이 쓰는 코드 조직인 라이브러리는 </a:t>
            </a:r>
            <a:r>
              <a:rPr kumimoji="1" lang="en-US" altLang="ko-KR" sz="2400" dirty="0"/>
              <a:t>.o (</a:t>
            </a:r>
            <a:r>
              <a:rPr kumimoji="1" lang="ko-KR" altLang="en-US" sz="2400" dirty="0"/>
              <a:t>오브젝트 파일</a:t>
            </a:r>
            <a:r>
              <a:rPr kumimoji="1" lang="en-US" altLang="ko-KR" sz="2400" dirty="0"/>
              <a:t>)</a:t>
            </a:r>
            <a:r>
              <a:rPr kumimoji="1" lang="ko-KR" altLang="en-US" sz="2400" dirty="0"/>
              <a:t>또는 주로 </a:t>
            </a:r>
            <a:r>
              <a:rPr kumimoji="1" lang="en-US" altLang="ko-KR" sz="2400" dirty="0"/>
              <a:t>/lib/&lt;</a:t>
            </a:r>
            <a:r>
              <a:rPr kumimoji="1" lang="ko-KR" altLang="en-US" sz="2400" dirty="0"/>
              <a:t>*</a:t>
            </a:r>
            <a:r>
              <a:rPr kumimoji="1" lang="en-US" altLang="ko-KR" sz="2400" dirty="0"/>
              <a:t>&gt;.so</a:t>
            </a:r>
            <a:r>
              <a:rPr kumimoji="1" lang="ko-KR" altLang="en-US" sz="2400" dirty="0"/>
              <a:t>라는 </a:t>
            </a:r>
            <a:r>
              <a:rPr kumimoji="1" lang="en-US" altLang="ko-KR" sz="2400" dirty="0"/>
              <a:t>shared object(</a:t>
            </a:r>
            <a:r>
              <a:rPr kumimoji="1" lang="ko-KR" altLang="en-US" sz="2400" dirty="0"/>
              <a:t>공유 라이브러리</a:t>
            </a:r>
            <a:r>
              <a:rPr kumimoji="1" lang="en-US" altLang="ko-KR" sz="2400" dirty="0"/>
              <a:t>)</a:t>
            </a:r>
            <a:r>
              <a:rPr kumimoji="1" lang="ko-KR" altLang="en-US" sz="2400" dirty="0"/>
              <a:t>로 설치되게 됩니다</a:t>
            </a:r>
            <a:r>
              <a:rPr kumimoji="1" lang="en-US" altLang="ko-KR" sz="2400" dirty="0"/>
              <a:t>.</a:t>
            </a:r>
            <a:r>
              <a:rPr kumimoji="1" lang="ko-KR" altLang="en-US" sz="2400" dirty="0"/>
              <a:t> </a:t>
            </a:r>
            <a:r>
              <a:rPr kumimoji="1" lang="ko-KR" altLang="en-US" sz="2400" dirty="0" err="1"/>
              <a:t>리누기에서</a:t>
            </a:r>
            <a:r>
              <a:rPr kumimoji="1" lang="ko-KR" altLang="en-US" sz="2400" dirty="0"/>
              <a:t> 유저모드 프로그램을 개발하면 컴파일 후에 실행되는 </a:t>
            </a:r>
            <a:r>
              <a:rPr kumimoji="1" lang="en-US" altLang="ko-KR" sz="2400" dirty="0"/>
              <a:t>executable(</a:t>
            </a:r>
            <a:r>
              <a:rPr kumimoji="1" lang="ko-KR" altLang="en-US" sz="2400" dirty="0"/>
              <a:t>실행 파일</a:t>
            </a:r>
            <a:r>
              <a:rPr kumimoji="1" lang="en-US" altLang="ko-KR" sz="2400" dirty="0"/>
              <a:t>)</a:t>
            </a:r>
            <a:r>
              <a:rPr kumimoji="1" lang="ko-KR" altLang="en-US" sz="2400" dirty="0"/>
              <a:t>은 시스템 소프트웨어인 커널에 요구하는 시스템 콜을 통해서 커널이 보유하고 관리하는 컴퓨터 자원과 요청</a:t>
            </a:r>
            <a:r>
              <a:rPr kumimoji="1" lang="en-US" altLang="ko-KR" sz="2400" dirty="0"/>
              <a:t>/</a:t>
            </a:r>
            <a:r>
              <a:rPr kumimoji="1" lang="ko-KR" altLang="en-US" sz="2400" dirty="0"/>
              <a:t>응답을 받으면서 </a:t>
            </a:r>
            <a:r>
              <a:rPr kumimoji="1" lang="ko-KR" altLang="en-US" sz="2400" dirty="0" err="1"/>
              <a:t>시스템콜</a:t>
            </a:r>
            <a:r>
              <a:rPr kumimoji="1" lang="ko-KR" altLang="en-US" sz="2400" dirty="0"/>
              <a:t> 인터페이스를 통해서 대화하듯이 프로그램을 실행해 나가게 됩니다</a:t>
            </a:r>
            <a:r>
              <a:rPr kumimoji="1" lang="en-US" altLang="ko-KR" sz="2400" dirty="0"/>
              <a:t>.</a:t>
            </a:r>
            <a:r>
              <a:rPr kumimoji="1" lang="ko-KR" altLang="en-US" sz="2400" dirty="0"/>
              <a:t> 이때 </a:t>
            </a:r>
            <a:r>
              <a:rPr kumimoji="1" lang="en-US" altLang="ko-KR" sz="2400" dirty="0"/>
              <a:t>C</a:t>
            </a:r>
            <a:r>
              <a:rPr kumimoji="1" lang="ko-KR" altLang="en-US" sz="2400" dirty="0"/>
              <a:t>언어가 주로 쓰이는 함수를 라이브러리 코드로 저장해서시스템의 여러 사용자들이 쓸 수 있게끔 유저모드 가상 메모리 주소에 </a:t>
            </a:r>
            <a:r>
              <a:rPr kumimoji="1" lang="ko-KR" altLang="en-US" sz="2400" dirty="0" err="1"/>
              <a:t>매핑되어</a:t>
            </a:r>
            <a:r>
              <a:rPr kumimoji="1" lang="ko-KR" altLang="en-US" sz="2400" dirty="0"/>
              <a:t> 쓰이는 </a:t>
            </a:r>
            <a:r>
              <a:rPr kumimoji="1" lang="en-US" altLang="ko-KR" sz="2400" b="1" dirty="0" err="1"/>
              <a:t>glibc</a:t>
            </a:r>
            <a:r>
              <a:rPr kumimoji="1" lang="ko-KR" altLang="en-US" sz="2400" b="1" dirty="0"/>
              <a:t> 라이브러리</a:t>
            </a:r>
            <a:r>
              <a:rPr kumimoji="1" lang="ko-KR" altLang="en-US" sz="2400" dirty="0"/>
              <a:t>가 있습니다</a:t>
            </a:r>
            <a:r>
              <a:rPr kumimoji="1" lang="en-US" altLang="ko-KR" sz="2400" dirty="0"/>
              <a:t>.</a:t>
            </a:r>
            <a:r>
              <a:rPr kumimoji="1" lang="ko-KR" altLang="en-US" sz="2400" dirty="0"/>
              <a:t>  </a:t>
            </a:r>
            <a:r>
              <a:rPr kumimoji="1" lang="en-US" altLang="ko-KR" sz="2400" dirty="0"/>
              <a:t>Gnu </a:t>
            </a:r>
            <a:r>
              <a:rPr kumimoji="1" lang="en-US" altLang="ko-KR" sz="2400" dirty="0" err="1"/>
              <a:t>Libc</a:t>
            </a:r>
            <a:r>
              <a:rPr kumimoji="1" lang="ko-KR" altLang="en-US" sz="2400" dirty="0"/>
              <a:t> </a:t>
            </a:r>
            <a:r>
              <a:rPr kumimoji="1" lang="ko-KR" altLang="en-US" sz="2400" dirty="0" err="1"/>
              <a:t>라고</a:t>
            </a:r>
            <a:r>
              <a:rPr kumimoji="1" lang="ko-KR" altLang="en-US" sz="2400" dirty="0"/>
              <a:t> 하는데요</a:t>
            </a:r>
            <a:r>
              <a:rPr kumimoji="1" lang="en-US" altLang="ko-KR" sz="2400" dirty="0"/>
              <a:t>.</a:t>
            </a:r>
            <a:r>
              <a:rPr kumimoji="1" lang="ko-KR" altLang="en-US" sz="2400" dirty="0"/>
              <a:t> </a:t>
            </a:r>
            <a:r>
              <a:rPr kumimoji="1" lang="en-US" altLang="ko-KR" sz="2400" dirty="0" err="1"/>
              <a:t>Libc</a:t>
            </a:r>
            <a:r>
              <a:rPr kumimoji="1" lang="ko-KR" altLang="en-US" sz="2400" dirty="0"/>
              <a:t>는</a:t>
            </a:r>
            <a:r>
              <a:rPr kumimoji="1" lang="en-US" altLang="ko-KR" sz="2400" dirty="0"/>
              <a:t> C</a:t>
            </a:r>
            <a:r>
              <a:rPr kumimoji="1" lang="ko-KR" altLang="en-US" sz="2400" dirty="0"/>
              <a:t>언어가 지원하는 주로 쓰이는 공유 라이브러리 </a:t>
            </a:r>
            <a:r>
              <a:rPr kumimoji="1" lang="ko-KR" altLang="en-US" sz="2400" dirty="0" err="1"/>
              <a:t>씨언어</a:t>
            </a:r>
            <a:r>
              <a:rPr kumimoji="1" lang="ko-KR" altLang="en-US" sz="2400" dirty="0"/>
              <a:t> 함수 코드들을 의미합니다</a:t>
            </a:r>
            <a:r>
              <a:rPr kumimoji="1" lang="en-US" altLang="ko-KR" sz="2400" dirty="0"/>
              <a:t>.</a:t>
            </a:r>
            <a:r>
              <a:rPr kumimoji="1" lang="ko-KR" altLang="en-US" sz="2400" dirty="0"/>
              <a:t> </a:t>
            </a:r>
            <a:r>
              <a:rPr kumimoji="1" lang="en-US" altLang="ko-KR" sz="2400" dirty="0"/>
              <a:t>Glibc</a:t>
            </a:r>
            <a:r>
              <a:rPr kumimoji="1" lang="ko-KR" altLang="en-US" sz="2400" dirty="0"/>
              <a:t>는 유저모드 가상 메모리 영역에 </a:t>
            </a:r>
            <a:r>
              <a:rPr kumimoji="1" lang="ko-KR" altLang="en-US" sz="2400" dirty="0" err="1"/>
              <a:t>부팅시에</a:t>
            </a:r>
            <a:r>
              <a:rPr kumimoji="1" lang="ko-KR" altLang="en-US" sz="2400" dirty="0"/>
              <a:t> </a:t>
            </a:r>
            <a:r>
              <a:rPr kumimoji="1" lang="ko-KR" altLang="en-US" sz="2400" dirty="0" err="1"/>
              <a:t>매핑됩니다</a:t>
            </a:r>
            <a:r>
              <a:rPr kumimoji="1" lang="en-US" altLang="ko-KR" sz="2400" dirty="0"/>
              <a:t>.</a:t>
            </a:r>
            <a:r>
              <a:rPr kumimoji="1" lang="ko-KR" altLang="en-US" sz="2400" dirty="0"/>
              <a:t> 좀 더 복잡한 과정이 있지만 제 책에서 쓰기로 하고 생략하도록 합시다</a:t>
            </a:r>
            <a:r>
              <a:rPr kumimoji="1" lang="en-US" altLang="ko-KR" sz="2400" dirty="0"/>
              <a:t>.</a:t>
            </a:r>
            <a:r>
              <a:rPr kumimoji="1" lang="ko-KR" altLang="en-US" sz="2400" dirty="0"/>
              <a:t> </a:t>
            </a:r>
          </a:p>
        </p:txBody>
      </p:sp>
    </p:spTree>
    <p:extLst>
      <p:ext uri="{BB962C8B-B14F-4D97-AF65-F5344CB8AC3E}">
        <p14:creationId xmlns:p14="http://schemas.microsoft.com/office/powerpoint/2010/main" val="1955586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C8263A-6D28-364C-AA53-79A40543481D}"/>
              </a:ext>
            </a:extLst>
          </p:cNvPr>
          <p:cNvSpPr>
            <a:spLocks noGrp="1"/>
          </p:cNvSpPr>
          <p:nvPr>
            <p:ph type="title"/>
          </p:nvPr>
        </p:nvSpPr>
        <p:spPr/>
        <p:txBody>
          <a:bodyPr/>
          <a:lstStyle/>
          <a:p>
            <a:r>
              <a:rPr kumimoji="1" lang="ko-KR" altLang="en-US" dirty="0"/>
              <a:t>그래픽 모드 구현하기</a:t>
            </a:r>
          </a:p>
        </p:txBody>
      </p:sp>
      <p:sp>
        <p:nvSpPr>
          <p:cNvPr id="3" name="내용 개체 틀 2">
            <a:extLst>
              <a:ext uri="{FF2B5EF4-FFF2-40B4-BE49-F238E27FC236}">
                <a16:creationId xmlns:a16="http://schemas.microsoft.com/office/drawing/2014/main" id="{894C8076-2C24-3440-8CB5-3762212E55C2}"/>
              </a:ext>
            </a:extLst>
          </p:cNvPr>
          <p:cNvSpPr>
            <a:spLocks noGrp="1"/>
          </p:cNvSpPr>
          <p:nvPr>
            <p:ph idx="1"/>
          </p:nvPr>
        </p:nvSpPr>
        <p:spPr/>
        <p:txBody>
          <a:bodyPr>
            <a:normAutofit/>
          </a:bodyPr>
          <a:lstStyle/>
          <a:p>
            <a:r>
              <a:rPr kumimoji="1" lang="ko-KR" altLang="en-US" sz="2400" dirty="0" err="1"/>
              <a:t>윈도우즈는</a:t>
            </a:r>
            <a:r>
              <a:rPr kumimoji="1" lang="ko-KR" altLang="en-US" sz="2400" dirty="0"/>
              <a:t> 그래픽 모듈이</a:t>
            </a:r>
            <a:r>
              <a:rPr kumimoji="1" lang="en-US" altLang="ko-KR" sz="2400" dirty="0"/>
              <a:t> </a:t>
            </a:r>
            <a:r>
              <a:rPr kumimoji="1" lang="en-US" altLang="ko-KR" sz="2400" b="1" dirty="0"/>
              <a:t>gdi32.dll</a:t>
            </a:r>
            <a:r>
              <a:rPr kumimoji="1" lang="en-US" altLang="ko-KR" sz="2400" dirty="0"/>
              <a:t> </a:t>
            </a:r>
            <a:r>
              <a:rPr kumimoji="1" lang="ko-KR" altLang="en-US" sz="2400" dirty="0"/>
              <a:t>이런 파일입니다</a:t>
            </a:r>
            <a:r>
              <a:rPr kumimoji="1" lang="en-US" altLang="ko-KR" sz="2400" dirty="0"/>
              <a:t>.</a:t>
            </a:r>
            <a:r>
              <a:rPr kumimoji="1" lang="ko-KR" altLang="en-US" sz="2400" dirty="0"/>
              <a:t> 커널과 통신해서 그래픽 디스플레이 인터페이스를 지원하죠</a:t>
            </a:r>
            <a:r>
              <a:rPr kumimoji="1" lang="en-US" altLang="ko-KR" sz="2400" dirty="0"/>
              <a:t>.</a:t>
            </a:r>
            <a:r>
              <a:rPr kumimoji="1" lang="ko-KR" altLang="en-US" sz="2400" dirty="0"/>
              <a:t> </a:t>
            </a:r>
            <a:r>
              <a:rPr kumimoji="1" lang="ko-KR" altLang="en-US" sz="2400" b="1" dirty="0" err="1"/>
              <a:t>윈도우저는</a:t>
            </a:r>
            <a:r>
              <a:rPr kumimoji="1" lang="ko-KR" altLang="en-US" sz="2400" b="1" dirty="0"/>
              <a:t> 완전한 </a:t>
            </a:r>
            <a:r>
              <a:rPr kumimoji="1" lang="en-US" altLang="ko-KR" sz="2400" b="1" dirty="0"/>
              <a:t>GUI</a:t>
            </a:r>
            <a:r>
              <a:rPr kumimoji="1" lang="ko-KR" altLang="en-US" sz="2400" b="1" dirty="0"/>
              <a:t>전용 오에스</a:t>
            </a:r>
            <a:r>
              <a:rPr kumimoji="1" lang="ko-KR" altLang="en-US" sz="2400" dirty="0"/>
              <a:t>입니다</a:t>
            </a:r>
            <a:r>
              <a:rPr kumimoji="1" lang="en-US" altLang="ko-KR" sz="2400" dirty="0"/>
              <a:t>.</a:t>
            </a:r>
            <a:r>
              <a:rPr kumimoji="1" lang="ko-KR" altLang="en-US" sz="2400" dirty="0"/>
              <a:t> </a:t>
            </a:r>
            <a:endParaRPr kumimoji="1" lang="en-US" altLang="ko-KR" sz="2400" dirty="0"/>
          </a:p>
          <a:p>
            <a:r>
              <a:rPr kumimoji="1" lang="ko-KR" altLang="en-US" sz="2400" dirty="0"/>
              <a:t>리눅스는 </a:t>
            </a:r>
            <a:r>
              <a:rPr kumimoji="1" lang="ko-KR" altLang="en-US" sz="2400" dirty="0" err="1"/>
              <a:t>콘솔용이었다가</a:t>
            </a:r>
            <a:r>
              <a:rPr kumimoji="1" lang="ko-KR" altLang="en-US" sz="2400" dirty="0"/>
              <a:t> 터미널을 지원하는 </a:t>
            </a:r>
            <a:r>
              <a:rPr kumimoji="1" lang="en-US" altLang="ko-KR" sz="2400" dirty="0"/>
              <a:t>x-window</a:t>
            </a:r>
            <a:r>
              <a:rPr kumimoji="1" lang="ko-KR" altLang="en-US" sz="2400" dirty="0"/>
              <a:t> 환경의 </a:t>
            </a:r>
            <a:r>
              <a:rPr kumimoji="1" lang="en-US" altLang="ko-KR" sz="2400" dirty="0"/>
              <a:t>GUI</a:t>
            </a:r>
            <a:r>
              <a:rPr kumimoji="1" lang="ko-KR" altLang="en-US" sz="2400" dirty="0"/>
              <a:t> 사용자 전용 </a:t>
            </a:r>
            <a:r>
              <a:rPr kumimoji="1" lang="ko-KR" altLang="en-US" sz="2400" dirty="0" err="1"/>
              <a:t>데스크탑</a:t>
            </a:r>
            <a:r>
              <a:rPr kumimoji="1" lang="ko-KR" altLang="en-US" sz="2400" dirty="0"/>
              <a:t> 옵션 지원</a:t>
            </a:r>
            <a:r>
              <a:rPr kumimoji="1" lang="en-US" altLang="ko-KR" sz="2400" dirty="0"/>
              <a:t>(</a:t>
            </a:r>
            <a:r>
              <a:rPr kumimoji="1" lang="ko-KR" altLang="en-US" sz="2400" dirty="0" err="1"/>
              <a:t>런레벨</a:t>
            </a:r>
            <a:r>
              <a:rPr kumimoji="1" lang="ko-KR" altLang="en-US" sz="2400" dirty="0"/>
              <a:t> </a:t>
            </a:r>
            <a:r>
              <a:rPr kumimoji="1" lang="en-US" altLang="ko-KR" sz="2400" dirty="0"/>
              <a:t>5)</a:t>
            </a:r>
            <a:r>
              <a:rPr kumimoji="1" lang="ko-KR" altLang="en-US" sz="2400" dirty="0" err="1"/>
              <a:t>를</a:t>
            </a:r>
            <a:r>
              <a:rPr kumimoji="1" lang="ko-KR" altLang="en-US" sz="2400" dirty="0"/>
              <a:t> 기본 부팅할 수 있는 </a:t>
            </a:r>
            <a:r>
              <a:rPr kumimoji="1" lang="ko-KR" altLang="en-US" sz="2400" dirty="0" err="1"/>
              <a:t>윈도우즈와마찬가지로</a:t>
            </a:r>
            <a:r>
              <a:rPr kumimoji="1" lang="ko-KR" altLang="en-US" sz="2400" dirty="0"/>
              <a:t> 하나의 </a:t>
            </a:r>
            <a:r>
              <a:rPr kumimoji="1" lang="en-US" altLang="ko-KR" sz="2400" dirty="0"/>
              <a:t>GUI</a:t>
            </a:r>
            <a:r>
              <a:rPr kumimoji="1" lang="ko-KR" altLang="en-US" sz="2400" dirty="0"/>
              <a:t>지원 오에스이고 해킹을 제일 잘 지원하는 것</a:t>
            </a:r>
            <a:r>
              <a:rPr kumimoji="1" lang="en-US" altLang="ko-KR" sz="2400" dirty="0"/>
              <a:t>!</a:t>
            </a:r>
          </a:p>
          <a:p>
            <a:r>
              <a:rPr kumimoji="1" lang="en-US" altLang="ko-KR" sz="2400" b="1" dirty="0" err="1"/>
              <a:t>xwindow</a:t>
            </a:r>
            <a:r>
              <a:rPr kumimoji="1" lang="en-US" altLang="ko-KR" sz="2400" b="1" dirty="0"/>
              <a:t> </a:t>
            </a:r>
            <a:r>
              <a:rPr kumimoji="1" lang="ko-KR" altLang="en-US" sz="2400" b="1" dirty="0"/>
              <a:t>하드웨어와 커널 드라이버를 통해서 직접 접근해서 그래픽환경</a:t>
            </a:r>
            <a:r>
              <a:rPr kumimoji="1" lang="ko-KR" altLang="en-US" sz="2400" dirty="0"/>
              <a:t>을 구축하고</a:t>
            </a:r>
            <a:r>
              <a:rPr kumimoji="1" lang="en-US" altLang="ko-KR" sz="2400" dirty="0"/>
              <a:t>, 3d</a:t>
            </a:r>
            <a:r>
              <a:rPr kumimoji="1" lang="ko-KR" altLang="en-US" sz="2400" dirty="0"/>
              <a:t>환경을 지원하는 </a:t>
            </a:r>
            <a:r>
              <a:rPr kumimoji="1" lang="en-US" altLang="ko-KR" sz="2400" b="1" dirty="0"/>
              <a:t>OpenGL </a:t>
            </a:r>
            <a:r>
              <a:rPr kumimoji="1" lang="ko-KR" altLang="en-US" sz="2400" b="1" dirty="0"/>
              <a:t>라이브러리의 경우에는 직접 </a:t>
            </a:r>
            <a:r>
              <a:rPr kumimoji="1" lang="en-US" altLang="ko-KR" sz="2400" b="1" dirty="0"/>
              <a:t>GPU(</a:t>
            </a:r>
            <a:r>
              <a:rPr kumimoji="1" lang="ko-KR" altLang="en-US" sz="2400" b="1" dirty="0"/>
              <a:t>그래픽 카드의 메모리</a:t>
            </a:r>
            <a:r>
              <a:rPr kumimoji="1" lang="en-US" altLang="ko-KR" sz="2400" b="1" dirty="0"/>
              <a:t>)</a:t>
            </a:r>
            <a:r>
              <a:rPr kumimoji="1" lang="ko-KR" altLang="en-US" sz="2400" b="1" dirty="0"/>
              <a:t>와 통신하여 그래픽 환경</a:t>
            </a:r>
            <a:r>
              <a:rPr kumimoji="1" lang="ko-KR" altLang="en-US" sz="2400" dirty="0"/>
              <a:t>을 지원합니다</a:t>
            </a:r>
            <a:r>
              <a:rPr kumimoji="1" lang="en-US" altLang="ko-KR" sz="2400" dirty="0"/>
              <a:t>. </a:t>
            </a:r>
            <a:r>
              <a:rPr kumimoji="1" lang="ko-KR" altLang="en-US" sz="2400" dirty="0"/>
              <a:t>필요에 따라서는 </a:t>
            </a:r>
            <a:r>
              <a:rPr kumimoji="1" lang="en-US" altLang="ko-KR" sz="2400" dirty="0"/>
              <a:t>/dev/fb0(</a:t>
            </a:r>
            <a:r>
              <a:rPr kumimoji="1" lang="ko-KR" altLang="en-US" sz="2400" dirty="0"/>
              <a:t>프레임 버퍼</a:t>
            </a:r>
            <a:r>
              <a:rPr kumimoji="1" lang="en-US" altLang="ko-KR" sz="2400" dirty="0"/>
              <a:t>)</a:t>
            </a:r>
            <a:r>
              <a:rPr kumimoji="1" lang="ko-KR" altLang="en-US" sz="2400" dirty="0" err="1"/>
              <a:t>를</a:t>
            </a:r>
            <a:r>
              <a:rPr kumimoji="1" lang="ko-KR" altLang="en-US" sz="2400" dirty="0"/>
              <a:t> 그래픽 장치로 쓰기 위해서 </a:t>
            </a:r>
            <a:r>
              <a:rPr kumimoji="1" lang="en-US" altLang="ko-KR" sz="2400" dirty="0" err="1"/>
              <a:t>modprobe</a:t>
            </a:r>
            <a:r>
              <a:rPr kumimoji="1" lang="en-US" altLang="ko-KR" sz="2400" dirty="0"/>
              <a:t> </a:t>
            </a:r>
            <a:r>
              <a:rPr kumimoji="1" lang="en-US" altLang="ko-KR" sz="2400" dirty="0" err="1"/>
              <a:t>fbdev</a:t>
            </a:r>
            <a:r>
              <a:rPr kumimoji="1" lang="ko-KR" altLang="en-US" sz="2400" dirty="0"/>
              <a:t>로 모듈을 </a:t>
            </a:r>
            <a:r>
              <a:rPr kumimoji="1" lang="ko-KR" altLang="en-US" sz="2400" dirty="0" err="1"/>
              <a:t>올린뒤</a:t>
            </a:r>
            <a:r>
              <a:rPr kumimoji="1" lang="ko-KR" altLang="en-US" sz="2400" dirty="0"/>
              <a:t> 사용할 수 있습니다</a:t>
            </a:r>
            <a:r>
              <a:rPr kumimoji="1" lang="en-US" altLang="ko-KR" sz="2400" dirty="0"/>
              <a:t>. </a:t>
            </a:r>
            <a:r>
              <a:rPr kumimoji="1" lang="ko-KR" altLang="en-US" sz="2400" dirty="0"/>
              <a:t>물론 </a:t>
            </a:r>
            <a:r>
              <a:rPr kumimoji="1" lang="ko-KR" altLang="en-US" sz="2400" b="1" dirty="0"/>
              <a:t>콘솔에서는 프레임버퍼 </a:t>
            </a:r>
            <a:r>
              <a:rPr kumimoji="1" lang="en-US" altLang="ko-KR" sz="2400" b="1" dirty="0"/>
              <a:t>/dev/fb0</a:t>
            </a:r>
            <a:r>
              <a:rPr kumimoji="1" lang="ko-KR" altLang="en-US" sz="2400" dirty="0"/>
              <a:t>을 써서 그래픽 표현이 가능합니다</a:t>
            </a:r>
            <a:r>
              <a:rPr kumimoji="1" lang="en-US" altLang="ko-KR" sz="2400" dirty="0"/>
              <a:t>.</a:t>
            </a:r>
            <a:endParaRPr kumimoji="1" lang="ko-KR" altLang="en-US" sz="2400" dirty="0"/>
          </a:p>
        </p:txBody>
      </p:sp>
    </p:spTree>
    <p:extLst>
      <p:ext uri="{BB962C8B-B14F-4D97-AF65-F5344CB8AC3E}">
        <p14:creationId xmlns:p14="http://schemas.microsoft.com/office/powerpoint/2010/main" val="976123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DA6D3D6-EAE2-7649-B3B7-D0F75B00790E}"/>
              </a:ext>
            </a:extLst>
          </p:cNvPr>
          <p:cNvSpPr>
            <a:spLocks noGrp="1"/>
          </p:cNvSpPr>
          <p:nvPr>
            <p:ph type="title"/>
          </p:nvPr>
        </p:nvSpPr>
        <p:spPr/>
        <p:txBody>
          <a:bodyPr/>
          <a:lstStyle/>
          <a:p>
            <a:r>
              <a:rPr kumimoji="1" lang="ko-KR" altLang="en-US" dirty="0" err="1"/>
              <a:t>퍼저</a:t>
            </a:r>
            <a:r>
              <a:rPr kumimoji="1" lang="ko-KR" altLang="en-US" dirty="0"/>
              <a:t> 사용과 튜닝</a:t>
            </a:r>
            <a:r>
              <a:rPr kumimoji="1" lang="en-US" altLang="ko-KR" dirty="0"/>
              <a:t>(</a:t>
            </a:r>
            <a:r>
              <a:rPr kumimoji="1" lang="ko-KR" altLang="en-US" dirty="0"/>
              <a:t>개발</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2676AC97-9463-EE47-AC76-6680FD201748}"/>
              </a:ext>
            </a:extLst>
          </p:cNvPr>
          <p:cNvSpPr>
            <a:spLocks noGrp="1"/>
          </p:cNvSpPr>
          <p:nvPr>
            <p:ph idx="1"/>
          </p:nvPr>
        </p:nvSpPr>
        <p:spPr/>
        <p:txBody>
          <a:bodyPr>
            <a:normAutofit/>
          </a:bodyPr>
          <a:lstStyle/>
          <a:p>
            <a:r>
              <a:rPr kumimoji="1" lang="ko-KR" altLang="en-US" sz="2000" dirty="0" err="1"/>
              <a:t>퍼저를</a:t>
            </a:r>
            <a:r>
              <a:rPr kumimoji="1" lang="ko-KR" altLang="en-US" sz="2000" dirty="0"/>
              <a:t> 개발하려면 일단 </a:t>
            </a:r>
            <a:r>
              <a:rPr kumimoji="1" lang="ko-KR" altLang="en-US" sz="2000" dirty="0" err="1"/>
              <a:t>수집기가</a:t>
            </a:r>
            <a:r>
              <a:rPr kumimoji="1" lang="ko-KR" altLang="en-US" sz="2000" dirty="0"/>
              <a:t> 필요합니다</a:t>
            </a:r>
            <a:endParaRPr kumimoji="1" lang="en-US" altLang="ko-KR" sz="2000" dirty="0"/>
          </a:p>
          <a:p>
            <a:r>
              <a:rPr kumimoji="1" lang="ko-KR" altLang="en-US" sz="2000" dirty="0"/>
              <a:t>데이타세트를 수집한 다음에</a:t>
            </a:r>
            <a:r>
              <a:rPr kumimoji="1" lang="en-US" altLang="ko-KR" sz="2000" dirty="0"/>
              <a:t>, </a:t>
            </a:r>
            <a:r>
              <a:rPr kumimoji="1" lang="ko-KR" altLang="en-US" sz="2000" dirty="0"/>
              <a:t>어떻게 그것들을 입력 값으로 추출해서 </a:t>
            </a:r>
            <a:r>
              <a:rPr kumimoji="1" lang="ko-KR" altLang="en-US" sz="2000" dirty="0" err="1"/>
              <a:t>랜덤화하느냐</a:t>
            </a:r>
            <a:r>
              <a:rPr kumimoji="1" lang="ko-KR" altLang="en-US" sz="2000" dirty="0"/>
              <a:t> 직렬화 </a:t>
            </a:r>
            <a:r>
              <a:rPr kumimoji="1" lang="ko-KR" altLang="en-US" sz="2000" dirty="0" err="1"/>
              <a:t>하느냐하는</a:t>
            </a:r>
            <a:r>
              <a:rPr kumimoji="1" lang="ko-KR" altLang="en-US" sz="2000" dirty="0"/>
              <a:t> 문제를 통해 </a:t>
            </a:r>
            <a:r>
              <a:rPr kumimoji="1" lang="ko-KR" altLang="en-US" sz="2000" dirty="0" err="1"/>
              <a:t>퍼저를</a:t>
            </a:r>
            <a:r>
              <a:rPr kumimoji="1" lang="ko-KR" altLang="en-US" sz="2000" dirty="0"/>
              <a:t> 설계합니다</a:t>
            </a:r>
            <a:r>
              <a:rPr kumimoji="1" lang="en-US" altLang="ko-KR" sz="2000" dirty="0"/>
              <a:t>. </a:t>
            </a:r>
            <a:r>
              <a:rPr kumimoji="1" lang="ko-KR" altLang="en-US" sz="2000" dirty="0"/>
              <a:t>다이어그램과 매뉴얼을 작성하는 등</a:t>
            </a:r>
            <a:r>
              <a:rPr kumimoji="1" lang="en-US" altLang="ko-KR" sz="2000" dirty="0"/>
              <a:t>.</a:t>
            </a:r>
          </a:p>
          <a:p>
            <a:r>
              <a:rPr kumimoji="1" lang="ko-KR" altLang="en-US" sz="2000" dirty="0"/>
              <a:t>그 다음 </a:t>
            </a:r>
            <a:r>
              <a:rPr kumimoji="1" lang="ko-KR" altLang="en-US" sz="2000" dirty="0" err="1"/>
              <a:t>퍼징</a:t>
            </a:r>
            <a:r>
              <a:rPr kumimoji="1" lang="ko-KR" altLang="en-US" sz="2000" dirty="0"/>
              <a:t> 알고리즘을 골라야 합니다</a:t>
            </a:r>
            <a:r>
              <a:rPr kumimoji="1" lang="en-US" altLang="ko-KR" sz="2000" dirty="0"/>
              <a:t>. </a:t>
            </a:r>
            <a:r>
              <a:rPr kumimoji="1" lang="ko-KR" altLang="en-US" sz="2000" dirty="0"/>
              <a:t>인터넷 상에서 </a:t>
            </a:r>
            <a:r>
              <a:rPr kumimoji="1" lang="ko-KR" altLang="en-US" sz="2000" dirty="0" err="1"/>
              <a:t>퍼져의</a:t>
            </a:r>
            <a:r>
              <a:rPr kumimoji="1" lang="ko-KR" altLang="en-US" sz="2000" dirty="0"/>
              <a:t> 종류를 보면 다양한데</a:t>
            </a:r>
            <a:r>
              <a:rPr kumimoji="1" lang="en-US" altLang="ko-KR" sz="2000" dirty="0"/>
              <a:t>, </a:t>
            </a:r>
            <a:r>
              <a:rPr kumimoji="1" lang="en-US" altLang="ko-KR" sz="2000" b="1" dirty="0"/>
              <a:t>SPIKE</a:t>
            </a:r>
            <a:r>
              <a:rPr kumimoji="1" lang="ko-KR" altLang="en-US" sz="2000" b="1" dirty="0"/>
              <a:t>나 </a:t>
            </a:r>
            <a:r>
              <a:rPr kumimoji="1" lang="en-US" altLang="ko-KR" sz="2000" b="1" dirty="0"/>
              <a:t>Peach</a:t>
            </a:r>
            <a:r>
              <a:rPr kumimoji="1" lang="ko-KR" altLang="en-US" sz="2000" b="1" dirty="0"/>
              <a:t>프레임워크나 </a:t>
            </a:r>
            <a:r>
              <a:rPr kumimoji="1" lang="en-US" altLang="ko-KR" sz="2000" b="1" dirty="0"/>
              <a:t>AFL</a:t>
            </a:r>
            <a:r>
              <a:rPr kumimoji="1" lang="ko-KR" altLang="en-US" sz="2000" dirty="0"/>
              <a:t>이나 여러 가지가 있습니다</a:t>
            </a:r>
            <a:r>
              <a:rPr kumimoji="1" lang="en-US" altLang="ko-KR" sz="2000" dirty="0"/>
              <a:t>. </a:t>
            </a:r>
            <a:r>
              <a:rPr kumimoji="1" lang="ko-KR" altLang="en-US" sz="2000" dirty="0"/>
              <a:t>전 </a:t>
            </a:r>
            <a:r>
              <a:rPr kumimoji="1" lang="en-US" altLang="ko-KR" sz="2000" dirty="0"/>
              <a:t>AFL</a:t>
            </a:r>
            <a:r>
              <a:rPr kumimoji="1" lang="ko-KR" altLang="en-US" sz="2000" dirty="0"/>
              <a:t>을 테스트해봤는데요</a:t>
            </a:r>
            <a:r>
              <a:rPr kumimoji="1" lang="en-US" altLang="ko-KR" sz="2000" dirty="0"/>
              <a:t>, </a:t>
            </a:r>
            <a:r>
              <a:rPr kumimoji="1" lang="ko-KR" altLang="en-US" sz="2000" dirty="0"/>
              <a:t>간단히 스택 </a:t>
            </a:r>
            <a:r>
              <a:rPr kumimoji="1" lang="ko-KR" altLang="en-US" sz="2000" dirty="0" err="1"/>
              <a:t>오버플로가</a:t>
            </a:r>
            <a:r>
              <a:rPr kumimoji="1" lang="ko-KR" altLang="en-US" sz="2000" dirty="0"/>
              <a:t> 있는 소스코드를 가져다 놓고</a:t>
            </a:r>
            <a:r>
              <a:rPr kumimoji="1" lang="en-US" altLang="ko-KR" sz="2000" dirty="0"/>
              <a:t>, </a:t>
            </a:r>
            <a:r>
              <a:rPr kumimoji="1" lang="en-US" altLang="ko-KR" sz="2000" dirty="0" err="1"/>
              <a:t>afl</a:t>
            </a:r>
            <a:r>
              <a:rPr kumimoji="1" lang="en-US" altLang="ko-KR" sz="2000" dirty="0"/>
              <a:t>-fuzz</a:t>
            </a:r>
            <a:r>
              <a:rPr kumimoji="1" lang="ko-KR" altLang="en-US" sz="2000" dirty="0" err="1"/>
              <a:t>를</a:t>
            </a:r>
            <a:r>
              <a:rPr kumimoji="1" lang="ko-KR" altLang="en-US" sz="2000" dirty="0"/>
              <a:t> 하니까 </a:t>
            </a:r>
            <a:r>
              <a:rPr kumimoji="1" lang="ko-KR" altLang="en-US" sz="2000" dirty="0" err="1"/>
              <a:t>크래시</a:t>
            </a:r>
            <a:r>
              <a:rPr kumimoji="1" lang="ko-KR" altLang="en-US" sz="2000" dirty="0"/>
              <a:t> 로그가 남았고 입력된 데이터세트를 </a:t>
            </a:r>
            <a:r>
              <a:rPr kumimoji="1" lang="ko-KR" altLang="en-US" sz="2000" dirty="0" err="1"/>
              <a:t>쉘상에서</a:t>
            </a:r>
            <a:r>
              <a:rPr kumimoji="1" lang="ko-KR" altLang="en-US" sz="2000" dirty="0"/>
              <a:t> 입력해보니 버퍼 </a:t>
            </a:r>
            <a:r>
              <a:rPr kumimoji="1" lang="ko-KR" altLang="en-US" sz="2000" dirty="0" err="1"/>
              <a:t>오버플로가</a:t>
            </a:r>
            <a:r>
              <a:rPr kumimoji="1" lang="ko-KR" altLang="en-US" sz="2000" dirty="0"/>
              <a:t> 발생한다는 것을 재점검할 수 있었습니다</a:t>
            </a:r>
            <a:r>
              <a:rPr kumimoji="1" lang="en-US" altLang="ko-KR" sz="2000" dirty="0"/>
              <a:t>. </a:t>
            </a:r>
            <a:r>
              <a:rPr kumimoji="1" lang="ko-KR" altLang="en-US" sz="2000" dirty="0"/>
              <a:t>또 제가 개인적으로 개발한 퍼져는 역시 여러가지 취약점을 찾는 </a:t>
            </a:r>
            <a:r>
              <a:rPr kumimoji="1" lang="en-US" altLang="ko-KR" sz="2000" dirty="0" err="1"/>
              <a:t>Syzkaller</a:t>
            </a:r>
            <a:r>
              <a:rPr kumimoji="1" lang="ko-KR" altLang="en-US" sz="2000" dirty="0"/>
              <a:t> 리눅스 커널 </a:t>
            </a:r>
            <a:r>
              <a:rPr kumimoji="1" lang="ko-KR" altLang="en-US" sz="2000" dirty="0" err="1"/>
              <a:t>크래시</a:t>
            </a:r>
            <a:r>
              <a:rPr kumimoji="1" lang="ko-KR" altLang="en-US" sz="2000" dirty="0"/>
              <a:t> </a:t>
            </a:r>
            <a:r>
              <a:rPr kumimoji="1" lang="ko-KR" altLang="en-US" sz="2000" dirty="0" err="1"/>
              <a:t>퍼저와</a:t>
            </a:r>
            <a:r>
              <a:rPr kumimoji="1" lang="ko-KR" altLang="en-US" sz="2000" dirty="0"/>
              <a:t> 다르지는 않습니다</a:t>
            </a:r>
            <a:r>
              <a:rPr kumimoji="1" lang="en-US" altLang="ko-KR" sz="2000" dirty="0"/>
              <a:t>. </a:t>
            </a:r>
            <a:r>
              <a:rPr kumimoji="1" lang="ko-KR" altLang="en-US" sz="2000" dirty="0"/>
              <a:t>한 번쯤 </a:t>
            </a:r>
            <a:r>
              <a:rPr kumimoji="1" lang="en-US" altLang="ko-KR" sz="2000" b="1" dirty="0"/>
              <a:t>AFL</a:t>
            </a:r>
            <a:r>
              <a:rPr kumimoji="1" lang="ko-KR" altLang="en-US" sz="2000" b="1" dirty="0"/>
              <a:t>과 </a:t>
            </a:r>
            <a:r>
              <a:rPr kumimoji="1" lang="en-US" altLang="ko-KR" sz="2000" b="1" dirty="0" err="1"/>
              <a:t>Syzkaller</a:t>
            </a:r>
            <a:r>
              <a:rPr kumimoji="1" lang="ko-KR" altLang="en-US" sz="2000" dirty="0"/>
              <a:t>돌려 보시길 바랍니다</a:t>
            </a:r>
            <a:r>
              <a:rPr kumimoji="1" lang="en-US" altLang="ko-KR" sz="2000" dirty="0"/>
              <a:t>. </a:t>
            </a:r>
            <a:r>
              <a:rPr kumimoji="1" lang="ko-KR" altLang="en-US" sz="2000" dirty="0"/>
              <a:t>투 </a:t>
            </a:r>
            <a:r>
              <a:rPr kumimoji="1" lang="ko-KR" altLang="en-US" sz="2000" dirty="0" err="1"/>
              <a:t>퍼저</a:t>
            </a:r>
            <a:r>
              <a:rPr kumimoji="1" lang="ko-KR" altLang="en-US" sz="2000" dirty="0"/>
              <a:t> 정도 써보시고 </a:t>
            </a:r>
            <a:r>
              <a:rPr kumimoji="1" lang="ko-KR" altLang="en-US" sz="2000" dirty="0" err="1"/>
              <a:t>퍼저</a:t>
            </a:r>
            <a:r>
              <a:rPr kumimoji="1" lang="ko-KR" altLang="en-US" sz="2000" dirty="0"/>
              <a:t> 소스코드를 고치셔도 </a:t>
            </a:r>
            <a:r>
              <a:rPr kumimoji="1" lang="ko-KR" altLang="en-US" sz="2000" dirty="0" err="1"/>
              <a:t>좋구요</a:t>
            </a:r>
            <a:r>
              <a:rPr kumimoji="1" lang="en-US" altLang="ko-KR" sz="2000" dirty="0"/>
              <a:t>. </a:t>
            </a:r>
            <a:r>
              <a:rPr kumimoji="1" lang="ko-KR" altLang="en-US" sz="2000" dirty="0"/>
              <a:t>그러면 자기가 </a:t>
            </a:r>
            <a:r>
              <a:rPr kumimoji="1" lang="ko-KR" altLang="en-US" sz="2000" dirty="0" err="1"/>
              <a:t>쓸만하게</a:t>
            </a:r>
            <a:r>
              <a:rPr kumimoji="1" lang="ko-KR" altLang="en-US" sz="2000" dirty="0"/>
              <a:t> </a:t>
            </a:r>
            <a:r>
              <a:rPr kumimoji="1" lang="ko-KR" altLang="en-US" sz="2000" dirty="0" err="1"/>
              <a:t>튜닝된</a:t>
            </a:r>
            <a:r>
              <a:rPr kumimoji="1" lang="ko-KR" altLang="en-US" sz="2000" dirty="0"/>
              <a:t> </a:t>
            </a:r>
            <a:r>
              <a:rPr kumimoji="1" lang="ko-KR" altLang="en-US" sz="2000" dirty="0" err="1"/>
              <a:t>해킹툴</a:t>
            </a:r>
            <a:r>
              <a:rPr kumimoji="1" lang="ko-KR" altLang="en-US" sz="2000" dirty="0"/>
              <a:t> 한 개를 한 타입으로 보유하게 되시는 거세요</a:t>
            </a:r>
            <a:r>
              <a:rPr kumimoji="1" lang="en-US" altLang="ko-KR" sz="2000" dirty="0"/>
              <a:t>. </a:t>
            </a:r>
            <a:r>
              <a:rPr kumimoji="1" lang="ko-KR" altLang="en-US" sz="2000" dirty="0"/>
              <a:t>더 말 </a:t>
            </a:r>
            <a:r>
              <a:rPr kumimoji="1" lang="ko-KR" altLang="en-US" sz="2000" dirty="0" err="1"/>
              <a:t>안할께요</a:t>
            </a:r>
            <a:r>
              <a:rPr kumimoji="1" lang="en-US" altLang="ko-KR" sz="2000" dirty="0"/>
              <a:t>! </a:t>
            </a:r>
            <a:r>
              <a:rPr kumimoji="1" lang="ko-KR" altLang="en-US" sz="2000" dirty="0"/>
              <a:t>필수</a:t>
            </a:r>
            <a:r>
              <a:rPr kumimoji="1" lang="en-US" altLang="ko-KR" sz="2000" dirty="0"/>
              <a:t>!</a:t>
            </a:r>
            <a:endParaRPr kumimoji="1" lang="ko-KR" altLang="en-US" sz="2000" dirty="0"/>
          </a:p>
        </p:txBody>
      </p:sp>
    </p:spTree>
    <p:extLst>
      <p:ext uri="{BB962C8B-B14F-4D97-AF65-F5344CB8AC3E}">
        <p14:creationId xmlns:p14="http://schemas.microsoft.com/office/powerpoint/2010/main" val="276076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A60426-2F3E-A445-B8AD-5CA197F4F54D}"/>
              </a:ext>
            </a:extLst>
          </p:cNvPr>
          <p:cNvSpPr>
            <a:spLocks noGrp="1"/>
          </p:cNvSpPr>
          <p:nvPr>
            <p:ph type="title"/>
          </p:nvPr>
        </p:nvSpPr>
        <p:spPr/>
        <p:txBody>
          <a:bodyPr/>
          <a:lstStyle/>
          <a:p>
            <a:r>
              <a:rPr kumimoji="1" lang="ko-KR" altLang="en-US" dirty="0"/>
              <a:t>해킹의 요점</a:t>
            </a:r>
          </a:p>
        </p:txBody>
      </p:sp>
      <p:sp>
        <p:nvSpPr>
          <p:cNvPr id="3" name="내용 개체 틀 2">
            <a:extLst>
              <a:ext uri="{FF2B5EF4-FFF2-40B4-BE49-F238E27FC236}">
                <a16:creationId xmlns:a16="http://schemas.microsoft.com/office/drawing/2014/main" id="{DB93F305-4419-004C-A765-C1B544046EEC}"/>
              </a:ext>
            </a:extLst>
          </p:cNvPr>
          <p:cNvSpPr>
            <a:spLocks noGrp="1"/>
          </p:cNvSpPr>
          <p:nvPr>
            <p:ph idx="1"/>
          </p:nvPr>
        </p:nvSpPr>
        <p:spPr/>
        <p:txBody>
          <a:bodyPr>
            <a:normAutofit fontScale="92500" lnSpcReduction="10000"/>
          </a:bodyPr>
          <a:lstStyle/>
          <a:p>
            <a:r>
              <a:rPr kumimoji="1" lang="ko-KR" altLang="en-US" dirty="0" err="1"/>
              <a:t>내정보가아닌정보를획득해시스템을네트웍로컬망</a:t>
            </a:r>
            <a:r>
              <a:rPr kumimoji="1" lang="en-US" altLang="ko-KR" dirty="0"/>
              <a:t>(</a:t>
            </a:r>
            <a:r>
              <a:rPr kumimoji="1" lang="ko-KR" altLang="en-US" dirty="0" err="1"/>
              <a:t>인터넷망이</a:t>
            </a:r>
            <a:r>
              <a:rPr kumimoji="1" lang="ko-KR" altLang="en-US" dirty="0"/>
              <a:t> 실제로는 </a:t>
            </a:r>
            <a:r>
              <a:rPr kumimoji="1" lang="ko-KR" altLang="en-US" b="1" dirty="0"/>
              <a:t>로컬 데이터베이스 망</a:t>
            </a:r>
            <a:r>
              <a:rPr kumimoji="1" lang="ko-KR" altLang="en-US" dirty="0"/>
              <a:t>입니다</a:t>
            </a:r>
            <a:r>
              <a:rPr kumimoji="1" lang="en-US" altLang="ko-KR" dirty="0"/>
              <a:t>)</a:t>
            </a:r>
            <a:r>
              <a:rPr kumimoji="1" lang="ko-KR" altLang="en-US" dirty="0"/>
              <a:t>을 해킹하는 방법을 찾아내어서 접속하지 않아도 해킹이 되는 줄 아는 경지를 </a:t>
            </a:r>
            <a:r>
              <a:rPr kumimoji="1" lang="en-US" altLang="ko-KR" b="1" dirty="0"/>
              <a:t>1</a:t>
            </a:r>
            <a:r>
              <a:rPr kumimoji="1" lang="ko-KR" altLang="en-US" b="1" dirty="0"/>
              <a:t>경지</a:t>
            </a:r>
            <a:r>
              <a:rPr kumimoji="1" lang="ko-KR" altLang="en-US" dirty="0"/>
              <a:t>라고 하고 최고수준의 해커라고 한다</a:t>
            </a:r>
            <a:r>
              <a:rPr kumimoji="1" lang="en-US" altLang="ko-KR" dirty="0"/>
              <a:t>. – </a:t>
            </a:r>
            <a:r>
              <a:rPr kumimoji="1" lang="ko-KR" altLang="en-US" dirty="0"/>
              <a:t>화이트 해커</a:t>
            </a:r>
            <a:endParaRPr kumimoji="1" lang="en-US" altLang="ko-KR" dirty="0"/>
          </a:p>
          <a:p>
            <a:r>
              <a:rPr kumimoji="1" lang="ko-KR" altLang="en-US" dirty="0"/>
              <a:t>두 번째는 남이 만든 코드를 보고 </a:t>
            </a:r>
            <a:r>
              <a:rPr kumimoji="1" lang="ko-KR" altLang="en-US" dirty="0" err="1"/>
              <a:t>배껴서</a:t>
            </a:r>
            <a:r>
              <a:rPr kumimoji="1" lang="ko-KR" altLang="en-US" dirty="0"/>
              <a:t> 학습한 뒤에 </a:t>
            </a:r>
            <a:r>
              <a:rPr kumimoji="1" lang="ko-KR" altLang="en-US" dirty="0" err="1"/>
              <a:t>테스트만을</a:t>
            </a:r>
            <a:r>
              <a:rPr kumimoji="1" lang="ko-KR" altLang="en-US" dirty="0"/>
              <a:t> 해서 스크립트를 </a:t>
            </a:r>
            <a:r>
              <a:rPr kumimoji="1" lang="ko-KR" altLang="en-US" dirty="0" err="1"/>
              <a:t>동작시켜보듯이</a:t>
            </a:r>
            <a:r>
              <a:rPr kumimoji="1" lang="ko-KR" altLang="en-US" dirty="0"/>
              <a:t> 하는 해커를 </a:t>
            </a:r>
            <a:r>
              <a:rPr kumimoji="1" lang="en-US" altLang="ko-KR" b="1" dirty="0"/>
              <a:t>2</a:t>
            </a:r>
            <a:r>
              <a:rPr kumimoji="1" lang="ko-KR" altLang="en-US" b="1" dirty="0"/>
              <a:t>의 경지</a:t>
            </a:r>
            <a:r>
              <a:rPr kumimoji="1" lang="ko-KR" altLang="en-US" dirty="0"/>
              <a:t>라고 한다</a:t>
            </a:r>
            <a:r>
              <a:rPr kumimoji="1" lang="en-US" altLang="ko-KR" dirty="0"/>
              <a:t>.</a:t>
            </a:r>
          </a:p>
          <a:p>
            <a:r>
              <a:rPr kumimoji="1" lang="ko-KR" altLang="en-US" dirty="0"/>
              <a:t>세 번째는 </a:t>
            </a:r>
            <a:r>
              <a:rPr kumimoji="1" lang="ko-KR" altLang="en-US" dirty="0" err="1"/>
              <a:t>해킹툴을</a:t>
            </a:r>
            <a:r>
              <a:rPr kumimoji="1" lang="ko-KR" altLang="en-US" dirty="0"/>
              <a:t> 제작하는 경지로 </a:t>
            </a:r>
            <a:r>
              <a:rPr kumimoji="1" lang="ko-KR" altLang="en-US" dirty="0" err="1"/>
              <a:t>해킹툴을</a:t>
            </a:r>
            <a:r>
              <a:rPr kumimoji="1" lang="ko-KR" altLang="en-US" dirty="0"/>
              <a:t> 개발해서 여러 해커들에게 공유하는게 아니라 혼자만의 해킹 연습을 위한 시뮬레이터로 개발하는 자는 제 </a:t>
            </a:r>
            <a:r>
              <a:rPr kumimoji="1" lang="en-US" altLang="ko-KR" b="1" dirty="0"/>
              <a:t>0</a:t>
            </a:r>
            <a:r>
              <a:rPr kumimoji="1" lang="ko-KR" altLang="en-US" b="1" dirty="0"/>
              <a:t>의 </a:t>
            </a:r>
            <a:r>
              <a:rPr kumimoji="1" lang="ko-KR" altLang="en-US" b="1" dirty="0" err="1"/>
              <a:t>해커</a:t>
            </a:r>
            <a:r>
              <a:rPr kumimoji="1" lang="ko-KR" altLang="en-US" dirty="0" err="1"/>
              <a:t>라</a:t>
            </a:r>
            <a:r>
              <a:rPr kumimoji="1" lang="ko-KR" altLang="en-US" dirty="0"/>
              <a:t> 한다</a:t>
            </a:r>
            <a:r>
              <a:rPr kumimoji="1" lang="en-US" altLang="ko-KR" dirty="0"/>
              <a:t>.</a:t>
            </a:r>
          </a:p>
          <a:p>
            <a:endParaRPr kumimoji="1" lang="en-US" altLang="ko-KR" dirty="0"/>
          </a:p>
          <a:p>
            <a:r>
              <a:rPr kumimoji="1" lang="ko-KR" altLang="en-US" dirty="0" err="1"/>
              <a:t>해킹툴</a:t>
            </a:r>
            <a:r>
              <a:rPr kumimoji="1" lang="ko-KR" altLang="en-US" dirty="0"/>
              <a:t> 개발 </a:t>
            </a:r>
            <a:r>
              <a:rPr kumimoji="1" lang="en-US" altLang="ko-KR" dirty="0"/>
              <a:t>-&gt; </a:t>
            </a:r>
            <a:r>
              <a:rPr kumimoji="1" lang="ko-KR" altLang="en-US" dirty="0" err="1"/>
              <a:t>인터넷망</a:t>
            </a:r>
            <a:r>
              <a:rPr kumimoji="1" lang="ko-KR" altLang="en-US" dirty="0"/>
              <a:t> 핵 </a:t>
            </a:r>
            <a:r>
              <a:rPr kumimoji="1" lang="en-US" altLang="ko-KR" dirty="0"/>
              <a:t>-&gt; </a:t>
            </a:r>
            <a:r>
              <a:rPr kumimoji="1" lang="ko-KR" altLang="en-US" dirty="0"/>
              <a:t>스크립트 </a:t>
            </a:r>
            <a:r>
              <a:rPr kumimoji="1" lang="ko-KR" altLang="en-US" dirty="0" err="1"/>
              <a:t>코더</a:t>
            </a:r>
            <a:endParaRPr kumimoji="1" lang="ko-KR" altLang="en-US" dirty="0"/>
          </a:p>
        </p:txBody>
      </p:sp>
    </p:spTree>
    <p:extLst>
      <p:ext uri="{BB962C8B-B14F-4D97-AF65-F5344CB8AC3E}">
        <p14:creationId xmlns:p14="http://schemas.microsoft.com/office/powerpoint/2010/main" val="2690608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139CF8-D85B-1649-A259-77A0C1F55BB2}"/>
              </a:ext>
            </a:extLst>
          </p:cNvPr>
          <p:cNvSpPr>
            <a:spLocks noGrp="1"/>
          </p:cNvSpPr>
          <p:nvPr>
            <p:ph type="title"/>
          </p:nvPr>
        </p:nvSpPr>
        <p:spPr/>
        <p:txBody>
          <a:bodyPr/>
          <a:lstStyle/>
          <a:p>
            <a:r>
              <a:rPr kumimoji="1" lang="ko-KR" altLang="en-US" dirty="0"/>
              <a:t>에뮬레이터</a:t>
            </a:r>
          </a:p>
        </p:txBody>
      </p:sp>
      <p:sp>
        <p:nvSpPr>
          <p:cNvPr id="3" name="내용 개체 틀 2">
            <a:extLst>
              <a:ext uri="{FF2B5EF4-FFF2-40B4-BE49-F238E27FC236}">
                <a16:creationId xmlns:a16="http://schemas.microsoft.com/office/drawing/2014/main" id="{DEAD72DB-18B5-EE49-80F8-13829B441BB7}"/>
              </a:ext>
            </a:extLst>
          </p:cNvPr>
          <p:cNvSpPr>
            <a:spLocks noGrp="1"/>
          </p:cNvSpPr>
          <p:nvPr>
            <p:ph idx="1"/>
          </p:nvPr>
        </p:nvSpPr>
        <p:spPr/>
        <p:txBody>
          <a:bodyPr/>
          <a:lstStyle/>
          <a:p>
            <a:r>
              <a:rPr kumimoji="1" lang="en-US" altLang="ko-KR" dirty="0" err="1"/>
              <a:t>Qemu</a:t>
            </a:r>
            <a:r>
              <a:rPr kumimoji="1" lang="ko-KR" altLang="en-US" dirty="0"/>
              <a:t>는 안드로이드 테스트나 리눅스 커널 테스트에 </a:t>
            </a:r>
            <a:r>
              <a:rPr kumimoji="1" lang="ko-KR" altLang="en-US" dirty="0" err="1"/>
              <a:t>쓰시구요</a:t>
            </a:r>
            <a:r>
              <a:rPr kumimoji="1" lang="en-US" altLang="ko-KR" dirty="0"/>
              <a:t>. </a:t>
            </a:r>
            <a:r>
              <a:rPr kumimoji="1" lang="ko-KR" altLang="en-US" dirty="0"/>
              <a:t>윈도우에서는 </a:t>
            </a:r>
            <a:r>
              <a:rPr kumimoji="1" lang="en-US" altLang="ko-KR" dirty="0" err="1"/>
              <a:t>bochs</a:t>
            </a:r>
            <a:r>
              <a:rPr kumimoji="1" lang="en-US" altLang="ko-KR" dirty="0"/>
              <a:t>(</a:t>
            </a:r>
            <a:r>
              <a:rPr kumimoji="1" lang="ko-KR" altLang="en-US" dirty="0"/>
              <a:t>박스</a:t>
            </a:r>
            <a:r>
              <a:rPr kumimoji="1" lang="en-US" altLang="ko-KR" dirty="0"/>
              <a:t>)</a:t>
            </a:r>
            <a:r>
              <a:rPr kumimoji="1" lang="ko-KR" altLang="en-US" dirty="0" err="1"/>
              <a:t>를</a:t>
            </a:r>
            <a:r>
              <a:rPr kumimoji="1" lang="ko-KR" altLang="en-US" dirty="0"/>
              <a:t> </a:t>
            </a:r>
            <a:r>
              <a:rPr kumimoji="1" lang="ko-KR" altLang="en-US" dirty="0" err="1"/>
              <a:t>쓰시저</a:t>
            </a:r>
            <a:r>
              <a:rPr kumimoji="1" lang="en-US" altLang="ko-KR" dirty="0"/>
              <a:t>.</a:t>
            </a:r>
          </a:p>
          <a:p>
            <a:endParaRPr kumimoji="1" lang="en-US" altLang="ko-KR" dirty="0"/>
          </a:p>
          <a:p>
            <a:r>
              <a:rPr kumimoji="1" lang="ko-KR" altLang="en-US" dirty="0"/>
              <a:t>저는 </a:t>
            </a:r>
            <a:r>
              <a:rPr kumimoji="1" lang="en-US" altLang="ko-KR" dirty="0" err="1"/>
              <a:t>bochs</a:t>
            </a:r>
            <a:r>
              <a:rPr kumimoji="1" lang="en-US" altLang="ko-KR" dirty="0"/>
              <a:t>(</a:t>
            </a:r>
            <a:r>
              <a:rPr kumimoji="1" lang="ko-KR" altLang="en-US" dirty="0"/>
              <a:t>박스</a:t>
            </a:r>
            <a:r>
              <a:rPr kumimoji="1" lang="en-US" altLang="ko-KR" dirty="0"/>
              <a:t>)</a:t>
            </a:r>
            <a:r>
              <a:rPr kumimoji="1" lang="ko-KR" altLang="en-US" dirty="0"/>
              <a:t>에서 </a:t>
            </a:r>
            <a:r>
              <a:rPr kumimoji="1" lang="en-US" altLang="ko-KR" dirty="0"/>
              <a:t>x86 32</a:t>
            </a:r>
            <a:r>
              <a:rPr kumimoji="1" lang="ko-KR" altLang="en-US" dirty="0"/>
              <a:t>비트 운영체제를 반쯤 만들어 </a:t>
            </a:r>
            <a:r>
              <a:rPr kumimoji="1" lang="ko-KR" altLang="en-US" dirty="0" err="1"/>
              <a:t>보았었구요</a:t>
            </a:r>
            <a:r>
              <a:rPr kumimoji="1" lang="en-US" altLang="ko-KR" dirty="0"/>
              <a:t>2004</a:t>
            </a:r>
            <a:r>
              <a:rPr kumimoji="1" lang="ko-KR" altLang="en-US" dirty="0" err="1"/>
              <a:t>년도에요</a:t>
            </a:r>
            <a:r>
              <a:rPr kumimoji="1" lang="en-US" altLang="ko-KR" dirty="0"/>
              <a:t>. </a:t>
            </a:r>
            <a:r>
              <a:rPr kumimoji="1" lang="en-US" altLang="ko-KR" dirty="0" err="1"/>
              <a:t>Qemu</a:t>
            </a:r>
            <a:r>
              <a:rPr kumimoji="1" lang="en-US" altLang="ko-KR" dirty="0"/>
              <a:t>(</a:t>
            </a:r>
            <a:r>
              <a:rPr kumimoji="1" lang="ko-KR" altLang="en-US" dirty="0" err="1"/>
              <a:t>큐무</a:t>
            </a:r>
            <a:r>
              <a:rPr kumimoji="1" lang="en-US" altLang="ko-KR" dirty="0"/>
              <a:t>)</a:t>
            </a:r>
            <a:r>
              <a:rPr kumimoji="1" lang="ko-KR" altLang="en-US" dirty="0"/>
              <a:t>로는 리눅스 커널을 컴파일해서 올려보았습니다</a:t>
            </a:r>
            <a:r>
              <a:rPr kumimoji="1" lang="en-US" altLang="ko-KR" dirty="0"/>
              <a:t>.</a:t>
            </a:r>
          </a:p>
          <a:p>
            <a:endParaRPr kumimoji="1" lang="ko-KR" altLang="en-US" dirty="0"/>
          </a:p>
        </p:txBody>
      </p:sp>
    </p:spTree>
    <p:extLst>
      <p:ext uri="{BB962C8B-B14F-4D97-AF65-F5344CB8AC3E}">
        <p14:creationId xmlns:p14="http://schemas.microsoft.com/office/powerpoint/2010/main" val="361360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F9C87B-49C0-2941-AAA4-677AB9296D58}"/>
              </a:ext>
            </a:extLst>
          </p:cNvPr>
          <p:cNvSpPr>
            <a:spLocks noGrp="1"/>
          </p:cNvSpPr>
          <p:nvPr>
            <p:ph type="title"/>
          </p:nvPr>
        </p:nvSpPr>
        <p:spPr/>
        <p:txBody>
          <a:bodyPr/>
          <a:lstStyle/>
          <a:p>
            <a:r>
              <a:rPr kumimoji="1" lang="ko-KR" altLang="en-US" dirty="0"/>
              <a:t>이제 더 </a:t>
            </a:r>
            <a:r>
              <a:rPr kumimoji="1" lang="ko-KR" altLang="en-US" dirty="0" err="1"/>
              <a:t>가르칠게</a:t>
            </a:r>
            <a:r>
              <a:rPr kumimoji="1" lang="ko-KR" altLang="en-US" dirty="0"/>
              <a:t> 없을 정도로 공개했습니다</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4D446885-A590-224C-ACF3-CE7D7F84E7B1}"/>
              </a:ext>
            </a:extLst>
          </p:cNvPr>
          <p:cNvSpPr>
            <a:spLocks noGrp="1"/>
          </p:cNvSpPr>
          <p:nvPr>
            <p:ph idx="1"/>
          </p:nvPr>
        </p:nvSpPr>
        <p:spPr/>
        <p:txBody>
          <a:bodyPr/>
          <a:lstStyle/>
          <a:p>
            <a:r>
              <a:rPr kumimoji="1" lang="en-US" altLang="ko-KR" dirty="0"/>
              <a:t>2024</a:t>
            </a:r>
            <a:r>
              <a:rPr kumimoji="1" lang="ko-KR" altLang="en-US" dirty="0"/>
              <a:t>년 </a:t>
            </a:r>
            <a:r>
              <a:rPr kumimoji="1" lang="en-US" altLang="ko-KR" dirty="0"/>
              <a:t>8</a:t>
            </a:r>
            <a:r>
              <a:rPr kumimoji="1" lang="ko-KR" altLang="en-US" dirty="0"/>
              <a:t>월 </a:t>
            </a:r>
            <a:r>
              <a:rPr kumimoji="1" lang="en-US" altLang="ko-KR" dirty="0"/>
              <a:t>22</a:t>
            </a:r>
            <a:r>
              <a:rPr kumimoji="1" lang="ko-KR" altLang="en-US" dirty="0"/>
              <a:t>일 </a:t>
            </a:r>
            <a:r>
              <a:rPr kumimoji="1" lang="en-US" altLang="ko-KR" dirty="0"/>
              <a:t>(</a:t>
            </a:r>
            <a:r>
              <a:rPr kumimoji="1" lang="ko-KR" altLang="en-US" dirty="0"/>
              <a:t>목</a:t>
            </a:r>
            <a:r>
              <a:rPr kumimoji="1" lang="en-US" altLang="ko-KR" dirty="0"/>
              <a:t>) 6</a:t>
            </a:r>
            <a:r>
              <a:rPr kumimoji="1" lang="ko-KR" altLang="en-US" dirty="0"/>
              <a:t>시 </a:t>
            </a:r>
            <a:r>
              <a:rPr kumimoji="1" lang="en-US" altLang="ko-KR" dirty="0"/>
              <a:t>50</a:t>
            </a:r>
            <a:r>
              <a:rPr kumimoji="1" lang="ko-KR" altLang="en-US" dirty="0"/>
              <a:t>분 </a:t>
            </a:r>
            <a:r>
              <a:rPr kumimoji="1" lang="ko-KR" altLang="en-US" dirty="0" err="1"/>
              <a:t>아침부로</a:t>
            </a:r>
            <a:r>
              <a:rPr kumimoji="1" lang="ko-KR" altLang="en-US" dirty="0"/>
              <a:t> 정리를 통고합니다</a:t>
            </a:r>
            <a:r>
              <a:rPr kumimoji="1" lang="en-US" altLang="ko-KR" dirty="0"/>
              <a:t>.</a:t>
            </a:r>
          </a:p>
          <a:p>
            <a:endParaRPr kumimoji="1" lang="en-US" altLang="ko-KR" dirty="0"/>
          </a:p>
          <a:p>
            <a:r>
              <a:rPr kumimoji="1" lang="ko-KR" altLang="en-US" dirty="0"/>
              <a:t>트위터</a:t>
            </a:r>
            <a:r>
              <a:rPr kumimoji="1" lang="en-US" altLang="ko-KR" dirty="0"/>
              <a:t>, </a:t>
            </a:r>
            <a:r>
              <a:rPr kumimoji="1" lang="en-US" altLang="ko-KR" dirty="0" err="1"/>
              <a:t>github</a:t>
            </a:r>
            <a:r>
              <a:rPr kumimoji="1" lang="en-US" altLang="ko-KR" dirty="0"/>
              <a:t> </a:t>
            </a:r>
            <a:r>
              <a:rPr kumimoji="1" lang="ko-KR" altLang="en-US" dirty="0" err="1"/>
              <a:t>리포지토리</a:t>
            </a:r>
            <a:r>
              <a:rPr kumimoji="1" lang="en-US" altLang="ko-KR" dirty="0"/>
              <a:t>, ppt </a:t>
            </a:r>
            <a:r>
              <a:rPr kumimoji="1" lang="ko-KR" altLang="en-US" dirty="0"/>
              <a:t>공유</a:t>
            </a:r>
            <a:r>
              <a:rPr kumimoji="1" lang="en-US" altLang="ko-KR" dirty="0"/>
              <a:t>, C</a:t>
            </a:r>
            <a:r>
              <a:rPr kumimoji="1" lang="ko-KR" altLang="en-US" dirty="0"/>
              <a:t>언어 공격 코드 </a:t>
            </a:r>
            <a:r>
              <a:rPr kumimoji="1" lang="en-US" altLang="ko-KR" dirty="0"/>
              <a:t>2</a:t>
            </a:r>
            <a:r>
              <a:rPr kumimoji="1" lang="ko-KR" altLang="en-US" dirty="0"/>
              <a:t>개 공개</a:t>
            </a:r>
            <a:r>
              <a:rPr kumimoji="1" lang="en-US" altLang="ko-KR" dirty="0"/>
              <a:t>, </a:t>
            </a:r>
            <a:r>
              <a:rPr kumimoji="1" lang="ko-KR" altLang="en-US" dirty="0"/>
              <a:t>책 홍보를 이제 </a:t>
            </a:r>
            <a:r>
              <a:rPr kumimoji="1" lang="en-US" altLang="ko-KR" dirty="0"/>
              <a:t>1</a:t>
            </a:r>
            <a:r>
              <a:rPr kumimoji="1" lang="ko-KR" altLang="en-US" dirty="0"/>
              <a:t>차 마칩니다</a:t>
            </a:r>
            <a:r>
              <a:rPr kumimoji="1" lang="en-US" altLang="ko-KR" dirty="0"/>
              <a:t>.</a:t>
            </a:r>
          </a:p>
          <a:p>
            <a:endParaRPr kumimoji="1" lang="en-US" altLang="ko-KR" dirty="0"/>
          </a:p>
          <a:p>
            <a:r>
              <a:rPr kumimoji="1" lang="en-US" altLang="ko-KR" dirty="0"/>
              <a:t>2</a:t>
            </a:r>
            <a:r>
              <a:rPr kumimoji="1" lang="ko-KR" altLang="en-US" dirty="0"/>
              <a:t>차 홍보를 위해서 다음 기약이 어렵지만</a:t>
            </a:r>
            <a:r>
              <a:rPr kumimoji="1" lang="en-US" altLang="ko-KR" dirty="0"/>
              <a:t>, </a:t>
            </a:r>
            <a:r>
              <a:rPr kumimoji="1" lang="ko-KR" altLang="en-US" dirty="0"/>
              <a:t>여러분들의 이메일 연락이 있으면 고려해보겠습니다</a:t>
            </a:r>
            <a:r>
              <a:rPr kumimoji="1" lang="en-US" altLang="ko-KR" dirty="0"/>
              <a:t>. </a:t>
            </a:r>
            <a:r>
              <a:rPr kumimoji="1" lang="ko-KR" altLang="en-US" dirty="0"/>
              <a:t>그럼</a:t>
            </a:r>
            <a:r>
              <a:rPr kumimoji="1" lang="en-US" altLang="ko-KR" dirty="0"/>
              <a:t>… 20000(</a:t>
            </a:r>
            <a:r>
              <a:rPr kumimoji="1" lang="ko-KR" altLang="en-US" dirty="0"/>
              <a:t>이만</a:t>
            </a:r>
            <a:r>
              <a:rPr kumimoji="1" lang="en-US" altLang="ko-KR" dirty="0"/>
              <a:t>,.)</a:t>
            </a:r>
          </a:p>
        </p:txBody>
      </p:sp>
    </p:spTree>
    <p:extLst>
      <p:ext uri="{BB962C8B-B14F-4D97-AF65-F5344CB8AC3E}">
        <p14:creationId xmlns:p14="http://schemas.microsoft.com/office/powerpoint/2010/main" val="289052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0C00D2D-94A9-944A-86F1-269BDE5497BE}"/>
              </a:ext>
            </a:extLst>
          </p:cNvPr>
          <p:cNvSpPr>
            <a:spLocks noGrp="1"/>
          </p:cNvSpPr>
          <p:nvPr>
            <p:ph type="title"/>
          </p:nvPr>
        </p:nvSpPr>
        <p:spPr>
          <a:xfrm>
            <a:off x="838200" y="15804"/>
            <a:ext cx="10515600" cy="1325563"/>
          </a:xfrm>
        </p:spPr>
        <p:txBody>
          <a:bodyPr/>
          <a:lstStyle/>
          <a:p>
            <a:r>
              <a:rPr kumimoji="1" lang="ko-KR" altLang="en-US" dirty="0" err="1"/>
              <a:t>디핑</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047610D3-A77F-0C45-94E1-1748BE9BA9F9}"/>
              </a:ext>
            </a:extLst>
          </p:cNvPr>
          <p:cNvSpPr>
            <a:spLocks noGrp="1"/>
          </p:cNvSpPr>
          <p:nvPr>
            <p:ph idx="1"/>
          </p:nvPr>
        </p:nvSpPr>
        <p:spPr>
          <a:xfrm>
            <a:off x="838200" y="1141999"/>
            <a:ext cx="10515600" cy="5597848"/>
          </a:xfrm>
        </p:spPr>
        <p:txBody>
          <a:bodyPr>
            <a:noAutofit/>
          </a:bodyPr>
          <a:lstStyle/>
          <a:p>
            <a:r>
              <a:rPr kumimoji="1" lang="ko-KR" altLang="en-US" sz="2400" dirty="0"/>
              <a:t>바이너리 </a:t>
            </a:r>
            <a:r>
              <a:rPr kumimoji="1" lang="ko-KR" altLang="en-US" sz="2400" dirty="0" err="1"/>
              <a:t>디핑을</a:t>
            </a:r>
            <a:r>
              <a:rPr kumimoji="1" lang="ko-KR" altLang="en-US" sz="2400" dirty="0"/>
              <a:t> 하셔야 사람들이 </a:t>
            </a:r>
            <a:r>
              <a:rPr kumimoji="1" lang="ko-KR" altLang="en-US" sz="2400" dirty="0" err="1"/>
              <a:t>볼겁니다</a:t>
            </a:r>
            <a:r>
              <a:rPr kumimoji="1" lang="en-US" altLang="ko-KR" sz="2400" dirty="0"/>
              <a:t>.</a:t>
            </a:r>
          </a:p>
          <a:p>
            <a:pPr marL="0" indent="0">
              <a:buNone/>
            </a:pPr>
            <a:r>
              <a:rPr kumimoji="1" lang="en-US" altLang="ko-KR" sz="2400" dirty="0"/>
              <a:t>MS</a:t>
            </a:r>
            <a:r>
              <a:rPr kumimoji="1" lang="ko-KR" altLang="en-US" sz="2400" dirty="0"/>
              <a:t>쪽에 패치를 가져오셔서 적용하셨다가</a:t>
            </a:r>
            <a:r>
              <a:rPr kumimoji="1" lang="en-US" altLang="ko-KR" sz="2400" dirty="0"/>
              <a:t>,</a:t>
            </a:r>
            <a:r>
              <a:rPr kumimoji="1" lang="ko-KR" altLang="en-US" sz="2400" dirty="0"/>
              <a:t> 코드를 </a:t>
            </a:r>
            <a:r>
              <a:rPr kumimoji="1" lang="ko-KR" altLang="en-US" sz="2400" dirty="0" err="1"/>
              <a:t>디핑해</a:t>
            </a:r>
            <a:r>
              <a:rPr kumimoji="1" lang="ko-KR" altLang="en-US" sz="2400" dirty="0"/>
              <a:t> 두시고 </a:t>
            </a:r>
            <a:endParaRPr kumimoji="1" lang="en-US" altLang="ko-KR" sz="2400" dirty="0"/>
          </a:p>
          <a:p>
            <a:pPr marL="0" indent="0">
              <a:buNone/>
            </a:pPr>
            <a:r>
              <a:rPr kumimoji="1" lang="en-US" altLang="ko-KR" sz="2400" dirty="0"/>
              <a:t>1</a:t>
            </a:r>
            <a:r>
              <a:rPr kumimoji="1" lang="ko-KR" altLang="en-US" sz="2400" dirty="0"/>
              <a:t>복사본이 동작하는지 </a:t>
            </a:r>
            <a:r>
              <a:rPr kumimoji="1" lang="ko-KR" altLang="en-US" sz="2400" dirty="0" err="1"/>
              <a:t>패치되었는지</a:t>
            </a:r>
            <a:r>
              <a:rPr kumimoji="1" lang="ko-KR" altLang="en-US" sz="2400" dirty="0"/>
              <a:t> 본 다음에</a:t>
            </a:r>
            <a:r>
              <a:rPr kumimoji="1" lang="en-US" altLang="ko-KR" sz="2400" dirty="0"/>
              <a:t>,</a:t>
            </a:r>
            <a:r>
              <a:rPr kumimoji="1" lang="ko-KR" altLang="en-US" sz="2400" dirty="0"/>
              <a:t> </a:t>
            </a:r>
            <a:r>
              <a:rPr kumimoji="1" lang="en-US" altLang="ko-KR" sz="2400" dirty="0" err="1"/>
              <a:t>b.patch.exe</a:t>
            </a:r>
            <a:r>
              <a:rPr kumimoji="1" lang="en-US" altLang="ko-KR" sz="2400" dirty="0"/>
              <a:t> </a:t>
            </a:r>
            <a:r>
              <a:rPr kumimoji="1" lang="ko-KR" altLang="en-US" sz="2400" dirty="0"/>
              <a:t>파일과</a:t>
            </a:r>
            <a:r>
              <a:rPr kumimoji="1" lang="en-US" altLang="ko-KR" sz="2400" dirty="0"/>
              <a:t> </a:t>
            </a:r>
            <a:r>
              <a:rPr kumimoji="1" lang="ko-KR" altLang="en-US" sz="2400" dirty="0"/>
              <a:t>패치를 지우신 후에 </a:t>
            </a:r>
            <a:r>
              <a:rPr kumimoji="1" lang="en-US" altLang="ko-KR" sz="2400" dirty="0" err="1"/>
              <a:t>a.nopatch.exe</a:t>
            </a:r>
            <a:r>
              <a:rPr kumimoji="1" lang="en-US" altLang="ko-KR" sz="2400" dirty="0"/>
              <a:t> </a:t>
            </a:r>
            <a:r>
              <a:rPr kumimoji="1" lang="ko-KR" altLang="en-US" sz="2400" dirty="0"/>
              <a:t>파일을 </a:t>
            </a:r>
            <a:r>
              <a:rPr kumimoji="1" lang="ko-KR" altLang="en-US" sz="2400" dirty="0" err="1"/>
              <a:t>복원하셔서</a:t>
            </a:r>
            <a:r>
              <a:rPr kumimoji="1" lang="ko-KR" altLang="en-US" sz="2400" dirty="0"/>
              <a:t> 가지고 두 파일을 한 폴더에 저장하시고</a:t>
            </a:r>
            <a:r>
              <a:rPr kumimoji="1" lang="en-US" altLang="ko-KR" sz="2400" dirty="0"/>
              <a:t>,</a:t>
            </a:r>
            <a:r>
              <a:rPr kumimoji="1" lang="ko-KR" altLang="en-US" sz="2400" dirty="0"/>
              <a:t> 바이너리 </a:t>
            </a:r>
            <a:r>
              <a:rPr kumimoji="1" lang="ko-KR" altLang="en-US" sz="2400" dirty="0" err="1"/>
              <a:t>디퍼인</a:t>
            </a:r>
            <a:r>
              <a:rPr kumimoji="1" lang="ko-KR" altLang="en-US" sz="2400" dirty="0"/>
              <a:t> </a:t>
            </a:r>
            <a:r>
              <a:rPr kumimoji="1" lang="ko-KR" altLang="en-US" sz="2400" b="1" dirty="0"/>
              <a:t>터보 </a:t>
            </a:r>
            <a:r>
              <a:rPr kumimoji="1" lang="ko-KR" altLang="en-US" sz="2400" b="1" dirty="0" err="1"/>
              <a:t>디퍼</a:t>
            </a:r>
            <a:r>
              <a:rPr kumimoji="1" lang="ko-KR" altLang="en-US" sz="2400" b="1" dirty="0"/>
              <a:t> 무료로 제공</a:t>
            </a:r>
            <a:r>
              <a:rPr kumimoji="1" lang="ko-KR" altLang="en-US" sz="2400" dirty="0"/>
              <a:t>되는 이걸로 </a:t>
            </a:r>
            <a:r>
              <a:rPr kumimoji="1" lang="ko-KR" altLang="en-US" sz="2400" dirty="0" err="1"/>
              <a:t>디핑을</a:t>
            </a:r>
            <a:r>
              <a:rPr kumimoji="1" lang="ko-KR" altLang="en-US" sz="2400" dirty="0"/>
              <a:t> 하셔서 달라진 코드가 실제로 안전한지 어셈블리어 수준에서 분석을 하시는 겁니다</a:t>
            </a:r>
            <a:r>
              <a:rPr kumimoji="1" lang="en-US" altLang="ko-KR" sz="2400" dirty="0"/>
              <a:t>.</a:t>
            </a:r>
            <a:r>
              <a:rPr kumimoji="1" lang="ko-KR" altLang="en-US" sz="2400" dirty="0"/>
              <a:t> 달라진 코드가 어떻게 </a:t>
            </a:r>
            <a:r>
              <a:rPr kumimoji="1" lang="ko-KR" altLang="en-US" sz="2400" dirty="0" err="1"/>
              <a:t>패치하는지를</a:t>
            </a:r>
            <a:r>
              <a:rPr kumimoji="1" lang="ko-KR" altLang="en-US" sz="2400" dirty="0"/>
              <a:t> </a:t>
            </a:r>
            <a:r>
              <a:rPr kumimoji="1" lang="en-US" altLang="ko-KR" sz="2400" dirty="0"/>
              <a:t>c</a:t>
            </a:r>
            <a:r>
              <a:rPr kumimoji="1" lang="ko-KR" altLang="en-US" sz="2400" dirty="0"/>
              <a:t>언어 수준으로 </a:t>
            </a:r>
            <a:r>
              <a:rPr kumimoji="1" lang="ko-KR" altLang="en-US" sz="2400" dirty="0" err="1"/>
              <a:t>디컴파일링</a:t>
            </a:r>
            <a:r>
              <a:rPr kumimoji="1" lang="ko-KR" altLang="en-US" sz="2400" dirty="0"/>
              <a:t> 하셔서 보셔도 좋습니다</a:t>
            </a:r>
            <a:r>
              <a:rPr kumimoji="1" lang="en-US" altLang="ko-KR" sz="2400" dirty="0"/>
              <a:t>.</a:t>
            </a:r>
            <a:r>
              <a:rPr kumimoji="1" lang="ko-KR" altLang="en-US" sz="2400" dirty="0"/>
              <a:t> 생각을 뚜드리다 보면 시간이 갈수록 문제가 없을 경우는 </a:t>
            </a:r>
            <a:r>
              <a:rPr kumimoji="1" lang="ko-KR" altLang="en-US" sz="2400" dirty="0" err="1"/>
              <a:t>넘어가셔도</a:t>
            </a:r>
            <a:r>
              <a:rPr kumimoji="1" lang="ko-KR" altLang="en-US" sz="2400" dirty="0"/>
              <a:t> 좋지만</a:t>
            </a:r>
            <a:r>
              <a:rPr kumimoji="1" lang="en-US" altLang="ko-KR" sz="2400" dirty="0"/>
              <a:t>,</a:t>
            </a:r>
            <a:r>
              <a:rPr kumimoji="1" lang="ko-KR" altLang="en-US" sz="2400" dirty="0"/>
              <a:t> 왠지 약해 보이는 패턴의 코드인 경우에는 </a:t>
            </a:r>
            <a:r>
              <a:rPr kumimoji="1" lang="ko-KR" altLang="en-US" sz="2400" dirty="0" err="1"/>
              <a:t>디버거를</a:t>
            </a:r>
            <a:r>
              <a:rPr kumimoji="1" lang="ko-KR" altLang="en-US" sz="2400" dirty="0"/>
              <a:t> 붙여서 어떤 값이 어떻게 전달되어서 </a:t>
            </a:r>
            <a:r>
              <a:rPr kumimoji="1" lang="ko-KR" altLang="en-US" sz="2400" dirty="0" err="1"/>
              <a:t>테인팅</a:t>
            </a:r>
            <a:r>
              <a:rPr kumimoji="1" lang="en-US" altLang="ko-KR" sz="2400" dirty="0"/>
              <a:t>(</a:t>
            </a:r>
            <a:r>
              <a:rPr kumimoji="1" lang="ko-KR" altLang="en-US" sz="2400" dirty="0" err="1"/>
              <a:t>테인트</a:t>
            </a:r>
            <a:r>
              <a:rPr kumimoji="1" lang="ko-KR" altLang="en-US" sz="2400" dirty="0"/>
              <a:t> 분석 익히지 마시고</a:t>
            </a:r>
            <a:r>
              <a:rPr kumimoji="1" lang="en-US" altLang="ko-KR" sz="2400" dirty="0"/>
              <a:t>,</a:t>
            </a:r>
            <a:r>
              <a:rPr kumimoji="1" lang="ko-KR" altLang="en-US" sz="2400" dirty="0"/>
              <a:t> </a:t>
            </a:r>
            <a:r>
              <a:rPr kumimoji="1" lang="ko-KR" altLang="en-US" sz="2400" dirty="0" err="1"/>
              <a:t>테인팅이라는</a:t>
            </a:r>
            <a:r>
              <a:rPr kumimoji="1" lang="ko-KR" altLang="en-US" sz="2400" dirty="0"/>
              <a:t> 단어 쓰세요</a:t>
            </a:r>
            <a:r>
              <a:rPr kumimoji="1" lang="en-US" altLang="ko-KR" sz="2400" dirty="0"/>
              <a:t>!)</a:t>
            </a:r>
            <a:r>
              <a:rPr kumimoji="1" lang="ko-KR" altLang="en-US" sz="2400" dirty="0"/>
              <a:t> 되는지를 </a:t>
            </a:r>
            <a:r>
              <a:rPr kumimoji="1" lang="ko-KR" altLang="en-US" sz="2400" dirty="0" err="1"/>
              <a:t>분석하셔야</a:t>
            </a:r>
            <a:r>
              <a:rPr kumimoji="1" lang="ko-KR" altLang="en-US" sz="2400" dirty="0"/>
              <a:t> 합니다</a:t>
            </a:r>
            <a:r>
              <a:rPr kumimoji="1" lang="en-US" altLang="ko-KR" sz="2400" dirty="0"/>
              <a:t>.</a:t>
            </a:r>
            <a:r>
              <a:rPr kumimoji="1" lang="ko-KR" altLang="en-US" sz="2400" dirty="0"/>
              <a:t> 이것이 </a:t>
            </a:r>
            <a:r>
              <a:rPr kumimoji="1" lang="en-US" altLang="ko-KR" sz="2400" dirty="0"/>
              <a:t>MS</a:t>
            </a:r>
            <a:r>
              <a:rPr kumimoji="1" lang="ko-KR" altLang="en-US" sz="2400" dirty="0"/>
              <a:t>에 대한 커널 분석에 가깝고 </a:t>
            </a:r>
            <a:r>
              <a:rPr kumimoji="1" lang="ko-KR" altLang="en-US" sz="2400" dirty="0" err="1"/>
              <a:t>유저분석이라고</a:t>
            </a:r>
            <a:r>
              <a:rPr kumimoji="1" lang="ko-KR" altLang="en-US" sz="2400" dirty="0"/>
              <a:t> 하긴 어렵습니다</a:t>
            </a:r>
            <a:r>
              <a:rPr kumimoji="1" lang="en-US" altLang="ko-KR" sz="2400" dirty="0"/>
              <a:t>.</a:t>
            </a:r>
            <a:r>
              <a:rPr kumimoji="1" lang="ko-KR" altLang="en-US" sz="2400" dirty="0"/>
              <a:t>그래서 잠시 다룹니다</a:t>
            </a:r>
            <a:r>
              <a:rPr kumimoji="1" lang="en-US" altLang="ko-KR" sz="2400" dirty="0"/>
              <a:t>.</a:t>
            </a:r>
            <a:r>
              <a:rPr kumimoji="1" lang="ko-KR" altLang="en-US" sz="2400" dirty="0"/>
              <a:t> 여러분들도 </a:t>
            </a:r>
            <a:r>
              <a:rPr kumimoji="1" lang="en-US" altLang="ko-KR" sz="2400" dirty="0"/>
              <a:t>MS</a:t>
            </a:r>
            <a:r>
              <a:rPr kumimoji="1" lang="ko-KR" altLang="en-US" sz="2400" dirty="0"/>
              <a:t>가 취약하다는 정도만으로 이해하시고 이걸 해보셔도 좋습니다</a:t>
            </a:r>
            <a:r>
              <a:rPr kumimoji="1" lang="en-US" altLang="ko-KR" sz="2400" dirty="0"/>
              <a:t>.</a:t>
            </a:r>
            <a:r>
              <a:rPr kumimoji="1" lang="ko-KR" altLang="en-US" sz="2400" dirty="0"/>
              <a:t> 리눅스로만 돌아오십시오</a:t>
            </a:r>
            <a:r>
              <a:rPr kumimoji="1" lang="en-US" altLang="ko-KR" sz="2400" dirty="0"/>
              <a:t>.</a:t>
            </a:r>
            <a:r>
              <a:rPr kumimoji="1" lang="ko-KR" altLang="en-US" sz="2400" dirty="0" err="1"/>
              <a:t>맛들이시지말구요</a:t>
            </a:r>
            <a:r>
              <a:rPr kumimoji="1" lang="en-US" altLang="ko-KR" sz="2400" dirty="0"/>
              <a:t>.</a:t>
            </a:r>
            <a:r>
              <a:rPr kumimoji="1" lang="ko-KR" altLang="en-US" sz="2400" dirty="0" err="1"/>
              <a:t>그걸로유명해지려고하는사람들이</a:t>
            </a:r>
            <a:r>
              <a:rPr kumimoji="1" lang="en-US" altLang="ko-KR" sz="2400" dirty="0"/>
              <a:t>1%</a:t>
            </a:r>
            <a:r>
              <a:rPr kumimoji="1" lang="ko-KR" altLang="en-US" sz="2400" dirty="0" err="1"/>
              <a:t>에서벗어난</a:t>
            </a:r>
            <a:r>
              <a:rPr kumimoji="1" lang="ko-KR" altLang="en-US" sz="2400" dirty="0"/>
              <a:t> 사람이 조금은 있습니다</a:t>
            </a:r>
            <a:r>
              <a:rPr kumimoji="1" lang="en-US" altLang="ko-KR" sz="2400" dirty="0"/>
              <a:t>.</a:t>
            </a:r>
            <a:r>
              <a:rPr kumimoji="1" lang="ko-KR" altLang="en-US" sz="2400" dirty="0"/>
              <a:t> </a:t>
            </a:r>
            <a:r>
              <a:rPr kumimoji="1" lang="en-US" altLang="ko-KR" sz="2400" dirty="0"/>
              <a:t>30%</a:t>
            </a:r>
            <a:r>
              <a:rPr kumimoji="1" lang="ko-KR" altLang="en-US" sz="2400" dirty="0"/>
              <a:t>가 넘게 떨어지더군요</a:t>
            </a:r>
            <a:r>
              <a:rPr kumimoji="1" lang="en-US" altLang="ko-KR" sz="2400" dirty="0"/>
              <a:t>.</a:t>
            </a:r>
            <a:r>
              <a:rPr kumimoji="1" lang="ko-KR" altLang="en-US" sz="2400" dirty="0"/>
              <a:t> </a:t>
            </a:r>
            <a:r>
              <a:rPr kumimoji="1" lang="ko-KR" altLang="en-US" sz="2400" dirty="0" err="1"/>
              <a:t>급추락이죠</a:t>
            </a:r>
            <a:r>
              <a:rPr kumimoji="1" lang="en-US" altLang="ko-KR" sz="2400" dirty="0"/>
              <a:t>.</a:t>
            </a:r>
            <a:r>
              <a:rPr kumimoji="1" lang="ko-KR" altLang="en-US" sz="2400" dirty="0"/>
              <a:t>전 </a:t>
            </a:r>
            <a:r>
              <a:rPr kumimoji="1" lang="ko-KR" altLang="en-US" sz="2400" dirty="0" err="1"/>
              <a:t>안하는겁니다</a:t>
            </a:r>
            <a:r>
              <a:rPr kumimoji="1" lang="en-US" altLang="ko-KR" sz="2400" dirty="0"/>
              <a:t>.</a:t>
            </a:r>
            <a:endParaRPr kumimoji="1" lang="ko-KR" altLang="en-US" sz="2400" dirty="0"/>
          </a:p>
        </p:txBody>
      </p:sp>
    </p:spTree>
    <p:extLst>
      <p:ext uri="{BB962C8B-B14F-4D97-AF65-F5344CB8AC3E}">
        <p14:creationId xmlns:p14="http://schemas.microsoft.com/office/powerpoint/2010/main" val="341006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0369FF-85B2-B441-87FD-D1C621FACDBC}"/>
              </a:ext>
            </a:extLst>
          </p:cNvPr>
          <p:cNvSpPr>
            <a:spLocks noGrp="1"/>
          </p:cNvSpPr>
          <p:nvPr>
            <p:ph type="title"/>
          </p:nvPr>
        </p:nvSpPr>
        <p:spPr/>
        <p:txBody>
          <a:bodyPr>
            <a:normAutofit fontScale="90000"/>
          </a:bodyPr>
          <a:lstStyle/>
          <a:p>
            <a:r>
              <a:rPr kumimoji="1" lang="ko-KR" altLang="en-US" dirty="0" err="1"/>
              <a:t>인덱싱을잘하면버퍼오버리드과의취약점</a:t>
            </a:r>
            <a:br>
              <a:rPr kumimoji="1" lang="en-US" altLang="ko-KR" dirty="0"/>
            </a:br>
            <a:r>
              <a:rPr kumimoji="1" lang="ko-KR" altLang="en-US" dirty="0"/>
              <a:t>을 찾을 수 있습니다</a:t>
            </a:r>
            <a:r>
              <a:rPr kumimoji="1" lang="en-US" altLang="ko-KR" dirty="0"/>
              <a:t>.</a:t>
            </a:r>
            <a:r>
              <a:rPr kumimoji="1" lang="ko-KR" altLang="en-US" dirty="0"/>
              <a:t> 인덱싱을 많이 짜보세요</a:t>
            </a:r>
          </a:p>
        </p:txBody>
      </p:sp>
      <p:sp>
        <p:nvSpPr>
          <p:cNvPr id="3" name="내용 개체 틀 2">
            <a:extLst>
              <a:ext uri="{FF2B5EF4-FFF2-40B4-BE49-F238E27FC236}">
                <a16:creationId xmlns:a16="http://schemas.microsoft.com/office/drawing/2014/main" id="{B4E55525-6476-A841-8B10-0BE2C4C68DC3}"/>
              </a:ext>
            </a:extLst>
          </p:cNvPr>
          <p:cNvSpPr>
            <a:spLocks noGrp="1"/>
          </p:cNvSpPr>
          <p:nvPr>
            <p:ph idx="1"/>
          </p:nvPr>
        </p:nvSpPr>
        <p:spPr/>
        <p:txBody>
          <a:bodyPr>
            <a:normAutofit fontScale="85000" lnSpcReduction="20000"/>
          </a:bodyPr>
          <a:lstStyle/>
          <a:p>
            <a:r>
              <a:rPr kumimoji="1" lang="en-US" altLang="ko-KR" dirty="0"/>
              <a:t>for(</a:t>
            </a:r>
            <a:r>
              <a:rPr kumimoji="1" lang="en-US" altLang="ko-KR" dirty="0" err="1"/>
              <a:t>int</a:t>
            </a:r>
            <a:r>
              <a:rPr kumimoji="1" lang="en-US" altLang="ko-KR" dirty="0"/>
              <a:t> I = 0; I &lt; 9; </a:t>
            </a:r>
            <a:r>
              <a:rPr kumimoji="1" lang="en-US" altLang="ko-KR" dirty="0" err="1"/>
              <a:t>i</a:t>
            </a:r>
            <a:r>
              <a:rPr kumimoji="1" lang="en-US" altLang="ko-KR" dirty="0"/>
              <a:t>++)</a:t>
            </a:r>
          </a:p>
          <a:p>
            <a:r>
              <a:rPr kumimoji="1" lang="en-US" altLang="ko-KR" dirty="0"/>
              <a:t>{</a:t>
            </a:r>
          </a:p>
          <a:p>
            <a:r>
              <a:rPr kumimoji="1" lang="en-US" altLang="ko-KR" dirty="0"/>
              <a:t>  if(I &lt; 10){ // we hack (indexing 0~9)</a:t>
            </a:r>
          </a:p>
          <a:p>
            <a:r>
              <a:rPr kumimoji="1" lang="en-US" altLang="ko-KR" dirty="0"/>
              <a:t>     if(I &lt;= -1) // no checking exact boundaries</a:t>
            </a:r>
          </a:p>
          <a:p>
            <a:r>
              <a:rPr kumimoji="1" lang="en-US" altLang="ko-KR" dirty="0"/>
              <a:t>         break; </a:t>
            </a:r>
          </a:p>
          <a:p>
            <a:pPr marL="457200" lvl="1" indent="0">
              <a:buNone/>
            </a:pPr>
            <a:r>
              <a:rPr kumimoji="1" lang="en-US" altLang="ko-KR" dirty="0"/>
              <a:t>   </a:t>
            </a:r>
            <a:r>
              <a:rPr kumimoji="1" lang="en-US" altLang="ko-KR" dirty="0" err="1"/>
              <a:t>printf</a:t>
            </a:r>
            <a:r>
              <a:rPr kumimoji="1" lang="en-US" altLang="ko-KR" dirty="0"/>
              <a:t>(“%c\n”, </a:t>
            </a:r>
            <a:r>
              <a:rPr kumimoji="1" lang="en-US" altLang="ko-KR" dirty="0" err="1"/>
              <a:t>ch</a:t>
            </a:r>
            <a:r>
              <a:rPr kumimoji="1" lang="en-US" altLang="ko-KR" dirty="0"/>
              <a:t>[</a:t>
            </a:r>
            <a:r>
              <a:rPr kumimoji="1" lang="en-US" altLang="ko-KR" dirty="0" err="1"/>
              <a:t>i</a:t>
            </a:r>
            <a:r>
              <a:rPr kumimoji="1" lang="en-US" altLang="ko-KR" dirty="0"/>
              <a:t>]); // </a:t>
            </a:r>
            <a:r>
              <a:rPr kumimoji="1" lang="en-US" altLang="ko-KR" dirty="0" err="1"/>
              <a:t>ch</a:t>
            </a:r>
            <a:r>
              <a:rPr kumimoji="1" lang="ko-KR" altLang="en-US" dirty="0"/>
              <a:t>라는 변수를 모두 출력해버린</a:t>
            </a:r>
            <a:r>
              <a:rPr kumimoji="1" lang="en-US" altLang="ko-KR" dirty="0"/>
              <a:t>,</a:t>
            </a:r>
            <a:r>
              <a:rPr kumimoji="1" lang="ko-KR" altLang="en-US" dirty="0"/>
              <a:t> </a:t>
            </a:r>
            <a:r>
              <a:rPr kumimoji="1" lang="en-US" altLang="ko-KR" dirty="0"/>
              <a:t>9</a:t>
            </a:r>
            <a:r>
              <a:rPr kumimoji="1" lang="ko-KR" altLang="en-US" dirty="0"/>
              <a:t>바이트나</a:t>
            </a:r>
            <a:r>
              <a:rPr kumimoji="1" lang="en-US" altLang="ko-KR" dirty="0"/>
              <a:t>;;</a:t>
            </a:r>
          </a:p>
          <a:p>
            <a:pPr marL="457200" lvl="1" indent="0">
              <a:buNone/>
            </a:pPr>
            <a:r>
              <a:rPr kumimoji="1" lang="ko-KR" altLang="en-US" dirty="0"/>
              <a:t>   </a:t>
            </a:r>
            <a:r>
              <a:rPr kumimoji="1" lang="en-US" altLang="ko-KR" dirty="0"/>
              <a:t>//</a:t>
            </a:r>
            <a:r>
              <a:rPr kumimoji="1" lang="ko-KR" altLang="en-US" dirty="0"/>
              <a:t> 만일 많은 바이트를 이렇게 점검이 인덱스에서 벗어난 경우가 버퍼 </a:t>
            </a:r>
            <a:r>
              <a:rPr kumimoji="1" lang="ko-KR" altLang="en-US" dirty="0" err="1"/>
              <a:t>오버플로</a:t>
            </a:r>
            <a:r>
              <a:rPr kumimoji="1" lang="ko-KR" altLang="en-US" dirty="0"/>
              <a:t> 일종인 버퍼 오버리드로써 다른 메모리 영역에 쓰는 경우에는 </a:t>
            </a:r>
            <a:r>
              <a:rPr kumimoji="1" lang="ko-KR" altLang="en-US" b="1" dirty="0"/>
              <a:t>버퍼 </a:t>
            </a:r>
            <a:r>
              <a:rPr kumimoji="1" lang="ko-KR" altLang="en-US" b="1" dirty="0" err="1"/>
              <a:t>오버플로가</a:t>
            </a:r>
            <a:r>
              <a:rPr kumimoji="1" lang="ko-KR" altLang="en-US" b="1" dirty="0"/>
              <a:t> 발생</a:t>
            </a:r>
            <a:r>
              <a:rPr kumimoji="1" lang="ko-KR" altLang="en-US" dirty="0"/>
              <a:t>한다</a:t>
            </a:r>
            <a:r>
              <a:rPr kumimoji="1" lang="en-US" altLang="ko-KR" dirty="0"/>
              <a:t>.</a:t>
            </a:r>
            <a:r>
              <a:rPr kumimoji="1" lang="ko-KR" altLang="en-US" dirty="0"/>
              <a:t> 이것도 </a:t>
            </a:r>
            <a:r>
              <a:rPr kumimoji="1" lang="ko-KR" altLang="en-US" sz="2800" dirty="0" err="1"/>
              <a:t>잡기술</a:t>
            </a:r>
            <a:r>
              <a:rPr kumimoji="1" lang="ko-KR" altLang="en-US" dirty="0" err="1"/>
              <a:t>인데</a:t>
            </a:r>
            <a:r>
              <a:rPr kumimoji="1" lang="en-US" altLang="ko-KR" dirty="0"/>
              <a:t>?</a:t>
            </a:r>
            <a:r>
              <a:rPr kumimoji="1" lang="ko-KR" altLang="en-US" dirty="0"/>
              <a:t>예</a:t>
            </a:r>
            <a:r>
              <a:rPr kumimoji="1" lang="en-US" altLang="ko-KR" dirty="0"/>
              <a:t>.</a:t>
            </a:r>
            <a:r>
              <a:rPr kumimoji="1" lang="ko-KR" altLang="en-US" dirty="0"/>
              <a:t>맞습니다</a:t>
            </a:r>
            <a:r>
              <a:rPr kumimoji="1" lang="en-US" altLang="ko-KR" dirty="0"/>
              <a:t>.</a:t>
            </a:r>
            <a:r>
              <a:rPr kumimoji="1" lang="ko-KR" altLang="en-US" dirty="0" err="1"/>
              <a:t>심심하실까바써둡니다</a:t>
            </a:r>
            <a:r>
              <a:rPr kumimoji="1" lang="en-US" altLang="ko-KR" dirty="0"/>
              <a:t>.</a:t>
            </a:r>
            <a:r>
              <a:rPr kumimoji="1" lang="ko-KR" altLang="en-US" dirty="0" err="1"/>
              <a:t>알아두시고써먹진마세요</a:t>
            </a:r>
            <a:r>
              <a:rPr kumimoji="1" lang="en-US" altLang="ko-KR" dirty="0"/>
              <a:t>!</a:t>
            </a:r>
            <a:r>
              <a:rPr kumimoji="1" lang="ko-KR" altLang="en-US" dirty="0"/>
              <a:t> </a:t>
            </a:r>
            <a:endParaRPr kumimoji="1" lang="en-US" altLang="ko-KR" dirty="0"/>
          </a:p>
          <a:p>
            <a:pPr marL="457200" lvl="1" indent="0">
              <a:buNone/>
            </a:pPr>
            <a:r>
              <a:rPr kumimoji="1" lang="en-US" altLang="ko-KR" dirty="0"/>
              <a:t>}</a:t>
            </a:r>
          </a:p>
          <a:p>
            <a:r>
              <a:rPr kumimoji="1" lang="en-US" altLang="ko-KR" dirty="0"/>
              <a:t>}</a:t>
            </a:r>
          </a:p>
          <a:p>
            <a:r>
              <a:rPr kumimoji="1" lang="en-US" altLang="ko-KR" dirty="0"/>
              <a:t>// safe zone(?!!)</a:t>
            </a:r>
            <a:endParaRPr kumimoji="1" lang="ko-KR" altLang="en-US" dirty="0"/>
          </a:p>
        </p:txBody>
      </p:sp>
    </p:spTree>
    <p:extLst>
      <p:ext uri="{BB962C8B-B14F-4D97-AF65-F5344CB8AC3E}">
        <p14:creationId xmlns:p14="http://schemas.microsoft.com/office/powerpoint/2010/main" val="403927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AC55EB-40F5-AB46-8234-2364597DF3C9}"/>
              </a:ext>
            </a:extLst>
          </p:cNvPr>
          <p:cNvSpPr>
            <a:spLocks noGrp="1"/>
          </p:cNvSpPr>
          <p:nvPr>
            <p:ph type="title"/>
          </p:nvPr>
        </p:nvSpPr>
        <p:spPr/>
        <p:txBody>
          <a:bodyPr/>
          <a:lstStyle/>
          <a:p>
            <a:r>
              <a:rPr kumimoji="1" lang="ko-KR" altLang="en-US" dirty="0" err="1"/>
              <a:t>청킹</a:t>
            </a:r>
            <a:r>
              <a:rPr kumimoji="1" lang="en-US" altLang="ko-KR" dirty="0"/>
              <a:t>(chunk)</a:t>
            </a:r>
            <a:r>
              <a:rPr kumimoji="1" lang="ko-KR" altLang="en-US" dirty="0"/>
              <a:t>요</a:t>
            </a:r>
            <a:r>
              <a:rPr kumimoji="1" lang="en-US" altLang="ko-KR" dirty="0"/>
              <a:t>?</a:t>
            </a:r>
            <a:r>
              <a:rPr kumimoji="1" lang="ko-KR" altLang="en-US" dirty="0"/>
              <a:t> </a:t>
            </a:r>
            <a:r>
              <a:rPr kumimoji="1" lang="en-US" altLang="ko-KR" dirty="0"/>
              <a:t>(</a:t>
            </a:r>
            <a:r>
              <a:rPr kumimoji="1" lang="ko-KR" altLang="en-US" dirty="0"/>
              <a:t>노 스프레이 기법</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FABFAA9C-54C8-9C43-A6C0-9B2809C2C2EE}"/>
              </a:ext>
            </a:extLst>
          </p:cNvPr>
          <p:cNvSpPr>
            <a:spLocks noGrp="1"/>
          </p:cNvSpPr>
          <p:nvPr>
            <p:ph idx="1"/>
          </p:nvPr>
        </p:nvSpPr>
        <p:spPr>
          <a:xfrm>
            <a:off x="838200" y="1613043"/>
            <a:ext cx="10515600" cy="4879832"/>
          </a:xfrm>
        </p:spPr>
        <p:txBody>
          <a:bodyPr>
            <a:normAutofit lnSpcReduction="10000"/>
          </a:bodyPr>
          <a:lstStyle/>
          <a:p>
            <a:r>
              <a:rPr kumimoji="1" lang="ko-KR" altLang="en-US" sz="2400" dirty="0"/>
              <a:t>네 </a:t>
            </a:r>
            <a:r>
              <a:rPr kumimoji="1" lang="ko-KR" altLang="en-US" sz="2400" dirty="0" err="1"/>
              <a:t>힙스프레이니</a:t>
            </a:r>
            <a:r>
              <a:rPr kumimoji="1" lang="ko-KR" altLang="en-US" sz="2400" dirty="0"/>
              <a:t> 어쩌니 하시지 </a:t>
            </a:r>
            <a:r>
              <a:rPr kumimoji="1" lang="ko-KR" altLang="en-US" sz="2400" dirty="0" err="1"/>
              <a:t>마시구요</a:t>
            </a:r>
            <a:r>
              <a:rPr kumimoji="1" lang="en-US" altLang="ko-KR" sz="2400" dirty="0"/>
              <a:t>.</a:t>
            </a:r>
          </a:p>
          <a:p>
            <a:r>
              <a:rPr kumimoji="1" lang="ko-KR" altLang="en-US" sz="2400" b="1" dirty="0" err="1"/>
              <a:t>청킹</a:t>
            </a:r>
            <a:r>
              <a:rPr kumimoji="1" lang="ko-KR" altLang="en-US" sz="2400" dirty="0" err="1"/>
              <a:t>이라는전문화된단어를쓰십시오라고전하고싶어요</a:t>
            </a:r>
            <a:r>
              <a:rPr kumimoji="1" lang="en-US" altLang="ko-KR" sz="2400" dirty="0"/>
              <a:t>~~~</a:t>
            </a:r>
          </a:p>
          <a:p>
            <a:r>
              <a:rPr kumimoji="1" lang="ko-KR" altLang="en-US" sz="2400" dirty="0" err="1"/>
              <a:t>청킹을하면요특정한메모리영역에결국에는가득채워지는반복되는바이트열이위치를잡으면요</a:t>
            </a:r>
            <a:r>
              <a:rPr kumimoji="1" lang="ko-KR" altLang="en-US" sz="2400" dirty="0"/>
              <a:t> </a:t>
            </a:r>
            <a:r>
              <a:rPr kumimoji="1" lang="en-US" altLang="ko-KR" sz="2400" dirty="0"/>
              <a:t>4</a:t>
            </a:r>
            <a:r>
              <a:rPr kumimoji="1" lang="ko-KR" altLang="en-US" sz="2400" dirty="0"/>
              <a:t>바이트단위로 해독될 때 정확하게 그 주소가 우리가 아는 함수 포인터와 </a:t>
            </a:r>
            <a:r>
              <a:rPr kumimoji="1" lang="ko-KR" altLang="en-US" sz="2400" dirty="0" err="1"/>
              <a:t>같은것</a:t>
            </a:r>
            <a:r>
              <a:rPr kumimoji="1" lang="en-US" altLang="ko-KR" sz="2400" dirty="0"/>
              <a:t>(</a:t>
            </a:r>
            <a:r>
              <a:rPr kumimoji="1" lang="ko-KR" altLang="en-US" sz="2400" dirty="0" err="1"/>
              <a:t>콜백</a:t>
            </a:r>
            <a:r>
              <a:rPr kumimoji="1" lang="ko-KR" altLang="en-US" sz="2400" dirty="0"/>
              <a:t> 루틴 등</a:t>
            </a:r>
            <a:r>
              <a:rPr kumimoji="1" lang="en-US" altLang="ko-KR" sz="2400" dirty="0"/>
              <a:t>)</a:t>
            </a:r>
            <a:r>
              <a:rPr kumimoji="1" lang="ko-KR" altLang="en-US" sz="2400" dirty="0"/>
              <a:t>이 위치할 때 우리는 </a:t>
            </a:r>
            <a:r>
              <a:rPr kumimoji="1" lang="ko-KR" altLang="en-US" sz="2400" dirty="0" err="1"/>
              <a:t>쉘코드를</a:t>
            </a:r>
            <a:r>
              <a:rPr kumimoji="1" lang="ko-KR" altLang="en-US" sz="2400" dirty="0"/>
              <a:t> 위치시킬 수 있는 메모리를 </a:t>
            </a:r>
            <a:r>
              <a:rPr kumimoji="1" lang="ko-KR" altLang="en-US" sz="2400" dirty="0" err="1"/>
              <a:t>커널쪽으로</a:t>
            </a:r>
            <a:r>
              <a:rPr kumimoji="1" lang="ko-KR" altLang="en-US" sz="2400" dirty="0"/>
              <a:t> 할당해서 </a:t>
            </a:r>
            <a:r>
              <a:rPr kumimoji="1" lang="ko-KR" altLang="en-US" sz="2400" dirty="0" err="1"/>
              <a:t>호출대게할</a:t>
            </a:r>
            <a:r>
              <a:rPr kumimoji="1" lang="ko-KR" altLang="en-US" sz="2400" dirty="0"/>
              <a:t> 수 있어요</a:t>
            </a:r>
            <a:r>
              <a:rPr kumimoji="1" lang="en-US" altLang="ko-KR" sz="2400" dirty="0"/>
              <a:t>.</a:t>
            </a:r>
            <a:r>
              <a:rPr kumimoji="1" lang="ko-KR" altLang="en-US" sz="2400" dirty="0"/>
              <a:t> 네 </a:t>
            </a:r>
            <a:r>
              <a:rPr kumimoji="1" lang="ko-KR" altLang="en-US" sz="2400" dirty="0" err="1"/>
              <a:t>두번쓰이저</a:t>
            </a:r>
            <a:r>
              <a:rPr kumimoji="1" lang="en-US" altLang="ko-KR" sz="2400" dirty="0"/>
              <a:t>?</a:t>
            </a:r>
            <a:r>
              <a:rPr kumimoji="1" lang="ko-KR" altLang="en-US" sz="2400" dirty="0" err="1"/>
              <a:t>청킹이</a:t>
            </a:r>
            <a:r>
              <a:rPr kumimoji="1" lang="en-US" altLang="ko-KR" sz="2400" dirty="0"/>
              <a:t>!!</a:t>
            </a:r>
            <a:r>
              <a:rPr kumimoji="1" lang="ko-KR" altLang="en-US" sz="2400" dirty="0"/>
              <a:t>예 이전에 </a:t>
            </a:r>
            <a:r>
              <a:rPr kumimoji="1" lang="ko-KR" altLang="en-US" sz="2400" dirty="0" err="1"/>
              <a:t>리서치보셔쓸때</a:t>
            </a:r>
            <a:r>
              <a:rPr kumimoji="1" lang="ko-KR" altLang="en-US" sz="2400" dirty="0"/>
              <a:t> 책에 나온 분석 </a:t>
            </a:r>
            <a:r>
              <a:rPr kumimoji="1" lang="ko-KR" altLang="en-US" sz="2400" dirty="0" err="1"/>
              <a:t>그런겁니다</a:t>
            </a:r>
            <a:r>
              <a:rPr kumimoji="1" lang="en-US" altLang="ko-KR" sz="2400" dirty="0"/>
              <a:t>.</a:t>
            </a:r>
          </a:p>
          <a:p>
            <a:r>
              <a:rPr kumimoji="1" lang="ko-KR" altLang="en-US" sz="2400" dirty="0" err="1"/>
              <a:t>아는걸</a:t>
            </a:r>
            <a:r>
              <a:rPr kumimoji="1" lang="ko-KR" altLang="en-US" sz="2400" dirty="0"/>
              <a:t> </a:t>
            </a:r>
            <a:r>
              <a:rPr kumimoji="1" lang="ko-KR" altLang="en-US" sz="2400" dirty="0" err="1"/>
              <a:t>얘기드려서</a:t>
            </a:r>
            <a:r>
              <a:rPr kumimoji="1" lang="ko-KR" altLang="en-US" sz="2400" dirty="0"/>
              <a:t> </a:t>
            </a:r>
            <a:r>
              <a:rPr kumimoji="1" lang="ko-KR" altLang="en-US" sz="2400" dirty="0" err="1"/>
              <a:t>죄성</a:t>
            </a:r>
            <a:r>
              <a:rPr kumimoji="1" lang="en-US" altLang="ko-KR" sz="2400" dirty="0"/>
              <a:t>!</a:t>
            </a:r>
            <a:r>
              <a:rPr kumimoji="1" lang="ko-KR" altLang="en-US" sz="2400" dirty="0"/>
              <a:t>  </a:t>
            </a:r>
            <a:r>
              <a:rPr kumimoji="1" lang="en-US" altLang="ko-KR" sz="2400" dirty="0"/>
              <a:t>(_</a:t>
            </a:r>
            <a:r>
              <a:rPr kumimoji="1" lang="ko-KR" altLang="en-US" sz="2400" dirty="0"/>
              <a:t> </a:t>
            </a:r>
            <a:r>
              <a:rPr kumimoji="1" lang="en-US" altLang="ko-KR" sz="2400" dirty="0"/>
              <a:t>_)/</a:t>
            </a:r>
          </a:p>
          <a:p>
            <a:r>
              <a:rPr kumimoji="1" lang="ko-KR" altLang="en-US" sz="2400" dirty="0" err="1"/>
              <a:t>담에안가르쳐드릴거에요</a:t>
            </a:r>
            <a:r>
              <a:rPr kumimoji="1" lang="en-US" altLang="ko-KR" sz="2400" dirty="0"/>
              <a:t>.</a:t>
            </a:r>
            <a:r>
              <a:rPr kumimoji="1" lang="ko-KR" altLang="en-US" sz="2400" dirty="0"/>
              <a:t>이거랑</a:t>
            </a:r>
            <a:r>
              <a:rPr kumimoji="1" lang="en-US" altLang="ko-KR" sz="2400" dirty="0"/>
              <a:t>(</a:t>
            </a:r>
            <a:r>
              <a:rPr kumimoji="1" lang="ko-KR" altLang="en-US" sz="2400" dirty="0" err="1"/>
              <a:t>새책제목</a:t>
            </a:r>
            <a:r>
              <a:rPr kumimoji="1" lang="en-US" altLang="ko-KR" sz="2400" dirty="0"/>
              <a:t>-</a:t>
            </a:r>
            <a:r>
              <a:rPr kumimoji="1" lang="ko-KR" altLang="en-US" sz="2400" dirty="0"/>
              <a:t>책</a:t>
            </a:r>
            <a:r>
              <a:rPr kumimoji="1" lang="en-US" altLang="ko-KR" sz="2400" dirty="0"/>
              <a:t>(“ROOT 2”))</a:t>
            </a:r>
            <a:r>
              <a:rPr kumimoji="1" lang="ko-KR" altLang="en-US" sz="2400" dirty="0" err="1"/>
              <a:t>내용분석해서보세요</a:t>
            </a:r>
            <a:r>
              <a:rPr kumimoji="1" lang="en-US" altLang="ko-KR" sz="2400" dirty="0"/>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 </a:t>
            </a:r>
            <a:r>
              <a:rPr kumimoji="1" lang="en-US" altLang="ko-KR" sz="2400" dirty="0">
                <a:sym typeface="Wingdings" pitchFamily="2" charset="2"/>
              </a:rPr>
              <a:t>(</a:t>
            </a:r>
            <a:r>
              <a:rPr kumimoji="1" lang="ko-KR" altLang="en-US" sz="2400" dirty="0">
                <a:sym typeface="Wingdings" pitchFamily="2" charset="2"/>
              </a:rPr>
              <a:t>책 </a:t>
            </a:r>
            <a:r>
              <a:rPr kumimoji="1" lang="ko-KR" altLang="en-US" sz="2400" dirty="0" err="1">
                <a:sym typeface="Wingdings" pitchFamily="2" charset="2"/>
              </a:rPr>
              <a:t>두권</a:t>
            </a:r>
            <a:r>
              <a:rPr kumimoji="1" lang="ko-KR" altLang="en-US" sz="2400" dirty="0">
                <a:sym typeface="Wingdings" pitchFamily="2" charset="2"/>
              </a:rPr>
              <a:t> 출판한 거 루트</a:t>
            </a:r>
            <a:r>
              <a:rPr kumimoji="1" lang="en-US" altLang="ko-KR" sz="2400" dirty="0">
                <a:sym typeface="Wingdings" pitchFamily="2" charset="2"/>
              </a:rPr>
              <a:t>1</a:t>
            </a:r>
            <a:r>
              <a:rPr kumimoji="1" lang="ko-KR" altLang="en-US" sz="2400" dirty="0">
                <a:sym typeface="Wingdings" pitchFamily="2" charset="2"/>
              </a:rPr>
              <a:t>이랑 루트</a:t>
            </a:r>
            <a:r>
              <a:rPr kumimoji="1" lang="en-US" altLang="ko-KR" sz="2400" dirty="0">
                <a:sym typeface="Wingdings" pitchFamily="2" charset="2"/>
              </a:rPr>
              <a:t>2</a:t>
            </a:r>
            <a:r>
              <a:rPr kumimoji="1" lang="ko-KR" altLang="en-US" sz="2400" dirty="0">
                <a:sym typeface="Wingdings" pitchFamily="2" charset="2"/>
              </a:rPr>
              <a:t>로 </a:t>
            </a:r>
            <a:r>
              <a:rPr kumimoji="1" lang="ko-KR" altLang="en-US" sz="2400" dirty="0" err="1">
                <a:sym typeface="Wingdings" pitchFamily="2" charset="2"/>
              </a:rPr>
              <a:t>개명한거</a:t>
            </a:r>
            <a:r>
              <a:rPr kumimoji="1" lang="ko-KR" altLang="en-US" sz="2400" dirty="0">
                <a:sym typeface="Wingdings" pitchFamily="2" charset="2"/>
              </a:rPr>
              <a:t> </a:t>
            </a:r>
            <a:r>
              <a:rPr kumimoji="1" lang="ko-KR" altLang="en-US" sz="2400" dirty="0" err="1">
                <a:sym typeface="Wingdings" pitchFamily="2" charset="2"/>
              </a:rPr>
              <a:t>아시저</a:t>
            </a:r>
            <a:r>
              <a:rPr kumimoji="1" lang="en-US" altLang="ko-KR" sz="2400" dirty="0">
                <a:sym typeface="Wingdings" pitchFamily="2" charset="2"/>
              </a:rPr>
              <a:t>?)</a:t>
            </a:r>
            <a:r>
              <a:rPr kumimoji="1" lang="ko-KR" altLang="en-US" sz="2400" dirty="0">
                <a:sym typeface="Wingdings" pitchFamily="2" charset="2"/>
              </a:rPr>
              <a:t> </a:t>
            </a:r>
            <a:r>
              <a:rPr kumimoji="1" lang="ko-KR" altLang="en-US" dirty="0" err="1">
                <a:sym typeface="Wingdings" pitchFamily="2" charset="2"/>
              </a:rPr>
              <a:t>책없으시면</a:t>
            </a:r>
            <a:r>
              <a:rPr kumimoji="1" lang="ko-KR" altLang="en-US" dirty="0">
                <a:sym typeface="Wingdings" pitchFamily="2" charset="2"/>
              </a:rPr>
              <a:t> 한권 사셔서 </a:t>
            </a:r>
            <a:r>
              <a:rPr kumimoji="1" lang="ko-KR" altLang="en-US" dirty="0" err="1">
                <a:sym typeface="Wingdings" pitchFamily="2" charset="2"/>
              </a:rPr>
              <a:t>볼펜들고</a:t>
            </a:r>
            <a:r>
              <a:rPr kumimoji="1" lang="ko-KR" altLang="en-US" dirty="0">
                <a:sym typeface="Wingdings" pitchFamily="2" charset="2"/>
              </a:rPr>
              <a:t> 그려가면서 이해해보세요</a:t>
            </a:r>
            <a:r>
              <a:rPr kumimoji="1" lang="en-US" altLang="ko-KR" dirty="0">
                <a:sym typeface="Wingdings" pitchFamily="2" charset="2"/>
              </a:rPr>
              <a:t>.</a:t>
            </a:r>
            <a:r>
              <a:rPr kumimoji="1" lang="ko-KR" altLang="en-US" dirty="0">
                <a:sym typeface="Wingdings" pitchFamily="2" charset="2"/>
              </a:rPr>
              <a:t> 루트</a:t>
            </a:r>
            <a:r>
              <a:rPr kumimoji="1" lang="en-US" altLang="ko-KR" dirty="0">
                <a:sym typeface="Wingdings" pitchFamily="2" charset="2"/>
              </a:rPr>
              <a:t>2</a:t>
            </a:r>
            <a:r>
              <a:rPr kumimoji="1" lang="ko-KR" altLang="en-US" dirty="0">
                <a:sym typeface="Wingdings" pitchFamily="2" charset="2"/>
              </a:rPr>
              <a:t>에 리서치편이라서 </a:t>
            </a:r>
            <a:r>
              <a:rPr kumimoji="1" lang="ko-KR" altLang="en-US" dirty="0" err="1">
                <a:sym typeface="Wingdings" pitchFamily="2" charset="2"/>
              </a:rPr>
              <a:t>힙스프레이니뭐니하면서</a:t>
            </a:r>
            <a:r>
              <a:rPr kumimoji="1" lang="ko-KR" altLang="en-US" dirty="0">
                <a:sym typeface="Wingdings" pitchFamily="2" charset="2"/>
              </a:rPr>
              <a:t> </a:t>
            </a:r>
            <a:r>
              <a:rPr kumimoji="1" lang="ko-KR" altLang="en-US" dirty="0" err="1">
                <a:sym typeface="Wingdings" pitchFamily="2" charset="2"/>
              </a:rPr>
              <a:t>청킹이</a:t>
            </a:r>
            <a:r>
              <a:rPr kumimoji="1" lang="ko-KR" altLang="en-US" dirty="0">
                <a:sym typeface="Wingdings" pitchFamily="2" charset="2"/>
              </a:rPr>
              <a:t> </a:t>
            </a:r>
            <a:r>
              <a:rPr kumimoji="1" lang="ko-KR" altLang="en-US" sz="2400" dirty="0">
                <a:sym typeface="Wingdings" pitchFamily="2" charset="2"/>
              </a:rPr>
              <a:t>나옵니다</a:t>
            </a:r>
            <a:endParaRPr kumimoji="1" lang="en-US" altLang="ko-KR" sz="2400" dirty="0">
              <a:sym typeface="Wingdings" pitchFamily="2" charset="2"/>
            </a:endParaRPr>
          </a:p>
        </p:txBody>
      </p:sp>
    </p:spTree>
    <p:extLst>
      <p:ext uri="{BB962C8B-B14F-4D97-AF65-F5344CB8AC3E}">
        <p14:creationId xmlns:p14="http://schemas.microsoft.com/office/powerpoint/2010/main" val="248731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98401B-D6A4-FB44-9766-B9AB644CB726}"/>
              </a:ext>
            </a:extLst>
          </p:cNvPr>
          <p:cNvSpPr>
            <a:spLocks noGrp="1"/>
          </p:cNvSpPr>
          <p:nvPr>
            <p:ph type="title"/>
          </p:nvPr>
        </p:nvSpPr>
        <p:spPr/>
        <p:txBody>
          <a:bodyPr/>
          <a:lstStyle/>
          <a:p>
            <a:r>
              <a:rPr kumimoji="1" lang="en-US" altLang="ko-KR" dirty="0"/>
              <a:t>C++</a:t>
            </a:r>
            <a:r>
              <a:rPr kumimoji="1" lang="ko-KR" altLang="en-US" dirty="0" err="1"/>
              <a:t>익히지마십시오</a:t>
            </a:r>
            <a:r>
              <a:rPr kumimoji="1" lang="ko-KR" altLang="en-US" dirty="0"/>
              <a:t>***</a:t>
            </a:r>
          </a:p>
        </p:txBody>
      </p:sp>
      <p:sp>
        <p:nvSpPr>
          <p:cNvPr id="3" name="내용 개체 틀 2">
            <a:extLst>
              <a:ext uri="{FF2B5EF4-FFF2-40B4-BE49-F238E27FC236}">
                <a16:creationId xmlns:a16="http://schemas.microsoft.com/office/drawing/2014/main" id="{EF6F92AC-5E42-5244-B5E4-9A1BB92A520C}"/>
              </a:ext>
            </a:extLst>
          </p:cNvPr>
          <p:cNvSpPr>
            <a:spLocks noGrp="1"/>
          </p:cNvSpPr>
          <p:nvPr>
            <p:ph idx="1"/>
          </p:nvPr>
        </p:nvSpPr>
        <p:spPr/>
        <p:txBody>
          <a:bodyPr/>
          <a:lstStyle/>
          <a:p>
            <a:r>
              <a:rPr kumimoji="1" lang="en-US" altLang="ko-KR" dirty="0"/>
              <a:t>MS</a:t>
            </a:r>
            <a:r>
              <a:rPr kumimoji="1" lang="ko-KR" altLang="en-US" dirty="0"/>
              <a:t>에서 해킹을 방해하려고</a:t>
            </a:r>
            <a:r>
              <a:rPr kumimoji="1" lang="en-US" altLang="ko-KR" dirty="0"/>
              <a:t> C++</a:t>
            </a:r>
            <a:r>
              <a:rPr kumimoji="1" lang="ko-KR" altLang="en-US" dirty="0"/>
              <a:t>언어로 개발하기 </a:t>
            </a:r>
            <a:r>
              <a:rPr kumimoji="1" lang="ko-KR" altLang="en-US" dirty="0" err="1"/>
              <a:t>시작해씁니다</a:t>
            </a:r>
            <a:r>
              <a:rPr kumimoji="1" lang="en-US" altLang="ko-KR" dirty="0"/>
              <a:t>.</a:t>
            </a:r>
          </a:p>
          <a:p>
            <a:r>
              <a:rPr kumimoji="1" lang="ko-KR" altLang="en-US" dirty="0" err="1"/>
              <a:t>해킹은가능한유닉스가리눅스라고오해하게만들어찌만</a:t>
            </a:r>
            <a:r>
              <a:rPr kumimoji="1" lang="en-US" altLang="ko-KR" dirty="0"/>
              <a:t>,</a:t>
            </a:r>
            <a:r>
              <a:rPr kumimoji="1" lang="ko-KR" altLang="en-US" dirty="0" err="1"/>
              <a:t>리눅스는유닉스가아닌게아니라</a:t>
            </a:r>
            <a:r>
              <a:rPr kumimoji="1" lang="en-US" altLang="ko-KR" dirty="0"/>
              <a:t>,</a:t>
            </a:r>
            <a:r>
              <a:rPr kumimoji="1" lang="ko-KR" altLang="en-US" dirty="0"/>
              <a:t> </a:t>
            </a:r>
            <a:r>
              <a:rPr kumimoji="1" lang="en-US" altLang="ko-KR" dirty="0"/>
              <a:t>GNU(Gnu)</a:t>
            </a:r>
            <a:r>
              <a:rPr kumimoji="1" lang="ko-KR" altLang="en-US" dirty="0"/>
              <a:t>라는 이름으로 오해된 리눅스자체가 </a:t>
            </a:r>
            <a:r>
              <a:rPr kumimoji="1" lang="ko-KR" altLang="en-US" u="sng" dirty="0" err="1"/>
              <a:t>리눅스버전</a:t>
            </a:r>
            <a:r>
              <a:rPr kumimoji="1" lang="ko-KR" altLang="en-US" u="sng" dirty="0"/>
              <a:t> </a:t>
            </a:r>
            <a:r>
              <a:rPr kumimoji="1" lang="en-US" altLang="ko-KR" u="sng" dirty="0"/>
              <a:t>1.0</a:t>
            </a:r>
            <a:r>
              <a:rPr kumimoji="1" lang="ko-KR" altLang="en-US" u="sng" dirty="0"/>
              <a:t>입니다</a:t>
            </a:r>
            <a:r>
              <a:rPr kumimoji="1" lang="en-US" altLang="ko-KR" u="sng" dirty="0"/>
              <a:t>.</a:t>
            </a:r>
            <a:r>
              <a:rPr kumimoji="1" lang="ko-KR" altLang="en-US" u="sng" dirty="0"/>
              <a:t> 네 여러분이 아시는 우분투 베타가 있다면 그건 리눅스 버전 </a:t>
            </a:r>
            <a:r>
              <a:rPr kumimoji="1" lang="en-US" altLang="ko-KR" u="sng" dirty="0"/>
              <a:t>2.0</a:t>
            </a:r>
            <a:r>
              <a:rPr kumimoji="1" lang="ko-KR" altLang="en-US" u="sng" dirty="0"/>
              <a:t> </a:t>
            </a:r>
            <a:r>
              <a:rPr kumimoji="1" lang="ko-KR" altLang="en-US" u="sng" dirty="0" err="1"/>
              <a:t>베타</a:t>
            </a:r>
            <a:r>
              <a:rPr kumimoji="1" lang="ko-KR" altLang="en-US" dirty="0" err="1"/>
              <a:t>일겁니다</a:t>
            </a:r>
            <a:r>
              <a:rPr kumimoji="1" lang="en-US" altLang="ko-KR" dirty="0"/>
              <a:t>.</a:t>
            </a:r>
          </a:p>
          <a:p>
            <a:r>
              <a:rPr kumimoji="1" lang="ko-KR" altLang="en-US" dirty="0"/>
              <a:t>예</a:t>
            </a:r>
            <a:r>
              <a:rPr kumimoji="1" lang="en-US" altLang="ko-KR" dirty="0"/>
              <a:t>.</a:t>
            </a:r>
          </a:p>
          <a:p>
            <a:endParaRPr kumimoji="1" lang="ko-KR" altLang="en-US" dirty="0"/>
          </a:p>
        </p:txBody>
      </p:sp>
    </p:spTree>
    <p:extLst>
      <p:ext uri="{BB962C8B-B14F-4D97-AF65-F5344CB8AC3E}">
        <p14:creationId xmlns:p14="http://schemas.microsoft.com/office/powerpoint/2010/main" val="6536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9B794F-6379-7740-AC64-4391930D0261}"/>
              </a:ext>
            </a:extLst>
          </p:cNvPr>
          <p:cNvSpPr>
            <a:spLocks noGrp="1"/>
          </p:cNvSpPr>
          <p:nvPr>
            <p:ph type="title"/>
          </p:nvPr>
        </p:nvSpPr>
        <p:spPr/>
        <p:txBody>
          <a:bodyPr/>
          <a:lstStyle/>
          <a:p>
            <a:r>
              <a:rPr kumimoji="1" lang="ko-KR" altLang="en-US" dirty="0"/>
              <a:t>자기소개하기</a:t>
            </a:r>
            <a:r>
              <a:rPr kumimoji="1" lang="en-US" altLang="ko-KR" dirty="0"/>
              <a:t>:</a:t>
            </a:r>
            <a:r>
              <a:rPr kumimoji="1" lang="ko-KR" altLang="en-US" dirty="0"/>
              <a:t> </a:t>
            </a:r>
            <a:r>
              <a:rPr kumimoji="1" lang="ko-KR" altLang="en-US" dirty="0" err="1"/>
              <a:t>핑거프린팅기법쓰실래요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C29CC455-72D6-F140-A8E6-28FF7A2697E9}"/>
              </a:ext>
            </a:extLst>
          </p:cNvPr>
          <p:cNvSpPr>
            <a:spLocks noGrp="1"/>
          </p:cNvSpPr>
          <p:nvPr>
            <p:ph idx="1"/>
          </p:nvPr>
        </p:nvSpPr>
        <p:spPr/>
        <p:txBody>
          <a:bodyPr/>
          <a:lstStyle/>
          <a:p>
            <a:r>
              <a:rPr kumimoji="1" lang="en-US" altLang="ko-KR" sz="3200" dirty="0" err="1">
                <a:solidFill>
                  <a:schemeClr val="accent1"/>
                </a:solidFill>
              </a:rPr>
              <a:t>FingerPrint</a:t>
            </a:r>
            <a:r>
              <a:rPr kumimoji="1" lang="en-US" altLang="ko-KR" sz="3200" dirty="0">
                <a:solidFill>
                  <a:schemeClr val="accent1"/>
                </a:solidFill>
              </a:rPr>
              <a:t>(1%,</a:t>
            </a:r>
            <a:r>
              <a:rPr kumimoji="1" lang="ko-KR" altLang="en-US" sz="3200" dirty="0">
                <a:solidFill>
                  <a:schemeClr val="accent1"/>
                </a:solidFill>
              </a:rPr>
              <a:t> </a:t>
            </a:r>
            <a:r>
              <a:rPr kumimoji="1" lang="en-US" altLang="ko-KR" sz="3200" dirty="0" err="1">
                <a:solidFill>
                  <a:schemeClr val="accent1"/>
                </a:solidFill>
              </a:rPr>
              <a:t>korean</a:t>
            </a:r>
            <a:r>
              <a:rPr kumimoji="1" lang="en-US" altLang="ko-KR" sz="3200" dirty="0">
                <a:solidFill>
                  <a:schemeClr val="accent1"/>
                </a:solidFill>
              </a:rPr>
              <a:t>,</a:t>
            </a:r>
            <a:r>
              <a:rPr kumimoji="1" lang="ko-KR" altLang="en-US" sz="3200" dirty="0">
                <a:solidFill>
                  <a:schemeClr val="accent1"/>
                </a:solidFill>
              </a:rPr>
              <a:t> </a:t>
            </a:r>
            <a:r>
              <a:rPr kumimoji="1" lang="en-US" altLang="ko-KR" sz="3200" dirty="0">
                <a:solidFill>
                  <a:schemeClr val="accent1"/>
                </a:solidFill>
              </a:rPr>
              <a:t>hacker,</a:t>
            </a:r>
            <a:r>
              <a:rPr kumimoji="1" lang="ko-KR" altLang="en-US" sz="3200" dirty="0">
                <a:solidFill>
                  <a:schemeClr val="accent1"/>
                </a:solidFill>
              </a:rPr>
              <a:t> </a:t>
            </a:r>
            <a:r>
              <a:rPr kumimoji="1" lang="en-US" altLang="ko-KR" sz="3200" dirty="0">
                <a:solidFill>
                  <a:schemeClr val="accent1"/>
                </a:solidFill>
              </a:rPr>
              <a:t>&lt;</a:t>
            </a:r>
            <a:r>
              <a:rPr kumimoji="1" lang="en-US" altLang="ko-KR" sz="3200" dirty="0" err="1">
                <a:solidFill>
                  <a:schemeClr val="accent1"/>
                </a:solidFill>
              </a:rPr>
              <a:t>realname</a:t>
            </a:r>
            <a:r>
              <a:rPr kumimoji="1" lang="en-US" altLang="ko-KR" sz="3200" dirty="0">
                <a:solidFill>
                  <a:schemeClr val="accent1"/>
                </a:solidFill>
              </a:rPr>
              <a:t>&gt;,</a:t>
            </a:r>
            <a:r>
              <a:rPr kumimoji="1" lang="ko-KR" altLang="en-US" sz="3200" dirty="0">
                <a:solidFill>
                  <a:schemeClr val="accent1"/>
                </a:solidFill>
              </a:rPr>
              <a:t> </a:t>
            </a:r>
            <a:r>
              <a:rPr kumimoji="1" lang="en-US" altLang="ko-KR" sz="3200" dirty="0">
                <a:solidFill>
                  <a:schemeClr val="accent1"/>
                </a:solidFill>
              </a:rPr>
              <a:t>-email,</a:t>
            </a:r>
            <a:r>
              <a:rPr kumimoji="1" lang="ko-KR" altLang="en-US" sz="3200" dirty="0">
                <a:solidFill>
                  <a:schemeClr val="accent1"/>
                </a:solidFill>
              </a:rPr>
              <a:t> </a:t>
            </a:r>
            <a:r>
              <a:rPr kumimoji="1" lang="en-US" altLang="ko-KR" sz="3200" dirty="0">
                <a:solidFill>
                  <a:schemeClr val="accent1"/>
                </a:solidFill>
              </a:rPr>
              <a:t>sexual&lt;female,</a:t>
            </a:r>
            <a:r>
              <a:rPr kumimoji="1" lang="ko-KR" altLang="en-US" sz="3200" dirty="0">
                <a:solidFill>
                  <a:schemeClr val="accent1"/>
                </a:solidFill>
              </a:rPr>
              <a:t> </a:t>
            </a:r>
            <a:r>
              <a:rPr kumimoji="1" lang="en-US" altLang="ko-KR" sz="3200" dirty="0">
                <a:solidFill>
                  <a:schemeClr val="accent1"/>
                </a:solidFill>
              </a:rPr>
              <a:t>male&gt;)</a:t>
            </a:r>
          </a:p>
          <a:p>
            <a:r>
              <a:rPr kumimoji="1" lang="en-US" altLang="ko-KR" dirty="0"/>
              <a:t>1%</a:t>
            </a:r>
            <a:r>
              <a:rPr kumimoji="1" lang="ko-KR" altLang="en-US" dirty="0"/>
              <a:t>되시는 분들 </a:t>
            </a:r>
            <a:r>
              <a:rPr kumimoji="1" lang="ko-KR" altLang="en-US" dirty="0" err="1"/>
              <a:t>이메일로그</a:t>
            </a:r>
            <a:r>
              <a:rPr kumimoji="1" lang="ko-KR" altLang="en-US" dirty="0"/>
              <a:t> 끝에 </a:t>
            </a:r>
            <a:r>
              <a:rPr kumimoji="1" lang="ko-KR" altLang="en-US" dirty="0" err="1"/>
              <a:t>테일로그에</a:t>
            </a:r>
            <a:r>
              <a:rPr kumimoji="1" lang="ko-KR" altLang="en-US" dirty="0"/>
              <a:t> </a:t>
            </a:r>
            <a:r>
              <a:rPr kumimoji="1" lang="ko-KR" altLang="en-US" dirty="0" err="1"/>
              <a:t>명함비슷하게</a:t>
            </a:r>
            <a:r>
              <a:rPr kumimoji="1" lang="ko-KR" altLang="en-US" dirty="0"/>
              <a:t> 윗글 작성하셔서 전송하시면 자기 소개 하기에 </a:t>
            </a:r>
            <a:r>
              <a:rPr kumimoji="1" lang="ko-KR" altLang="en-US" dirty="0" err="1"/>
              <a:t>좋을거</a:t>
            </a:r>
            <a:r>
              <a:rPr kumimoji="1" lang="ko-KR" altLang="en-US" dirty="0"/>
              <a:t> 같네요</a:t>
            </a:r>
            <a:r>
              <a:rPr kumimoji="1" lang="en-US" altLang="ko-KR" dirty="0"/>
              <a:t>.</a:t>
            </a:r>
            <a:r>
              <a:rPr kumimoji="1" lang="ko-KR" altLang="en-US" dirty="0"/>
              <a:t> </a:t>
            </a:r>
            <a:r>
              <a:rPr kumimoji="1" lang="ko-KR" altLang="en-US" dirty="0" err="1"/>
              <a:t>해킹자랑도</a:t>
            </a:r>
            <a:r>
              <a:rPr kumimoji="1" lang="ko-KR" altLang="en-US" dirty="0"/>
              <a:t> 많이 </a:t>
            </a:r>
            <a:r>
              <a:rPr kumimoji="1" lang="ko-KR" altLang="en-US" dirty="0" err="1"/>
              <a:t>하시구요</a:t>
            </a:r>
            <a:r>
              <a:rPr kumimoji="1" lang="en-US" altLang="ko-KR" dirty="0"/>
              <a:t>.</a:t>
            </a:r>
            <a:r>
              <a:rPr kumimoji="1" lang="ko-KR" altLang="en-US" dirty="0"/>
              <a:t> </a:t>
            </a:r>
            <a:r>
              <a:rPr kumimoji="1" lang="ko-KR" altLang="en-US" dirty="0" err="1"/>
              <a:t>ㅎㅎㅎㅎㅎ</a:t>
            </a:r>
            <a:endParaRPr kumimoji="1" lang="en-US" altLang="ko-KR" dirty="0"/>
          </a:p>
          <a:p>
            <a:r>
              <a:rPr kumimoji="1" lang="ko-KR" altLang="en-US" dirty="0" err="1"/>
              <a:t>감출건</a:t>
            </a:r>
            <a:r>
              <a:rPr kumimoji="1" lang="ko-KR" altLang="en-US" dirty="0"/>
              <a:t> </a:t>
            </a:r>
            <a:r>
              <a:rPr kumimoji="1" lang="ko-KR" altLang="en-US" dirty="0" err="1"/>
              <a:t>감추셔야</a:t>
            </a:r>
            <a:r>
              <a:rPr kumimoji="1" lang="ko-KR" altLang="en-US" dirty="0"/>
              <a:t> </a:t>
            </a:r>
            <a:r>
              <a:rPr kumimoji="1" lang="ko-KR" altLang="en-US" dirty="0" err="1"/>
              <a:t>하는거</a:t>
            </a:r>
            <a:r>
              <a:rPr kumimoji="1" lang="ko-KR" altLang="en-US" dirty="0"/>
              <a:t> 알죠</a:t>
            </a:r>
            <a:r>
              <a:rPr kumimoji="1" lang="en-US" altLang="ko-KR" dirty="0"/>
              <a:t>?</a:t>
            </a:r>
            <a:r>
              <a:rPr kumimoji="1" lang="ko-KR" altLang="en-US" dirty="0"/>
              <a:t> 저야 </a:t>
            </a:r>
            <a:r>
              <a:rPr kumimoji="1" lang="en-US" altLang="ko-KR" dirty="0"/>
              <a:t>1%</a:t>
            </a:r>
            <a:r>
              <a:rPr kumimoji="1" lang="ko-KR" altLang="en-US" dirty="0"/>
              <a:t>님들의 성징을 </a:t>
            </a:r>
            <a:r>
              <a:rPr kumimoji="1" lang="ko-KR" altLang="en-US" dirty="0" err="1"/>
              <a:t>위해서니까</a:t>
            </a:r>
            <a:r>
              <a:rPr kumimoji="1" lang="en-US" altLang="ko-KR" dirty="0"/>
              <a:t>…</a:t>
            </a:r>
          </a:p>
          <a:p>
            <a:endParaRPr kumimoji="1" lang="ko-KR" altLang="en-US" dirty="0"/>
          </a:p>
        </p:txBody>
      </p:sp>
    </p:spTree>
    <p:extLst>
      <p:ext uri="{BB962C8B-B14F-4D97-AF65-F5344CB8AC3E}">
        <p14:creationId xmlns:p14="http://schemas.microsoft.com/office/powerpoint/2010/main" val="140969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081D3DB-1EC1-024A-A48C-32CFCA3BD11C}"/>
              </a:ext>
            </a:extLst>
          </p:cNvPr>
          <p:cNvSpPr>
            <a:spLocks noGrp="1"/>
          </p:cNvSpPr>
          <p:nvPr>
            <p:ph type="title"/>
          </p:nvPr>
        </p:nvSpPr>
        <p:spPr/>
        <p:txBody>
          <a:bodyPr/>
          <a:lstStyle/>
          <a:p>
            <a:r>
              <a:rPr kumimoji="1" lang="ko-KR" altLang="en-US" dirty="0" err="1"/>
              <a:t>이티시와</a:t>
            </a:r>
            <a:r>
              <a:rPr kumimoji="1" lang="ko-KR" altLang="en-US" dirty="0"/>
              <a:t> </a:t>
            </a:r>
            <a:r>
              <a:rPr kumimoji="1" lang="ko-KR" altLang="en-US" dirty="0" err="1"/>
              <a:t>쩌리쩌리짱인</a:t>
            </a:r>
            <a:r>
              <a:rPr kumimoji="1" lang="ko-KR" altLang="en-US" dirty="0"/>
              <a:t> </a:t>
            </a:r>
            <a:r>
              <a:rPr kumimoji="1" lang="ko-KR" altLang="en-US" dirty="0" err="1"/>
              <a:t>미스크니어우즈</a:t>
            </a:r>
            <a:endParaRPr kumimoji="1" lang="ko-KR" altLang="en-US" dirty="0"/>
          </a:p>
        </p:txBody>
      </p:sp>
      <p:sp>
        <p:nvSpPr>
          <p:cNvPr id="3" name="내용 개체 틀 2">
            <a:extLst>
              <a:ext uri="{FF2B5EF4-FFF2-40B4-BE49-F238E27FC236}">
                <a16:creationId xmlns:a16="http://schemas.microsoft.com/office/drawing/2014/main" id="{74B7BC5B-2607-8E43-99E6-915AD22FFE28}"/>
              </a:ext>
            </a:extLst>
          </p:cNvPr>
          <p:cNvSpPr>
            <a:spLocks noGrp="1"/>
          </p:cNvSpPr>
          <p:nvPr>
            <p:ph idx="1"/>
          </p:nvPr>
        </p:nvSpPr>
        <p:spPr>
          <a:xfrm>
            <a:off x="838200" y="1825625"/>
            <a:ext cx="10515600" cy="4277224"/>
          </a:xfrm>
        </p:spPr>
        <p:txBody>
          <a:bodyPr>
            <a:normAutofit/>
          </a:bodyPr>
          <a:lstStyle/>
          <a:p>
            <a:r>
              <a:rPr kumimoji="1" lang="en-US" altLang="ko-KR" sz="2400" dirty="0" err="1"/>
              <a:t>etc</a:t>
            </a:r>
            <a:r>
              <a:rPr kumimoji="1" lang="en-US" altLang="ko-KR" sz="2400" dirty="0"/>
              <a:t> </a:t>
            </a:r>
            <a:r>
              <a:rPr kumimoji="1" lang="en-US" altLang="ko-KR" sz="2400" dirty="0" err="1"/>
              <a:t>misc</a:t>
            </a:r>
            <a:r>
              <a:rPr kumimoji="1" lang="en-US" altLang="ko-KR" sz="2400" dirty="0"/>
              <a:t> </a:t>
            </a:r>
            <a:r>
              <a:rPr kumimoji="1" lang="ko-KR" altLang="en-US" sz="2400" dirty="0"/>
              <a:t>해커들이 폴더를 두 개 만들 때 휴지공용도로 </a:t>
            </a:r>
            <a:r>
              <a:rPr kumimoji="1" lang="en-US" altLang="ko-KR" sz="2400" dirty="0" err="1"/>
              <a:t>etc</a:t>
            </a:r>
            <a:r>
              <a:rPr kumimoji="1" lang="ko-KR" altLang="en-US" sz="2400" dirty="0" err="1"/>
              <a:t>를</a:t>
            </a:r>
            <a:r>
              <a:rPr kumimoji="1" lang="ko-KR" altLang="en-US" sz="2400" dirty="0"/>
              <a:t> 만듭니다</a:t>
            </a:r>
            <a:r>
              <a:rPr kumimoji="1" lang="en-US" altLang="ko-KR" sz="2400" dirty="0"/>
              <a:t>.</a:t>
            </a:r>
            <a:r>
              <a:rPr kumimoji="1" lang="ko-KR" altLang="en-US" sz="2400" dirty="0"/>
              <a:t> 그런데 여기에는 </a:t>
            </a:r>
            <a:r>
              <a:rPr kumimoji="1" lang="ko-KR" altLang="en-US" sz="2400" dirty="0" err="1"/>
              <a:t>챙겨가야할</a:t>
            </a:r>
            <a:r>
              <a:rPr kumimoji="1" lang="ko-KR" altLang="en-US" sz="2400" dirty="0"/>
              <a:t> 설정 파일이나 </a:t>
            </a:r>
            <a:r>
              <a:rPr kumimoji="1" lang="ko-KR" altLang="en-US" sz="2400" dirty="0" err="1"/>
              <a:t>그런것도</a:t>
            </a:r>
            <a:r>
              <a:rPr kumimoji="1" lang="ko-KR" altLang="en-US" sz="2400" dirty="0"/>
              <a:t> 넣어두게 되는데요</a:t>
            </a:r>
            <a:r>
              <a:rPr kumimoji="1" lang="en-US" altLang="ko-KR" sz="2400" dirty="0"/>
              <a:t>.</a:t>
            </a:r>
            <a:r>
              <a:rPr kumimoji="1" lang="ko-KR" altLang="en-US" sz="2400" dirty="0"/>
              <a:t> 그래서 열어봐야 할까</a:t>
            </a:r>
            <a:r>
              <a:rPr kumimoji="1" lang="en-US" altLang="ko-KR" sz="2400" dirty="0"/>
              <a:t>?</a:t>
            </a:r>
            <a:r>
              <a:rPr kumimoji="1" lang="ko-KR" altLang="en-US" sz="2400" dirty="0"/>
              <a:t> 싶지만 </a:t>
            </a:r>
            <a:r>
              <a:rPr kumimoji="1" lang="ko-KR" altLang="en-US" sz="2400" dirty="0" err="1"/>
              <a:t>설정파일은</a:t>
            </a:r>
            <a:r>
              <a:rPr kumimoji="1" lang="ko-KR" altLang="en-US" sz="2400" dirty="0"/>
              <a:t> </a:t>
            </a:r>
            <a:r>
              <a:rPr kumimoji="1" lang="en-US" altLang="ko-KR" sz="2400" dirty="0"/>
              <a:t>/</a:t>
            </a:r>
            <a:r>
              <a:rPr kumimoji="1" lang="en-US" altLang="ko-KR" sz="2400" dirty="0" err="1"/>
              <a:t>etc</a:t>
            </a:r>
            <a:r>
              <a:rPr kumimoji="1" lang="en-US" altLang="ko-KR" sz="2400" dirty="0"/>
              <a:t>(</a:t>
            </a:r>
            <a:r>
              <a:rPr kumimoji="1" lang="ko-KR" altLang="en-US" sz="2400" dirty="0" err="1"/>
              <a:t>리누기</a:t>
            </a:r>
            <a:r>
              <a:rPr kumimoji="1" lang="ko-KR" altLang="en-US" sz="2400" dirty="0"/>
              <a:t> 상위 폴더에 위치하고 있고</a:t>
            </a:r>
            <a:r>
              <a:rPr kumimoji="1" lang="en-US" altLang="ko-KR" sz="2400" dirty="0"/>
              <a:t>),</a:t>
            </a:r>
            <a:r>
              <a:rPr kumimoji="1" lang="ko-KR" altLang="en-US" sz="2400" dirty="0"/>
              <a:t> </a:t>
            </a:r>
            <a:r>
              <a:rPr kumimoji="1" lang="en-US" altLang="ko-KR" sz="2400" dirty="0"/>
              <a:t>/home/hack/</a:t>
            </a:r>
            <a:r>
              <a:rPr kumimoji="1" lang="en-US" altLang="ko-KR" sz="2400" dirty="0" err="1"/>
              <a:t>etc</a:t>
            </a:r>
            <a:r>
              <a:rPr kumimoji="1" lang="ko-KR" altLang="en-US" sz="2400" dirty="0" err="1"/>
              <a:t>라하면</a:t>
            </a:r>
            <a:r>
              <a:rPr kumimoji="1" lang="ko-KR" altLang="en-US" sz="2400" dirty="0"/>
              <a:t> 그 </a:t>
            </a:r>
            <a:r>
              <a:rPr kumimoji="1" lang="en-US" altLang="ko-KR" sz="2400" dirty="0" err="1"/>
              <a:t>etc</a:t>
            </a:r>
            <a:r>
              <a:rPr kumimoji="1" lang="ko-KR" altLang="en-US" sz="2400" dirty="0" err="1"/>
              <a:t>를</a:t>
            </a:r>
            <a:r>
              <a:rPr kumimoji="1" lang="ko-KR" altLang="en-US" sz="2400" dirty="0"/>
              <a:t> 열어볼 필요는 없다는 거죠</a:t>
            </a:r>
            <a:r>
              <a:rPr kumimoji="1" lang="en-US" altLang="ko-KR" sz="2400" dirty="0"/>
              <a:t>.</a:t>
            </a:r>
            <a:r>
              <a:rPr kumimoji="1" lang="ko-KR" altLang="en-US" sz="2400" dirty="0"/>
              <a:t> 그리고 더 의미가 없는 </a:t>
            </a:r>
            <a:r>
              <a:rPr kumimoji="1" lang="ko-KR" altLang="en-US" sz="2400" dirty="0" err="1"/>
              <a:t>폴더명이</a:t>
            </a:r>
            <a:r>
              <a:rPr kumimoji="1" lang="ko-KR" altLang="en-US" sz="2400" dirty="0"/>
              <a:t> </a:t>
            </a:r>
            <a:r>
              <a:rPr kumimoji="1" lang="en-US" altLang="ko-KR" sz="2400" dirty="0" err="1"/>
              <a:t>misc</a:t>
            </a:r>
            <a:r>
              <a:rPr kumimoji="1" lang="ko-KR" altLang="en-US" sz="2400" dirty="0"/>
              <a:t>입니다</a:t>
            </a:r>
            <a:r>
              <a:rPr kumimoji="1" lang="en-US" altLang="ko-KR" sz="2400" dirty="0"/>
              <a:t>.</a:t>
            </a:r>
            <a:r>
              <a:rPr kumimoji="1" lang="ko-KR" altLang="en-US" sz="2400" dirty="0"/>
              <a:t> </a:t>
            </a:r>
            <a:r>
              <a:rPr kumimoji="1" lang="ko-KR" altLang="en-US" sz="2400" dirty="0" err="1"/>
              <a:t>그밖의</a:t>
            </a:r>
            <a:r>
              <a:rPr kumimoji="1" lang="ko-KR" altLang="en-US" sz="2400" dirty="0"/>
              <a:t> 것들이라는 의미인데요</a:t>
            </a:r>
            <a:r>
              <a:rPr kumimoji="1" lang="en-US" altLang="ko-KR" sz="2400" dirty="0"/>
              <a:t>.</a:t>
            </a:r>
            <a:r>
              <a:rPr kumimoji="1" lang="ko-KR" altLang="en-US" sz="2400" dirty="0"/>
              <a:t> </a:t>
            </a:r>
            <a:r>
              <a:rPr kumimoji="1" lang="ko-KR" altLang="en-US" sz="2400" dirty="0" err="1"/>
              <a:t>두의미가</a:t>
            </a:r>
            <a:r>
              <a:rPr kumimoji="1" lang="ko-KR" altLang="en-US" sz="2400" dirty="0"/>
              <a:t> 중첩되지만 순서로는 </a:t>
            </a:r>
            <a:r>
              <a:rPr kumimoji="1" lang="en-US" altLang="ko-KR" sz="2400" dirty="0" err="1"/>
              <a:t>etc</a:t>
            </a:r>
            <a:r>
              <a:rPr kumimoji="1" lang="en-US" altLang="ko-KR" sz="2400" dirty="0"/>
              <a:t>-&gt;</a:t>
            </a:r>
            <a:r>
              <a:rPr kumimoji="1" lang="en-US" altLang="ko-KR" sz="2400" dirty="0" err="1"/>
              <a:t>misc</a:t>
            </a:r>
            <a:r>
              <a:rPr kumimoji="1" lang="ko-KR" altLang="en-US" sz="2400" dirty="0"/>
              <a:t>거든요</a:t>
            </a:r>
            <a:r>
              <a:rPr kumimoji="1" lang="en-US" altLang="ko-KR" sz="2400" dirty="0"/>
              <a:t>.</a:t>
            </a:r>
            <a:r>
              <a:rPr kumimoji="1" lang="ko-KR" altLang="en-US" sz="2400" dirty="0"/>
              <a:t> 전 두개다 </a:t>
            </a:r>
            <a:r>
              <a:rPr kumimoji="1" lang="ko-KR" altLang="en-US" sz="2400" dirty="0" err="1"/>
              <a:t>필요한걸</a:t>
            </a:r>
            <a:r>
              <a:rPr kumimoji="1" lang="ko-KR" altLang="en-US" sz="2400" dirty="0"/>
              <a:t> 넣지 </a:t>
            </a:r>
            <a:r>
              <a:rPr kumimoji="1" lang="ko-KR" altLang="en-US" sz="2400" dirty="0" err="1"/>
              <a:t>않는거라고</a:t>
            </a:r>
            <a:r>
              <a:rPr kumimoji="1" lang="ko-KR" altLang="en-US" sz="2400" dirty="0"/>
              <a:t> 봐서 열어본 적이 없네요</a:t>
            </a:r>
            <a:r>
              <a:rPr kumimoji="1" lang="en-US" altLang="ko-KR" sz="2400" dirty="0"/>
              <a:t>.</a:t>
            </a:r>
            <a:r>
              <a:rPr kumimoji="1" lang="ko-KR" altLang="en-US" sz="2400" dirty="0"/>
              <a:t> 여러분들도 저런 디렉토리 보시면 </a:t>
            </a:r>
            <a:r>
              <a:rPr kumimoji="1" lang="ko-KR" altLang="en-US" sz="2400" dirty="0" err="1"/>
              <a:t>낚이지말고</a:t>
            </a:r>
            <a:r>
              <a:rPr kumimoji="1" lang="ko-KR" altLang="en-US" sz="2400" dirty="0"/>
              <a:t> 열지 마시길 바랍니다</a:t>
            </a:r>
            <a:r>
              <a:rPr kumimoji="1" lang="en-US" altLang="ko-KR" sz="2400" dirty="0"/>
              <a:t>.</a:t>
            </a:r>
            <a:r>
              <a:rPr kumimoji="1" lang="ko-KR" altLang="en-US" sz="2400" dirty="0"/>
              <a:t> </a:t>
            </a:r>
            <a:r>
              <a:rPr kumimoji="1" lang="en-US" altLang="ko-KR" sz="2400" dirty="0"/>
              <a:t>1%</a:t>
            </a:r>
            <a:r>
              <a:rPr kumimoji="1" lang="ko-KR" altLang="en-US" sz="2400" dirty="0"/>
              <a:t> 해커님들의 </a:t>
            </a:r>
            <a:r>
              <a:rPr kumimoji="1" lang="ko-KR" altLang="en-US" sz="2400" dirty="0" err="1"/>
              <a:t>전략중</a:t>
            </a:r>
            <a:r>
              <a:rPr kumimoji="1" lang="ko-KR" altLang="en-US" sz="2400" dirty="0"/>
              <a:t> 하나</a:t>
            </a:r>
            <a:r>
              <a:rPr kumimoji="1" lang="en-US" altLang="ko-KR" sz="2400" dirty="0"/>
              <a:t>.</a:t>
            </a:r>
            <a:r>
              <a:rPr kumimoji="1" lang="ko-KR" altLang="en-US" sz="2400" dirty="0"/>
              <a:t> 잊어버리시지 </a:t>
            </a:r>
            <a:r>
              <a:rPr kumimoji="1" lang="ko-KR" altLang="en-US" sz="2400" dirty="0" err="1"/>
              <a:t>말구요</a:t>
            </a:r>
            <a:r>
              <a:rPr kumimoji="1" lang="en-US" altLang="ko-KR" sz="2400" dirty="0"/>
              <a:t>.</a:t>
            </a:r>
            <a:r>
              <a:rPr kumimoji="1" lang="ko-KR" altLang="en-US" sz="2400" dirty="0"/>
              <a:t> 문자 </a:t>
            </a:r>
            <a:r>
              <a:rPr kumimoji="1" lang="ko-KR" altLang="en-US" sz="2400" dirty="0" err="1"/>
              <a:t>끝날때는</a:t>
            </a:r>
            <a:r>
              <a:rPr kumimoji="1" lang="ko-KR" altLang="en-US" sz="2400" dirty="0"/>
              <a:t> </a:t>
            </a:r>
            <a:r>
              <a:rPr kumimoji="1" lang="en-US" altLang="ko-KR" dirty="0"/>
              <a:t>EOC(character), </a:t>
            </a:r>
            <a:r>
              <a:rPr kumimoji="1" lang="ko-KR" altLang="en-US" dirty="0"/>
              <a:t>텍스트끝날때는 </a:t>
            </a:r>
            <a:r>
              <a:rPr kumimoji="1" lang="en-US" altLang="ko-KR" b="1" dirty="0"/>
              <a:t>EOT</a:t>
            </a:r>
            <a:r>
              <a:rPr kumimoji="1" lang="ko-KR" altLang="en-US" sz="2400" dirty="0" err="1"/>
              <a:t>를</a:t>
            </a:r>
            <a:r>
              <a:rPr kumimoji="1" lang="ko-KR" altLang="en-US" sz="2400" dirty="0"/>
              <a:t> 써주셔야 합니다</a:t>
            </a:r>
            <a:r>
              <a:rPr kumimoji="1" lang="en-US" altLang="ko-KR" sz="2400" dirty="0"/>
              <a:t>.</a:t>
            </a:r>
            <a:r>
              <a:rPr kumimoji="1" lang="ko-KR" altLang="en-US" sz="2400" dirty="0"/>
              <a:t> </a:t>
            </a:r>
            <a:r>
              <a:rPr kumimoji="1" lang="ko-KR" altLang="en-US" sz="2400" dirty="0" err="1"/>
              <a:t>꼭이요</a:t>
            </a:r>
            <a:r>
              <a:rPr kumimoji="1" lang="en-US" altLang="ko-KR" sz="2400" dirty="0"/>
              <a:t>~</a:t>
            </a:r>
          </a:p>
          <a:p>
            <a:r>
              <a:rPr kumimoji="1" lang="ko-KR" altLang="en-US" sz="2400" dirty="0"/>
              <a:t>필수인</a:t>
            </a:r>
            <a:r>
              <a:rPr kumimoji="1" lang="en-US" altLang="ko-KR" sz="2400" dirty="0"/>
              <a:t>?</a:t>
            </a:r>
            <a:r>
              <a:rPr kumimoji="1" lang="ko-KR" altLang="en-US" sz="2400" dirty="0" err="1"/>
              <a:t>예꼭</a:t>
            </a:r>
            <a:r>
              <a:rPr kumimoji="1" lang="en-US" altLang="ko-KR" sz="2400" dirty="0"/>
              <a:t>!</a:t>
            </a:r>
            <a:r>
              <a:rPr kumimoji="1" lang="ko-KR" altLang="en-US" sz="2400" dirty="0"/>
              <a:t>꼭</a:t>
            </a:r>
            <a:r>
              <a:rPr kumimoji="1" lang="en-US" altLang="ko-KR" sz="2400" dirty="0"/>
              <a:t>!</a:t>
            </a:r>
            <a:r>
              <a:rPr kumimoji="1" lang="ko-KR" altLang="en-US" sz="2400" dirty="0"/>
              <a:t>꼭</a:t>
            </a:r>
            <a:r>
              <a:rPr kumimoji="1" lang="en-US" altLang="ko-KR" sz="2400" dirty="0"/>
              <a:t>!</a:t>
            </a:r>
            <a:r>
              <a:rPr kumimoji="1" lang="ko-KR" altLang="en-US" sz="2400" dirty="0"/>
              <a:t>예</a:t>
            </a:r>
            <a:r>
              <a:rPr kumimoji="1" lang="en-US" altLang="ko-KR" sz="2400" dirty="0"/>
              <a:t>.</a:t>
            </a:r>
            <a:endParaRPr kumimoji="1" lang="ko-KR" altLang="en-US" sz="2400" dirty="0"/>
          </a:p>
        </p:txBody>
      </p:sp>
    </p:spTree>
    <p:extLst>
      <p:ext uri="{BB962C8B-B14F-4D97-AF65-F5344CB8AC3E}">
        <p14:creationId xmlns:p14="http://schemas.microsoft.com/office/powerpoint/2010/main" val="3230583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94F4F4-918D-2A49-B26A-7F793AD5433D}"/>
              </a:ext>
            </a:extLst>
          </p:cNvPr>
          <p:cNvSpPr>
            <a:spLocks noGrp="1"/>
          </p:cNvSpPr>
          <p:nvPr>
            <p:ph type="title"/>
          </p:nvPr>
        </p:nvSpPr>
        <p:spPr/>
        <p:txBody>
          <a:bodyPr/>
          <a:lstStyle/>
          <a:p>
            <a:r>
              <a:rPr kumimoji="1" lang="ko-KR" altLang="en-US" dirty="0"/>
              <a:t>활동방법</a:t>
            </a:r>
            <a:r>
              <a:rPr kumimoji="1" lang="en-US" altLang="ko-KR" dirty="0"/>
              <a:t>:</a:t>
            </a:r>
            <a:r>
              <a:rPr kumimoji="1" lang="ko-KR" altLang="en-US" dirty="0"/>
              <a:t> </a:t>
            </a:r>
            <a:br>
              <a:rPr kumimoji="1" lang="en-US" altLang="ko-KR" dirty="0"/>
            </a:br>
            <a:r>
              <a:rPr kumimoji="1" lang="ko-KR" altLang="en-US" dirty="0" err="1"/>
              <a:t>동영상보는걸</a:t>
            </a:r>
            <a:r>
              <a:rPr kumimoji="1" lang="ko-KR" altLang="en-US" dirty="0"/>
              <a:t> </a:t>
            </a:r>
            <a:r>
              <a:rPr kumimoji="1" lang="ko-KR" altLang="en-US" dirty="0" err="1"/>
              <a:t>중요한건아닌데요</a:t>
            </a:r>
            <a:r>
              <a:rPr kumimoji="1" lang="en-US" altLang="ko-KR" dirty="0"/>
              <a:t>?</a:t>
            </a:r>
            <a:endParaRPr kumimoji="1" lang="ko-KR" altLang="en-US" dirty="0"/>
          </a:p>
        </p:txBody>
      </p:sp>
      <p:sp>
        <p:nvSpPr>
          <p:cNvPr id="3" name="내용 개체 틀 2">
            <a:extLst>
              <a:ext uri="{FF2B5EF4-FFF2-40B4-BE49-F238E27FC236}">
                <a16:creationId xmlns:a16="http://schemas.microsoft.com/office/drawing/2014/main" id="{97BF6144-8A22-C442-840F-F3F0EC392651}"/>
              </a:ext>
            </a:extLst>
          </p:cNvPr>
          <p:cNvSpPr>
            <a:spLocks noGrp="1"/>
          </p:cNvSpPr>
          <p:nvPr>
            <p:ph idx="1"/>
          </p:nvPr>
        </p:nvSpPr>
        <p:spPr>
          <a:xfrm>
            <a:off x="838200" y="1825625"/>
            <a:ext cx="10515600" cy="4667250"/>
          </a:xfrm>
        </p:spPr>
        <p:txBody>
          <a:bodyPr>
            <a:normAutofit/>
          </a:bodyPr>
          <a:lstStyle/>
          <a:p>
            <a:r>
              <a:rPr kumimoji="1" lang="ko-KR" altLang="en-US" sz="2400" dirty="0" err="1"/>
              <a:t>예많이배우셨기때문에</a:t>
            </a:r>
            <a:r>
              <a:rPr kumimoji="1" lang="ko-KR" altLang="en-US" sz="2400" dirty="0"/>
              <a:t> </a:t>
            </a:r>
            <a:r>
              <a:rPr kumimoji="1" lang="en-US" altLang="ko-KR" sz="2400" dirty="0"/>
              <a:t>1%</a:t>
            </a:r>
            <a:r>
              <a:rPr kumimoji="1" lang="ko-KR" altLang="en-US" sz="2400" dirty="0"/>
              <a:t>가 해커가 되신 </a:t>
            </a:r>
            <a:r>
              <a:rPr kumimoji="1" lang="ko-KR" altLang="en-US" sz="2400" dirty="0" err="1"/>
              <a:t>분들은요</a:t>
            </a:r>
            <a:r>
              <a:rPr kumimoji="1" lang="en-US" altLang="ko-KR" sz="2400" dirty="0"/>
              <a:t>.</a:t>
            </a:r>
            <a:r>
              <a:rPr kumimoji="1" lang="ko-KR" altLang="en-US" sz="2400" dirty="0"/>
              <a:t> 동영상을 찍어서 자신의 얼굴이 나오게 또는 사진이라도 </a:t>
            </a:r>
            <a:r>
              <a:rPr kumimoji="1" lang="ko-KR" altLang="en-US" sz="2400" dirty="0" err="1"/>
              <a:t>나오게해서</a:t>
            </a:r>
            <a:r>
              <a:rPr kumimoji="1" lang="ko-KR" altLang="en-US" sz="2400" dirty="0"/>
              <a:t> </a:t>
            </a:r>
            <a:r>
              <a:rPr kumimoji="1" lang="ko-KR" altLang="en-US" sz="2400" dirty="0" err="1"/>
              <a:t>강의쪼로</a:t>
            </a:r>
            <a:r>
              <a:rPr kumimoji="1" lang="ko-KR" altLang="en-US" sz="2400" dirty="0"/>
              <a:t> 표현을 </a:t>
            </a:r>
            <a:r>
              <a:rPr kumimoji="1" lang="ko-KR" altLang="en-US" sz="2400" dirty="0" err="1"/>
              <a:t>해볼까하는</a:t>
            </a:r>
            <a:r>
              <a:rPr kumimoji="1" lang="ko-KR" altLang="en-US" sz="2400" dirty="0"/>
              <a:t> </a:t>
            </a:r>
            <a:r>
              <a:rPr kumimoji="1" lang="ko-KR" altLang="en-US" sz="2400" dirty="0" err="1"/>
              <a:t>컨텐트디렉터같은</a:t>
            </a:r>
            <a:r>
              <a:rPr kumimoji="1" lang="ko-KR" altLang="en-US" sz="2400" dirty="0"/>
              <a:t> 생각을 하실 수도 있습니다</a:t>
            </a:r>
            <a:r>
              <a:rPr kumimoji="1" lang="en-US" altLang="ko-KR" sz="2400" dirty="0"/>
              <a:t>.</a:t>
            </a:r>
            <a:r>
              <a:rPr kumimoji="1" lang="ko-KR" altLang="en-US" sz="2400" dirty="0"/>
              <a:t> </a:t>
            </a:r>
            <a:r>
              <a:rPr kumimoji="1" lang="ko-KR" altLang="en-US" sz="2400" dirty="0" err="1"/>
              <a:t>그럴때는</a:t>
            </a:r>
            <a:r>
              <a:rPr kumimoji="1" lang="ko-KR" altLang="en-US" sz="2400" dirty="0"/>
              <a:t> 단순히 </a:t>
            </a:r>
            <a:r>
              <a:rPr kumimoji="1" lang="ko-KR" altLang="en-US" sz="2400" dirty="0" err="1"/>
              <a:t>첫사진을</a:t>
            </a:r>
            <a:r>
              <a:rPr kumimoji="1" lang="ko-KR" altLang="en-US" sz="2400" dirty="0"/>
              <a:t> 컴퓨터 이미지로 하고</a:t>
            </a:r>
            <a:r>
              <a:rPr kumimoji="1" lang="en-US" altLang="ko-KR" sz="2400" dirty="0"/>
              <a:t>,</a:t>
            </a:r>
            <a:r>
              <a:rPr kumimoji="1" lang="ko-KR" altLang="en-US" sz="2400" dirty="0"/>
              <a:t> </a:t>
            </a:r>
            <a:r>
              <a:rPr kumimoji="1" lang="ko-KR" altLang="en-US" sz="2400" dirty="0" err="1"/>
              <a:t>둘째사진을</a:t>
            </a:r>
            <a:r>
              <a:rPr kumimoji="1" lang="ko-KR" altLang="en-US" sz="2400" dirty="0"/>
              <a:t> 본인 잘 나온 해커사진으로 넣고</a:t>
            </a:r>
            <a:r>
              <a:rPr kumimoji="1" lang="en-US" altLang="ko-KR" sz="2400" dirty="0"/>
              <a:t>,</a:t>
            </a:r>
            <a:r>
              <a:rPr kumimoji="1" lang="ko-KR" altLang="en-US" sz="2400" dirty="0"/>
              <a:t> 세번째부터는 영상 재생으로 해서 </a:t>
            </a:r>
            <a:r>
              <a:rPr kumimoji="1" lang="ko-KR" altLang="en-US" sz="2400" dirty="0" err="1"/>
              <a:t>가르치실려는</a:t>
            </a:r>
            <a:r>
              <a:rPr kumimoji="1" lang="ko-KR" altLang="en-US" sz="2400" dirty="0"/>
              <a:t> 것을 정보누출없이 저에게 배우셨다고 하셔도 좋고</a:t>
            </a:r>
            <a:r>
              <a:rPr kumimoji="1" lang="en-US" altLang="ko-KR" sz="2400" dirty="0"/>
              <a:t>,</a:t>
            </a:r>
            <a:r>
              <a:rPr kumimoji="1" lang="ko-KR" altLang="en-US" sz="2400" dirty="0"/>
              <a:t> 그렇게 시작해서 </a:t>
            </a:r>
            <a:r>
              <a:rPr kumimoji="1" lang="ko-KR" altLang="en-US" sz="2400" dirty="0" err="1"/>
              <a:t>멘트를</a:t>
            </a:r>
            <a:r>
              <a:rPr kumimoji="1" lang="ko-KR" altLang="en-US" sz="2400" dirty="0"/>
              <a:t> 치시면 </a:t>
            </a:r>
            <a:r>
              <a:rPr kumimoji="1" lang="ko-KR" altLang="en-US" sz="2400" dirty="0" err="1"/>
              <a:t>될거</a:t>
            </a:r>
            <a:r>
              <a:rPr kumimoji="1" lang="ko-KR" altLang="en-US" sz="2400" dirty="0"/>
              <a:t> 같습니다</a:t>
            </a:r>
            <a:r>
              <a:rPr kumimoji="1" lang="en-US" altLang="ko-KR" sz="2400" dirty="0"/>
              <a:t>.</a:t>
            </a:r>
            <a:r>
              <a:rPr kumimoji="1" lang="ko-KR" altLang="en-US" sz="2400" dirty="0"/>
              <a:t> </a:t>
            </a:r>
            <a:r>
              <a:rPr kumimoji="1" lang="en-US" altLang="ko-KR" sz="2400" dirty="0"/>
              <a:t>OBS</a:t>
            </a:r>
            <a:r>
              <a:rPr kumimoji="1" lang="ko-KR" altLang="en-US" sz="2400" dirty="0"/>
              <a:t> 스튜디오라는 것도 있어서</a:t>
            </a:r>
            <a:r>
              <a:rPr kumimoji="1" lang="en-US" altLang="ko-KR" sz="2400" dirty="0"/>
              <a:t>,</a:t>
            </a:r>
            <a:r>
              <a:rPr kumimoji="1" lang="ko-KR" altLang="en-US" sz="2400" dirty="0"/>
              <a:t> 화면을 무료로 공유할 수도 있고 음성과 </a:t>
            </a:r>
            <a:r>
              <a:rPr kumimoji="1" lang="ko-KR" altLang="en-US" sz="2400" dirty="0" err="1"/>
              <a:t>영상캠을</a:t>
            </a:r>
            <a:r>
              <a:rPr kumimoji="1" lang="ko-KR" altLang="en-US" sz="2400" dirty="0"/>
              <a:t> 지원하니까 잘 </a:t>
            </a:r>
            <a:r>
              <a:rPr kumimoji="1" lang="ko-KR" altLang="en-US" sz="2400" dirty="0" err="1"/>
              <a:t>구성하셔서</a:t>
            </a:r>
            <a:r>
              <a:rPr kumimoji="1" lang="ko-KR" altLang="en-US" sz="2400" dirty="0"/>
              <a:t> 저장하신 다음에 유튜브에 스튜디오 아이디로 로그인해서 공유하시면 </a:t>
            </a:r>
            <a:r>
              <a:rPr kumimoji="1" lang="ko-KR" altLang="en-US" sz="2400" dirty="0" err="1"/>
              <a:t>될거</a:t>
            </a:r>
            <a:r>
              <a:rPr kumimoji="1" lang="ko-KR" altLang="en-US" sz="2400" dirty="0"/>
              <a:t> 같아요</a:t>
            </a:r>
            <a:r>
              <a:rPr kumimoji="1" lang="en-US" altLang="ko-KR" sz="2400" dirty="0"/>
              <a:t>.</a:t>
            </a:r>
            <a:r>
              <a:rPr kumimoji="1" lang="ko-KR" altLang="en-US" sz="2400" dirty="0"/>
              <a:t> 접속자가 많아지거나 적어지거나 </a:t>
            </a:r>
            <a:r>
              <a:rPr kumimoji="1" lang="ko-KR" altLang="en-US" sz="2400" dirty="0" err="1"/>
              <a:t>그렇게하시고</a:t>
            </a:r>
            <a:r>
              <a:rPr kumimoji="1" lang="ko-KR" altLang="en-US" sz="2400" dirty="0"/>
              <a:t> 홍보를 </a:t>
            </a:r>
            <a:r>
              <a:rPr kumimoji="1" lang="ko-KR" altLang="en-US" sz="2400" dirty="0" err="1"/>
              <a:t>안하셔도</a:t>
            </a:r>
            <a:r>
              <a:rPr kumimoji="1" lang="ko-KR" altLang="en-US" sz="2400" dirty="0"/>
              <a:t> </a:t>
            </a:r>
            <a:r>
              <a:rPr kumimoji="1" lang="ko-KR" altLang="en-US" sz="2400" dirty="0" err="1"/>
              <a:t>될거</a:t>
            </a:r>
            <a:r>
              <a:rPr kumimoji="1" lang="ko-KR" altLang="en-US" sz="2400" dirty="0"/>
              <a:t> 같아요</a:t>
            </a:r>
            <a:r>
              <a:rPr kumimoji="1" lang="en-US" altLang="ko-KR" sz="2400" dirty="0"/>
              <a:t>.</a:t>
            </a:r>
            <a:r>
              <a:rPr kumimoji="1" lang="ko-KR" altLang="en-US" sz="2400" dirty="0"/>
              <a:t>해커는 </a:t>
            </a:r>
            <a:r>
              <a:rPr kumimoji="1" lang="ko-KR" altLang="en-US" sz="2400" dirty="0" err="1"/>
              <a:t>내새우는게</a:t>
            </a:r>
            <a:r>
              <a:rPr kumimoji="1" lang="ko-KR" altLang="en-US" sz="2400" dirty="0"/>
              <a:t> </a:t>
            </a:r>
            <a:r>
              <a:rPr kumimoji="1" lang="ko-KR" altLang="en-US" sz="2400" dirty="0" err="1"/>
              <a:t>중요한게</a:t>
            </a:r>
            <a:r>
              <a:rPr kumimoji="1" lang="ko-KR" altLang="en-US" sz="2400" dirty="0"/>
              <a:t> 아니라 실력이니까요</a:t>
            </a:r>
            <a:r>
              <a:rPr kumimoji="1" lang="en-US" altLang="ko-KR" sz="2400" dirty="0"/>
              <a:t>?</a:t>
            </a:r>
            <a:r>
              <a:rPr kumimoji="1" lang="ko-KR" altLang="en-US" sz="2400" dirty="0"/>
              <a:t> </a:t>
            </a:r>
            <a:r>
              <a:rPr kumimoji="1" lang="ko-KR" altLang="en-US" u="sng" dirty="0"/>
              <a:t>필요하면 </a:t>
            </a:r>
            <a:r>
              <a:rPr kumimoji="1" lang="ko-KR" altLang="en-US" u="sng" dirty="0" err="1"/>
              <a:t>보겠지</a:t>
            </a:r>
            <a:r>
              <a:rPr kumimoji="1" lang="ko-KR" altLang="en-US" sz="2400" u="sng" dirty="0" err="1"/>
              <a:t>라고</a:t>
            </a:r>
            <a:r>
              <a:rPr kumimoji="1" lang="ko-KR" altLang="en-US" sz="2400" u="sng" dirty="0"/>
              <a:t> 생각하세요</a:t>
            </a:r>
            <a:r>
              <a:rPr kumimoji="1" lang="en-US" altLang="ko-KR" sz="2400" dirty="0"/>
              <a:t>!!!</a:t>
            </a:r>
            <a:endParaRPr kumimoji="1" lang="ko-KR" altLang="en-US" sz="2400" dirty="0"/>
          </a:p>
        </p:txBody>
      </p:sp>
    </p:spTree>
    <p:extLst>
      <p:ext uri="{BB962C8B-B14F-4D97-AF65-F5344CB8AC3E}">
        <p14:creationId xmlns:p14="http://schemas.microsoft.com/office/powerpoint/2010/main" val="81939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8046A0-34A6-7F48-BD1D-A3A3D5EB3067}"/>
              </a:ext>
            </a:extLst>
          </p:cNvPr>
          <p:cNvSpPr>
            <a:spLocks noGrp="1"/>
          </p:cNvSpPr>
          <p:nvPr>
            <p:ph type="title"/>
          </p:nvPr>
        </p:nvSpPr>
        <p:spPr/>
        <p:txBody>
          <a:bodyPr/>
          <a:lstStyle/>
          <a:p>
            <a:r>
              <a:rPr kumimoji="1" lang="ko-KR" altLang="en-US" dirty="0"/>
              <a:t>해커는 친구보다는 해킹이다</a:t>
            </a:r>
            <a:r>
              <a:rPr kumimoji="1" lang="en-US" altLang="ko-KR" dirty="0"/>
              <a:t>:</a:t>
            </a:r>
            <a:br>
              <a:rPr kumimoji="1" lang="en-US" altLang="ko-KR" dirty="0"/>
            </a:br>
            <a:r>
              <a:rPr kumimoji="1" lang="ko-KR" altLang="en-US" dirty="0"/>
              <a:t>해커친구사귀기</a:t>
            </a:r>
          </a:p>
        </p:txBody>
      </p:sp>
      <p:sp>
        <p:nvSpPr>
          <p:cNvPr id="3" name="내용 개체 틀 2">
            <a:extLst>
              <a:ext uri="{FF2B5EF4-FFF2-40B4-BE49-F238E27FC236}">
                <a16:creationId xmlns:a16="http://schemas.microsoft.com/office/drawing/2014/main" id="{5B8E23CA-5A5E-B842-AD3D-5F83794B04F1}"/>
              </a:ext>
            </a:extLst>
          </p:cNvPr>
          <p:cNvSpPr>
            <a:spLocks noGrp="1"/>
          </p:cNvSpPr>
          <p:nvPr>
            <p:ph idx="1"/>
          </p:nvPr>
        </p:nvSpPr>
        <p:spPr/>
        <p:txBody>
          <a:bodyPr>
            <a:normAutofit fontScale="92500" lnSpcReduction="10000"/>
          </a:bodyPr>
          <a:lstStyle/>
          <a:p>
            <a:r>
              <a:rPr kumimoji="1" lang="ko-KR" altLang="en-US" dirty="0" err="1"/>
              <a:t>외국해커들은실력이꽝입니다</a:t>
            </a:r>
            <a:r>
              <a:rPr kumimoji="1" lang="en-US" altLang="ko-KR" dirty="0"/>
              <a:t>.</a:t>
            </a:r>
          </a:p>
          <a:p>
            <a:r>
              <a:rPr kumimoji="1" lang="ko-KR" altLang="en-US" dirty="0" err="1"/>
              <a:t>네트웍상에</a:t>
            </a:r>
            <a:r>
              <a:rPr kumimoji="1" lang="ko-KR" altLang="en-US" dirty="0"/>
              <a:t> 있는 팀은 미국의 </a:t>
            </a:r>
            <a:r>
              <a:rPr kumimoji="1" lang="en-US" altLang="ko-KR" dirty="0" err="1"/>
              <a:t>ppp</a:t>
            </a:r>
            <a:r>
              <a:rPr kumimoji="1" lang="ko-KR" altLang="en-US" dirty="0"/>
              <a:t>정도인데</a:t>
            </a:r>
            <a:r>
              <a:rPr kumimoji="1" lang="en-US" altLang="ko-KR" dirty="0"/>
              <a:t>,</a:t>
            </a:r>
            <a:r>
              <a:rPr kumimoji="1" lang="ko-KR" altLang="en-US" dirty="0"/>
              <a:t> 이건 완전히 </a:t>
            </a:r>
            <a:r>
              <a:rPr kumimoji="1" lang="ko-KR" altLang="en-US" dirty="0" err="1"/>
              <a:t>해킹팀입니다</a:t>
            </a:r>
            <a:r>
              <a:rPr kumimoji="1" lang="en-US" altLang="ko-KR" dirty="0"/>
              <a:t>.</a:t>
            </a:r>
            <a:r>
              <a:rPr kumimoji="1" lang="ko-KR" altLang="en-US" dirty="0"/>
              <a:t> 예 모의해킹을 하려고 사업체를 </a:t>
            </a:r>
            <a:r>
              <a:rPr kumimoji="1" lang="ko-KR" altLang="en-US" dirty="0" err="1"/>
              <a:t>만들정도의</a:t>
            </a:r>
            <a:r>
              <a:rPr kumimoji="1" lang="ko-KR" altLang="en-US" dirty="0"/>
              <a:t> 업체적문제로 커리어로 인한 모의해킹을 하는 </a:t>
            </a:r>
            <a:r>
              <a:rPr kumimoji="1" lang="ko-KR" altLang="en-US" dirty="0" err="1"/>
              <a:t>분들이저</a:t>
            </a:r>
            <a:r>
              <a:rPr kumimoji="1" lang="en-US" altLang="ko-KR" dirty="0"/>
              <a:t>.</a:t>
            </a:r>
          </a:p>
          <a:p>
            <a:endParaRPr kumimoji="1" lang="en-US" altLang="ko-KR" dirty="0"/>
          </a:p>
          <a:p>
            <a:r>
              <a:rPr kumimoji="1" lang="ko-KR" altLang="en-US" dirty="0"/>
              <a:t>여러분들은 해커를 직업으로 하기에는 무리라고 봅니다</a:t>
            </a:r>
            <a:r>
              <a:rPr kumimoji="1" lang="en-US" altLang="ko-KR" dirty="0"/>
              <a:t>.</a:t>
            </a:r>
          </a:p>
          <a:p>
            <a:r>
              <a:rPr kumimoji="1" lang="ko-KR" altLang="en-US" dirty="0"/>
              <a:t>저는 유명인이어서 책 저작을 하는 거구요</a:t>
            </a:r>
            <a:r>
              <a:rPr kumimoji="1" lang="en-US" altLang="ko-KR" dirty="0"/>
              <a:t>.</a:t>
            </a:r>
          </a:p>
          <a:p>
            <a:r>
              <a:rPr kumimoji="1" lang="ko-KR" altLang="en-US" dirty="0"/>
              <a:t>돈보다는 </a:t>
            </a:r>
            <a:r>
              <a:rPr kumimoji="1" lang="ko-KR" altLang="en-US" dirty="0" err="1"/>
              <a:t>명예고</a:t>
            </a:r>
            <a:r>
              <a:rPr kumimoji="1" lang="en-US" altLang="ko-KR" dirty="0"/>
              <a:t>,</a:t>
            </a:r>
            <a:r>
              <a:rPr kumimoji="1" lang="ko-KR" altLang="en-US" dirty="0"/>
              <a:t> 명예보다는 </a:t>
            </a:r>
            <a:r>
              <a:rPr kumimoji="1" lang="ko-KR" altLang="en-US" sz="3000" dirty="0"/>
              <a:t>실력</a:t>
            </a:r>
            <a:r>
              <a:rPr kumimoji="1" lang="ko-KR" altLang="en-US" dirty="0"/>
              <a:t>입니다</a:t>
            </a:r>
            <a:r>
              <a:rPr kumimoji="1" lang="en-US" altLang="ko-KR" dirty="0"/>
              <a:t>.</a:t>
            </a:r>
          </a:p>
          <a:p>
            <a:r>
              <a:rPr kumimoji="1" lang="ko-KR" altLang="en-US" dirty="0" err="1"/>
              <a:t>아셔쓰면</a:t>
            </a:r>
            <a:r>
              <a:rPr kumimoji="1" lang="ko-KR" altLang="en-US" dirty="0"/>
              <a:t> 해요</a:t>
            </a:r>
            <a:r>
              <a:rPr kumimoji="1" lang="en-US" altLang="ko-KR" dirty="0"/>
              <a:t>~</a:t>
            </a:r>
            <a:r>
              <a:rPr kumimoji="1" lang="ko-KR" altLang="en-US" dirty="0"/>
              <a:t> 여러분은 좋은 모습으로 살고 </a:t>
            </a:r>
            <a:r>
              <a:rPr kumimoji="1" lang="ko-KR" altLang="en-US" dirty="0" err="1"/>
              <a:t>싶으신거라면요</a:t>
            </a:r>
            <a:r>
              <a:rPr kumimoji="1" lang="en-US" altLang="ko-KR" dirty="0"/>
              <a:t>?</a:t>
            </a:r>
          </a:p>
          <a:p>
            <a:r>
              <a:rPr kumimoji="1" lang="ko-KR" altLang="en-US" dirty="0"/>
              <a:t>예</a:t>
            </a:r>
            <a:endParaRPr kumimoji="1" lang="en-US" altLang="ko-KR" dirty="0"/>
          </a:p>
          <a:p>
            <a:endParaRPr kumimoji="1" lang="ko-KR" altLang="en-US" dirty="0"/>
          </a:p>
        </p:txBody>
      </p:sp>
    </p:spTree>
    <p:extLst>
      <p:ext uri="{BB962C8B-B14F-4D97-AF65-F5344CB8AC3E}">
        <p14:creationId xmlns:p14="http://schemas.microsoft.com/office/powerpoint/2010/main" val="24735824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1883</Words>
  <Application>Microsoft Macintosh PowerPoint</Application>
  <PresentationFormat>와이드스크린</PresentationFormat>
  <Paragraphs>93</Paragraphs>
  <Slides>18</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18</vt:i4>
      </vt:variant>
    </vt:vector>
  </HeadingPairs>
  <TitlesOfParts>
    <vt:vector size="21" baseType="lpstr">
      <vt:lpstr>맑은 고딕</vt:lpstr>
      <vt:lpstr>Arial</vt:lpstr>
      <vt:lpstr>Office 테마</vt:lpstr>
      <vt:lpstr>정경주 강의 노트</vt:lpstr>
      <vt:lpstr>디핑?</vt:lpstr>
      <vt:lpstr>인덱싱을잘하면버퍼오버리드과의취약점 을 찾을 수 있습니다. 인덱싱을 많이 짜보세요</vt:lpstr>
      <vt:lpstr>청킹(chunk)요? (노 스프레이 기법!)</vt:lpstr>
      <vt:lpstr>C++익히지마십시오***</vt:lpstr>
      <vt:lpstr>자기소개하기: 핑거프린팅기법쓰실래요?</vt:lpstr>
      <vt:lpstr>이티시와 쩌리쩌리짱인 미스크니어우즈</vt:lpstr>
      <vt:lpstr>활동방법:  동영상보는걸 중요한건아닌데요?</vt:lpstr>
      <vt:lpstr>해커는 친구보다는 해킹이다: 해커친구사귀기</vt:lpstr>
      <vt:lpstr>위험:  인공지능 AI써야하냐구요?</vt:lpstr>
      <vt:lpstr>언어에 대한 회고</vt:lpstr>
      <vt:lpstr>텍스트모드(콘솔, Console)과  터미널(Terminial) 리눅스런레벨뭐써야?</vt:lpstr>
      <vt:lpstr>OS kernel의 구성도</vt:lpstr>
      <vt:lpstr>그래픽 모드 구현하기</vt:lpstr>
      <vt:lpstr>퍼저 사용과 튜닝(개발)</vt:lpstr>
      <vt:lpstr>해킹의 요점</vt:lpstr>
      <vt:lpstr>에뮬레이터</vt:lpstr>
      <vt:lpstr>이제 더 가르칠게 없을 정도로 공개했습니다.</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디핑?</dc:title>
  <dc:creator>Microsoft Office User</dc:creator>
  <cp:lastModifiedBy>Microsoft Office User</cp:lastModifiedBy>
  <cp:revision>29</cp:revision>
  <dcterms:created xsi:type="dcterms:W3CDTF">2024-08-15T21:08:59Z</dcterms:created>
  <dcterms:modified xsi:type="dcterms:W3CDTF">2024-08-21T21:52:22Z</dcterms:modified>
</cp:coreProperties>
</file>