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79524-09FF-B141-829E-C361BC0A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7EE215-4234-4D44-95E2-DEC1BD51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C9DC4-B1D8-E44E-830B-4FA3BB40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CC984-03AC-9049-AC27-172376FF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F8543-4C16-1C45-B7C4-EC048CC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1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90DD-947E-5444-98AE-2588F491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CA941-F38F-AE40-B071-6DC3FC69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8C968-C198-934A-B50E-5FA0034C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9B653-E9BC-EE47-8B2D-B7D357D8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95E0D-5212-E646-9A89-F9539464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90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A072D-F19E-E542-8FE7-C26BB2BB2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B34F3-837A-0A40-A8D6-151267F4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7347-2348-A94F-9E58-02FF1874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769F7-A13E-3147-8F98-2D712A09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67441-91D1-E44D-9D4A-27D6B7B1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5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D1047-90DA-D74F-BC6B-B3D5EAAE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E0326-13C0-0747-ACBD-0C920E31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E73-F765-564B-8A72-97028107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B242E-0C05-454B-B3CE-EEB95CE2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59911-BDDB-0E41-B57E-4FB43395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9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E0B90-A2A5-B244-BE95-78358010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9A2D29-D42F-CE46-9954-42278C69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67AAB-FB37-3748-8AED-AC46A488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AC2DF-728A-F048-8859-43B69A29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4AE75-8463-2B4A-8FC2-D1E51E5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926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9CAC7-DDF1-FE4D-866D-C6FA814A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46B31-BCFB-304F-889D-7DB61157A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8FF70-2BED-C546-8872-9D88FEB7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D3123-F5D5-DF4F-AE53-8160407A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2534A-6071-0643-941F-168E29DF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59E4-EF2B-C648-80B5-A65C6F80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16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17084-1683-514F-9895-000B8E48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19E70-2792-7A4C-A4B7-E31BA3BA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0B7DB-0599-9B42-BFD1-CC12BDDFA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270DCC-E8D7-EA44-91A7-C97D25CD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4DFB6-8906-C841-B1DF-AD063A9C8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D94E7-7793-6C46-9219-7D686FAF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556104-5292-094A-BB76-C97FACA6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5888F-8F71-654F-9568-233D1EFE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6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4524-3442-8A48-8900-9451E3B6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0569E-F005-FF47-A762-3ADFF796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81A2F-048D-014E-B891-54F707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DA4AB-99BF-094C-AF46-949795E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4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BEE1CE-447A-494D-A5C9-35707CA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C9A7F-17B5-AD4B-89C0-46435BC1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2069EB-E309-1448-955B-E81C5496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7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CAEB-9AC5-104B-A69A-910C73B8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95319-F573-164F-9DBC-B092E66C2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F1277-DCF0-0F40-B18D-83FD4B24C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BC76E-7F49-7541-90D7-C73796C0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00EF6-1D44-5F40-AAB2-6CD9126B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6059F-991B-3F45-8B9E-A91A6346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84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ABEEA-998D-D44E-B506-6BB6FF6C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D77AD5-0FF5-C746-B8FA-77AF3370C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922E2-2885-7D41-93EF-3ECCEC6D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F2FBF-7D95-B241-BF24-07A620EC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7A92D-B5B4-9D46-A4EF-7892288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EFD4E-B4C9-4246-B0FD-4EABBE6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33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ADE1D8-AE5D-254C-A086-6EB4487A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2CD2A-BFF3-F84D-820C-A6AE2DF5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CA286-D0FE-4B40-9916-B64C4D46C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ECDD-369D-4049-86E2-F7E0DFA70B58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F8C7A-1390-8E44-AC3C-E08A57614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45089-9167-D14B-9E94-01B7EE05F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BC96-1B15-3044-A9C4-381D250E94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06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00D2D-94A9-944A-86F1-269BDE54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디핑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610D3-A77F-0C45-94E1-1748BE9B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/>
              <a:t>바이너리 </a:t>
            </a:r>
            <a:r>
              <a:rPr kumimoji="1" lang="ko-KR" altLang="en-US" dirty="0" err="1"/>
              <a:t>디핑을</a:t>
            </a:r>
            <a:r>
              <a:rPr kumimoji="1" lang="ko-KR" altLang="en-US" dirty="0"/>
              <a:t> 하셔야 사람들이 </a:t>
            </a:r>
            <a:r>
              <a:rPr kumimoji="1" lang="ko-KR" altLang="en-US" dirty="0" err="1"/>
              <a:t>볼겁니다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MS</a:t>
            </a:r>
            <a:r>
              <a:rPr kumimoji="1" lang="ko-KR" altLang="en-US" dirty="0"/>
              <a:t>쪽에 패치를 가져오셔서 적용하셨다가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코드를 </a:t>
            </a:r>
            <a:r>
              <a:rPr kumimoji="1" lang="ko-KR" altLang="en-US" dirty="0" err="1"/>
              <a:t>디핑해</a:t>
            </a:r>
            <a:r>
              <a:rPr kumimoji="1" lang="ko-KR" altLang="en-US" dirty="0"/>
              <a:t> 두시고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</a:t>
            </a:r>
            <a:r>
              <a:rPr kumimoji="1" lang="ko-KR" altLang="en-US" dirty="0"/>
              <a:t>복사본이 동작하는지 </a:t>
            </a:r>
            <a:r>
              <a:rPr kumimoji="1" lang="ko-KR" altLang="en-US" dirty="0" err="1"/>
              <a:t>패치되었는지</a:t>
            </a:r>
            <a:r>
              <a:rPr kumimoji="1" lang="ko-KR" altLang="en-US" dirty="0"/>
              <a:t> 본 다음에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b.patch.exe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파일과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패치를 지우신 후에 </a:t>
            </a:r>
            <a:r>
              <a:rPr kumimoji="1" lang="en-US" altLang="ko-KR" dirty="0" err="1"/>
              <a:t>a.nopatch.exe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</a:t>
            </a:r>
            <a:r>
              <a:rPr kumimoji="1" lang="ko-KR" altLang="en-US" dirty="0" err="1"/>
              <a:t>복원하셔서</a:t>
            </a:r>
            <a:r>
              <a:rPr kumimoji="1" lang="ko-KR" altLang="en-US" dirty="0"/>
              <a:t> 가지고 두 파일을 한 폴더에 저장하시고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바이너리 </a:t>
            </a:r>
            <a:r>
              <a:rPr kumimoji="1" lang="ko-KR" altLang="en-US" dirty="0" err="1"/>
              <a:t>디퍼인</a:t>
            </a:r>
            <a:r>
              <a:rPr kumimoji="1" lang="ko-KR" altLang="en-US" dirty="0"/>
              <a:t> 터보 </a:t>
            </a:r>
            <a:r>
              <a:rPr kumimoji="1" lang="ko-KR" altLang="en-US" dirty="0" err="1"/>
              <a:t>디퍼</a:t>
            </a:r>
            <a:r>
              <a:rPr kumimoji="1" lang="ko-KR" altLang="en-US" dirty="0"/>
              <a:t> 무료로 제공되는 이걸로 </a:t>
            </a:r>
            <a:r>
              <a:rPr kumimoji="1" lang="ko-KR" altLang="en-US" dirty="0" err="1"/>
              <a:t>디핑을</a:t>
            </a:r>
            <a:r>
              <a:rPr kumimoji="1" lang="ko-KR" altLang="en-US" dirty="0"/>
              <a:t> 하셔서 달라진 코드가 실제로 안전한지 어셈블리어 수준에서 분석을 하시는 겁니다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달라진 코드가 어떻게 </a:t>
            </a:r>
            <a:r>
              <a:rPr kumimoji="1" lang="ko-KR" altLang="en-US" dirty="0" err="1"/>
              <a:t>패치하는지를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수준으로 </a:t>
            </a:r>
            <a:r>
              <a:rPr kumimoji="1" lang="ko-KR" altLang="en-US" dirty="0" err="1"/>
              <a:t>디컴파일링</a:t>
            </a:r>
            <a:r>
              <a:rPr kumimoji="1" lang="ko-KR" altLang="en-US" dirty="0"/>
              <a:t> 하셔서 보셔도 좋습니다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생각을 뚜드리다 보면 시간이 갈수록 문제가 없을 경우는 </a:t>
            </a:r>
            <a:r>
              <a:rPr kumimoji="1" lang="ko-KR" altLang="en-US" dirty="0" err="1"/>
              <a:t>넘어가셔도</a:t>
            </a:r>
            <a:r>
              <a:rPr kumimoji="1" lang="ko-KR" altLang="en-US" dirty="0"/>
              <a:t> 좋지만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왠지 약해 보이는 패턴의 코드인 경우에는 </a:t>
            </a:r>
            <a:r>
              <a:rPr kumimoji="1" lang="ko-KR" altLang="en-US" dirty="0" err="1"/>
              <a:t>디버거를</a:t>
            </a:r>
            <a:r>
              <a:rPr kumimoji="1" lang="ko-KR" altLang="en-US" dirty="0"/>
              <a:t> 붙여서 어떤 값이 어떻게 전달되어서 </a:t>
            </a:r>
            <a:r>
              <a:rPr kumimoji="1" lang="ko-KR" altLang="en-US" dirty="0" err="1"/>
              <a:t>테인팅되는지를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분석하셔야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이것이 </a:t>
            </a:r>
            <a:r>
              <a:rPr kumimoji="1" lang="en-US" altLang="ko-KR" dirty="0"/>
              <a:t>MS</a:t>
            </a:r>
            <a:r>
              <a:rPr kumimoji="1" lang="ko-KR" altLang="en-US" dirty="0"/>
              <a:t>에 대한 커널 분석에 가깝고 </a:t>
            </a:r>
            <a:r>
              <a:rPr kumimoji="1" lang="ko-KR" altLang="en-US" dirty="0" err="1"/>
              <a:t>유저분석이라고</a:t>
            </a:r>
            <a:r>
              <a:rPr kumimoji="1" lang="ko-KR" altLang="en-US" dirty="0"/>
              <a:t> 하긴 어렵습니다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그래서 잠시 다룹니다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여러분들도 </a:t>
            </a:r>
            <a:r>
              <a:rPr kumimoji="1" lang="en-US" altLang="ko-KR" dirty="0"/>
              <a:t>MS</a:t>
            </a:r>
            <a:r>
              <a:rPr kumimoji="1" lang="ko-KR" altLang="en-US" dirty="0"/>
              <a:t>가 취약하다는 정도만으로 이해하시고 이걸 해보셔도 좋습니다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리눅스로만 돌아오십시오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맛들이시지말구요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그걸로유명해지려고하는사람들이</a:t>
            </a:r>
            <a:r>
              <a:rPr kumimoji="1" lang="en-US" altLang="ko-KR" dirty="0"/>
              <a:t>1%</a:t>
            </a:r>
            <a:r>
              <a:rPr kumimoji="1" lang="ko-KR" altLang="en-US" dirty="0" err="1"/>
              <a:t>에서벗어난</a:t>
            </a:r>
            <a:r>
              <a:rPr kumimoji="1" lang="ko-KR" altLang="en-US" dirty="0"/>
              <a:t> 사람이 조금은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가 넘게 떨어지더군요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급추락이죠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전 </a:t>
            </a:r>
            <a:r>
              <a:rPr kumimoji="1" lang="ko-KR" altLang="en-US" dirty="0" err="1"/>
              <a:t>안하는겁니다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디핑?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디핑?</dc:title>
  <dc:creator>Microsoft Office User</dc:creator>
  <cp:lastModifiedBy>Microsoft Office User</cp:lastModifiedBy>
  <cp:revision>1</cp:revision>
  <dcterms:created xsi:type="dcterms:W3CDTF">2024-08-15T21:08:59Z</dcterms:created>
  <dcterms:modified xsi:type="dcterms:W3CDTF">2024-08-15T21:10:11Z</dcterms:modified>
</cp:coreProperties>
</file>