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2024. 8. 20.</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2024. 8. 20.</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FDCB2E-91BF-EB4A-A225-847D3D72194E}"/>
              </a:ext>
            </a:extLst>
          </p:cNvPr>
          <p:cNvSpPr>
            <a:spLocks noGrp="1"/>
          </p:cNvSpPr>
          <p:nvPr>
            <p:ph type="ctrTitle"/>
          </p:nvPr>
        </p:nvSpPr>
        <p:spPr/>
        <p:txBody>
          <a:bodyPr/>
          <a:lstStyle/>
          <a:p>
            <a:r>
              <a:rPr kumimoji="1" lang="ko-KR" altLang="en-US" dirty="0" err="1"/>
              <a:t>천리안적인</a:t>
            </a:r>
            <a:r>
              <a:rPr kumimoji="1" lang="ko-KR" altLang="en-US" dirty="0"/>
              <a:t> </a:t>
            </a:r>
            <a:r>
              <a:rPr kumimoji="1" lang="ko-KR" altLang="en-US" dirty="0" err="1"/>
              <a:t>정경주님의</a:t>
            </a:r>
            <a:r>
              <a:rPr kumimoji="1" lang="ko-KR" altLang="en-US" dirty="0"/>
              <a:t> 혜안</a:t>
            </a:r>
          </a:p>
        </p:txBody>
      </p:sp>
      <p:sp>
        <p:nvSpPr>
          <p:cNvPr id="3" name="부제목 2">
            <a:extLst>
              <a:ext uri="{FF2B5EF4-FFF2-40B4-BE49-F238E27FC236}">
                <a16:creationId xmlns:a16="http://schemas.microsoft.com/office/drawing/2014/main" id="{83069FB1-E062-EC4C-A3CA-B4F6BCC87847}"/>
              </a:ext>
            </a:extLst>
          </p:cNvPr>
          <p:cNvSpPr>
            <a:spLocks noGrp="1"/>
          </p:cNvSpPr>
          <p:nvPr>
            <p:ph type="subTitle" idx="1"/>
          </p:nvPr>
        </p:nvSpPr>
        <p:spPr/>
        <p:txBody>
          <a:bodyPr>
            <a:normAutofit fontScale="55000" lnSpcReduction="20000"/>
          </a:bodyPr>
          <a:lstStyle/>
          <a:p>
            <a:r>
              <a:rPr kumimoji="1" lang="ko-KR" altLang="en-US" dirty="0"/>
              <a:t>내용 설명</a:t>
            </a:r>
            <a:r>
              <a:rPr kumimoji="1" lang="en-US" altLang="ko-KR" dirty="0"/>
              <a:t>:</a:t>
            </a:r>
          </a:p>
          <a:p>
            <a:r>
              <a:rPr kumimoji="1" lang="ko-KR" altLang="en-US" dirty="0" err="1"/>
              <a:t>훼킹이렇게알아야</a:t>
            </a:r>
            <a:r>
              <a:rPr kumimoji="1" lang="en-US" altLang="ko-KR" dirty="0"/>
              <a:t>1%</a:t>
            </a:r>
            <a:r>
              <a:rPr kumimoji="1" lang="ko-KR" altLang="en-US" dirty="0"/>
              <a:t>에서 </a:t>
            </a:r>
            <a:r>
              <a:rPr kumimoji="1" lang="ko-KR" altLang="en-US" dirty="0" err="1"/>
              <a:t>고수로가는</a:t>
            </a:r>
            <a:r>
              <a:rPr kumimoji="1" lang="ko-KR" altLang="en-US" dirty="0"/>
              <a:t> 길</a:t>
            </a:r>
            <a:endParaRPr kumimoji="1" lang="en-US" altLang="ko-KR" dirty="0"/>
          </a:p>
          <a:p>
            <a:r>
              <a:rPr kumimoji="1" lang="ko-KR" altLang="en-US" dirty="0" err="1"/>
              <a:t>진심가득한</a:t>
            </a:r>
            <a:r>
              <a:rPr kumimoji="1" lang="ko-KR" altLang="en-US" dirty="0"/>
              <a:t> 조언들</a:t>
            </a:r>
            <a:endParaRPr kumimoji="1" lang="en-US" altLang="ko-KR" dirty="0"/>
          </a:p>
          <a:p>
            <a:endParaRPr kumimoji="1" lang="en-US" altLang="ko-KR" dirty="0"/>
          </a:p>
          <a:p>
            <a:r>
              <a:rPr kumimoji="1" lang="ko-KR" altLang="en-US" dirty="0"/>
              <a:t>작성자</a:t>
            </a:r>
            <a:r>
              <a:rPr kumimoji="1" lang="en-US" altLang="ko-KR" dirty="0"/>
              <a:t>: </a:t>
            </a:r>
            <a:r>
              <a:rPr kumimoji="1" lang="ko-KR" altLang="en-US" dirty="0" err="1"/>
              <a:t>정경주</a:t>
            </a:r>
            <a:endParaRPr kumimoji="1" lang="en-US" altLang="ko-KR" dirty="0"/>
          </a:p>
          <a:p>
            <a:r>
              <a:rPr kumimoji="1" lang="en-US" altLang="ko-KR" dirty="0"/>
              <a:t>2024-2030 </a:t>
            </a:r>
            <a:r>
              <a:rPr kumimoji="1" lang="ko-KR" altLang="en-US" dirty="0"/>
              <a:t>저작권은 </a:t>
            </a:r>
            <a:r>
              <a:rPr kumimoji="1" lang="ko-KR" altLang="en-US" dirty="0" err="1"/>
              <a:t>정경주님의</a:t>
            </a:r>
            <a:r>
              <a:rPr kumimoji="1" lang="ko-KR" altLang="en-US" dirty="0"/>
              <a:t> 출판사</a:t>
            </a:r>
            <a:r>
              <a:rPr kumimoji="1" lang="en-US" altLang="ko-KR" dirty="0"/>
              <a:t>(</a:t>
            </a:r>
            <a:r>
              <a:rPr kumimoji="1" lang="ko-KR" altLang="en-US" dirty="0"/>
              <a:t>자비 출판사</a:t>
            </a:r>
            <a:r>
              <a:rPr kumimoji="1" lang="en-US" altLang="ko-KR" dirty="0"/>
              <a:t>)</a:t>
            </a:r>
            <a:r>
              <a:rPr kumimoji="1" lang="ko-KR" altLang="en-US" dirty="0"/>
              <a:t>에 있습니다</a:t>
            </a:r>
            <a:endParaRPr kumimoji="1" lang="en-US" altLang="ko-KR" dirty="0"/>
          </a:p>
          <a:p>
            <a:endParaRPr kumimoji="1" lang="ko-KR" altLang="en-US" dirty="0"/>
          </a:p>
        </p:txBody>
      </p:sp>
    </p:spTree>
    <p:extLst>
      <p:ext uri="{BB962C8B-B14F-4D97-AF65-F5344CB8AC3E}">
        <p14:creationId xmlns:p14="http://schemas.microsoft.com/office/powerpoint/2010/main" val="9167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a:t>
            </a:r>
            <a:r>
              <a:rPr kumimoji="1" lang="en-US" altLang="ko-KR" sz="2000" b="1" dirty="0"/>
              <a:t>SPIKE</a:t>
            </a:r>
            <a:r>
              <a:rPr kumimoji="1" lang="ko-KR" altLang="en-US" sz="2000" b="1" dirty="0"/>
              <a:t>나 </a:t>
            </a:r>
            <a:r>
              <a:rPr kumimoji="1" lang="en-US" altLang="ko-KR" sz="2000" b="1" dirty="0"/>
              <a:t>Peach</a:t>
            </a:r>
            <a:r>
              <a:rPr kumimoji="1" lang="ko-KR" altLang="en-US" sz="2000" b="1" dirty="0"/>
              <a:t>프레임워크나 </a:t>
            </a:r>
            <a:r>
              <a:rPr kumimoji="1" lang="en-US" altLang="ko-KR" sz="2000" b="1"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b="1" dirty="0"/>
              <a:t>AFL</a:t>
            </a:r>
            <a:r>
              <a:rPr kumimoji="1" lang="ko-KR" altLang="en-US" sz="2000" b="1" dirty="0"/>
              <a:t>과 </a:t>
            </a:r>
            <a:r>
              <a:rPr kumimoji="1" lang="en-US" altLang="ko-KR" sz="2000" b="1"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터보 </a:t>
            </a:r>
            <a:r>
              <a:rPr kumimoji="1" lang="ko-KR" altLang="en-US" sz="2400" dirty="0" err="1"/>
              <a:t>디퍼</a:t>
            </a:r>
            <a:r>
              <a:rPr kumimoji="1" lang="ko-KR" altLang="en-US" sz="2400" dirty="0"/>
              <a:t> 무료로 제공되는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버퍼 </a:t>
            </a:r>
            <a:r>
              <a:rPr kumimoji="1" lang="ko-KR" altLang="en-US" dirty="0" err="1"/>
              <a:t>오버플로가</a:t>
            </a:r>
            <a:r>
              <a:rPr kumimoji="1" lang="ko-KR" altLang="en-US" dirty="0"/>
              <a:t> 발생한다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dirty="0" err="1"/>
              <a:t>청킹이라는전문화된단어를쓰십시오라고전하고싶어요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dirty="0"/>
              <a:t>필요하면 </a:t>
            </a:r>
            <a:r>
              <a:rPr kumimoji="1" lang="ko-KR" altLang="en-US" dirty="0" err="1"/>
              <a:t>보겠지</a:t>
            </a:r>
            <a:r>
              <a:rPr kumimoji="1" lang="ko-KR" altLang="en-US" sz="2400" dirty="0" err="1"/>
              <a:t>라고</a:t>
            </a:r>
            <a:r>
              <a:rPr kumimoji="1" lang="ko-KR" altLang="en-US" sz="2400"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1687</Words>
  <Application>Microsoft Macintosh PowerPoint</Application>
  <PresentationFormat>와이드스크린</PresentationFormat>
  <Paragraphs>76</Paragraphs>
  <Slides>15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맑은 고딕</vt:lpstr>
      <vt:lpstr>Arial</vt:lpstr>
      <vt:lpstr>Office 테마</vt:lpstr>
      <vt:lpstr>천리안적인 정경주님의 혜안</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24</cp:revision>
  <dcterms:created xsi:type="dcterms:W3CDTF">2024-08-15T21:08:59Z</dcterms:created>
  <dcterms:modified xsi:type="dcterms:W3CDTF">2024-08-19T19:54:45Z</dcterms:modified>
</cp:coreProperties>
</file>