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7"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8"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FDCB2E-91BF-EB4A-A225-847D3D72194E}"/>
              </a:ext>
            </a:extLst>
          </p:cNvPr>
          <p:cNvSpPr>
            <a:spLocks noGrp="1"/>
          </p:cNvSpPr>
          <p:nvPr>
            <p:ph type="ctrTitle"/>
          </p:nvPr>
        </p:nvSpPr>
        <p:spPr/>
        <p:txBody>
          <a:bodyPr/>
          <a:lstStyle/>
          <a:p>
            <a:r>
              <a:rPr kumimoji="1" lang="ko-KR" altLang="en-US" dirty="0" err="1"/>
              <a:t>천리안적인</a:t>
            </a:r>
            <a:r>
              <a:rPr kumimoji="1" lang="ko-KR" altLang="en-US" dirty="0"/>
              <a:t> </a:t>
            </a:r>
            <a:r>
              <a:rPr kumimoji="1" lang="ko-KR" altLang="en-US" dirty="0" err="1"/>
              <a:t>정경주님의</a:t>
            </a:r>
            <a:r>
              <a:rPr kumimoji="1" lang="ko-KR" altLang="en-US" dirty="0"/>
              <a:t> 혜안</a:t>
            </a:r>
          </a:p>
        </p:txBody>
      </p:sp>
      <p:sp>
        <p:nvSpPr>
          <p:cNvPr id="3" name="부제목 2">
            <a:extLst>
              <a:ext uri="{FF2B5EF4-FFF2-40B4-BE49-F238E27FC236}">
                <a16:creationId xmlns:a16="http://schemas.microsoft.com/office/drawing/2014/main" id="{83069FB1-E062-EC4C-A3CA-B4F6BCC87847}"/>
              </a:ext>
            </a:extLst>
          </p:cNvPr>
          <p:cNvSpPr>
            <a:spLocks noGrp="1"/>
          </p:cNvSpPr>
          <p:nvPr>
            <p:ph type="subTitle" idx="1"/>
          </p:nvPr>
        </p:nvSpPr>
        <p:spPr/>
        <p:txBody>
          <a:bodyPr>
            <a:normAutofit fontScale="55000" lnSpcReduction="20000"/>
          </a:bodyPr>
          <a:lstStyle/>
          <a:p>
            <a:r>
              <a:rPr kumimoji="1" lang="ko-KR" altLang="en-US" dirty="0"/>
              <a:t>내용 설명</a:t>
            </a:r>
            <a:r>
              <a:rPr kumimoji="1" lang="en-US" altLang="ko-KR" dirty="0"/>
              <a:t>:</a:t>
            </a:r>
          </a:p>
          <a:p>
            <a:r>
              <a:rPr kumimoji="1" lang="ko-KR" altLang="en-US" dirty="0" err="1"/>
              <a:t>훼킹이렇게알아야</a:t>
            </a:r>
            <a:r>
              <a:rPr kumimoji="1" lang="en-US" altLang="ko-KR" dirty="0"/>
              <a:t>1%</a:t>
            </a:r>
            <a:r>
              <a:rPr kumimoji="1" lang="ko-KR" altLang="en-US" dirty="0"/>
              <a:t>에서 </a:t>
            </a:r>
            <a:r>
              <a:rPr kumimoji="1" lang="ko-KR" altLang="en-US" dirty="0" err="1"/>
              <a:t>고수로가는</a:t>
            </a:r>
            <a:r>
              <a:rPr kumimoji="1" lang="ko-KR" altLang="en-US" dirty="0"/>
              <a:t> 길</a:t>
            </a:r>
            <a:endParaRPr kumimoji="1" lang="en-US" altLang="ko-KR" dirty="0"/>
          </a:p>
          <a:p>
            <a:r>
              <a:rPr kumimoji="1" lang="ko-KR" altLang="en-US" dirty="0" err="1"/>
              <a:t>진심가득한</a:t>
            </a:r>
            <a:r>
              <a:rPr kumimoji="1" lang="ko-KR" altLang="en-US" dirty="0"/>
              <a:t> 조언들</a:t>
            </a:r>
            <a:endParaRPr kumimoji="1" lang="en-US" altLang="ko-KR" dirty="0"/>
          </a:p>
          <a:p>
            <a:endParaRPr kumimoji="1" lang="en-US" altLang="ko-KR" dirty="0"/>
          </a:p>
          <a:p>
            <a:r>
              <a:rPr kumimoji="1" lang="ko-KR" altLang="en-US" dirty="0"/>
              <a:t>작성자</a:t>
            </a:r>
            <a:r>
              <a:rPr kumimoji="1" lang="en-US" altLang="ko-KR" dirty="0"/>
              <a:t>: </a:t>
            </a:r>
            <a:r>
              <a:rPr kumimoji="1" lang="ko-KR" altLang="en-US" dirty="0" err="1"/>
              <a:t>정경주</a:t>
            </a:r>
            <a:endParaRPr kumimoji="1" lang="en-US" altLang="ko-KR" dirty="0"/>
          </a:p>
          <a:p>
            <a:r>
              <a:rPr kumimoji="1" lang="en-US" altLang="ko-KR" dirty="0"/>
              <a:t>2024-2030 </a:t>
            </a:r>
            <a:r>
              <a:rPr kumimoji="1" lang="ko-KR" altLang="en-US" dirty="0"/>
              <a:t>저작권은 </a:t>
            </a:r>
            <a:r>
              <a:rPr kumimoji="1" lang="ko-KR" altLang="en-US" dirty="0" err="1"/>
              <a:t>정경주님의</a:t>
            </a:r>
            <a:r>
              <a:rPr kumimoji="1" lang="ko-KR" altLang="en-US" dirty="0"/>
              <a:t> 출판사</a:t>
            </a:r>
            <a:r>
              <a:rPr kumimoji="1" lang="en-US" altLang="ko-KR" dirty="0"/>
              <a:t>(</a:t>
            </a:r>
            <a:r>
              <a:rPr kumimoji="1" lang="ko-KR" altLang="en-US" dirty="0"/>
              <a:t>자비 출판사</a:t>
            </a:r>
            <a:r>
              <a:rPr kumimoji="1" lang="en-US" altLang="ko-KR" dirty="0"/>
              <a:t>)</a:t>
            </a:r>
            <a:r>
              <a:rPr kumimoji="1" lang="ko-KR" altLang="en-US" dirty="0"/>
              <a:t>에 있습니다</a:t>
            </a:r>
            <a:endParaRPr kumimoji="1" lang="en-US" altLang="ko-KR" dirty="0"/>
          </a:p>
          <a:p>
            <a:endParaRPr kumimoji="1" lang="ko-KR" altLang="en-US" dirty="0"/>
          </a:p>
        </p:txBody>
      </p:sp>
    </p:spTree>
    <p:extLst>
      <p:ext uri="{BB962C8B-B14F-4D97-AF65-F5344CB8AC3E}">
        <p14:creationId xmlns:p14="http://schemas.microsoft.com/office/powerpoint/2010/main" val="91673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B73D67-8F2F-1845-A84D-D025D5761027}"/>
              </a:ext>
            </a:extLst>
          </p:cNvPr>
          <p:cNvSpPr>
            <a:spLocks noGrp="1"/>
          </p:cNvSpPr>
          <p:nvPr>
            <p:ph type="title"/>
          </p:nvPr>
        </p:nvSpPr>
        <p:spPr/>
        <p:txBody>
          <a:bodyPr/>
          <a:lstStyle/>
          <a:p>
            <a:r>
              <a:rPr kumimoji="1" lang="en-US" altLang="ko-KR" dirty="0"/>
              <a:t>OS kernel</a:t>
            </a:r>
            <a:r>
              <a:rPr kumimoji="1" lang="ko-KR" altLang="en-US" dirty="0"/>
              <a:t>의 구성도</a:t>
            </a:r>
          </a:p>
        </p:txBody>
      </p:sp>
      <p:sp>
        <p:nvSpPr>
          <p:cNvPr id="3" name="내용 개체 틀 2">
            <a:extLst>
              <a:ext uri="{FF2B5EF4-FFF2-40B4-BE49-F238E27FC236}">
                <a16:creationId xmlns:a16="http://schemas.microsoft.com/office/drawing/2014/main" id="{801E4172-C368-3C47-B2E1-14EF20473079}"/>
              </a:ext>
            </a:extLst>
          </p:cNvPr>
          <p:cNvSpPr>
            <a:spLocks noGrp="1"/>
          </p:cNvSpPr>
          <p:nvPr>
            <p:ph idx="1"/>
          </p:nvPr>
        </p:nvSpPr>
        <p:spPr/>
        <p:txBody>
          <a:bodyPr>
            <a:noAutofit/>
          </a:bodyPr>
          <a:lstStyle/>
          <a:p>
            <a:r>
              <a:rPr kumimoji="1" lang="en-US" altLang="ko-KR" sz="2400" b="1" dirty="0"/>
              <a:t>OS</a:t>
            </a:r>
            <a:r>
              <a:rPr kumimoji="1" lang="ko-KR" altLang="en-US" sz="2400" b="1" dirty="0"/>
              <a:t>는 커널이라는 시스템 소프트웨어</a:t>
            </a:r>
            <a:r>
              <a:rPr kumimoji="1" lang="ko-KR" altLang="en-US" sz="2400" dirty="0"/>
              <a:t>가 있고</a:t>
            </a:r>
            <a:r>
              <a:rPr kumimoji="1" lang="en-US" altLang="ko-KR" sz="2400" dirty="0"/>
              <a:t>,</a:t>
            </a:r>
            <a:r>
              <a:rPr kumimoji="1" lang="ko-KR" altLang="en-US" sz="2400" dirty="0"/>
              <a:t> </a:t>
            </a:r>
            <a:r>
              <a:rPr kumimoji="1" lang="ko-KR" altLang="en-US" sz="2400" b="1" dirty="0"/>
              <a:t>응용 프로그램이라는 유저 레벨</a:t>
            </a:r>
            <a:r>
              <a:rPr kumimoji="1" lang="en-US" altLang="ko-KR" sz="2400" b="1" dirty="0"/>
              <a:t>(</a:t>
            </a:r>
            <a:r>
              <a:rPr kumimoji="1" lang="ko-KR" altLang="en-US" sz="2400" b="1" dirty="0"/>
              <a:t>사용자 모드</a:t>
            </a:r>
            <a:r>
              <a:rPr kumimoji="1" lang="en-US" altLang="ko-KR" sz="2400" b="1" dirty="0"/>
              <a:t>)</a:t>
            </a:r>
            <a:r>
              <a:rPr kumimoji="1" lang="ko-KR" altLang="en-US" sz="2400" b="1" dirty="0"/>
              <a:t> 프로그램</a:t>
            </a:r>
            <a:r>
              <a:rPr kumimoji="1" lang="ko-KR" altLang="en-US" sz="2400" dirty="0"/>
              <a:t>들이 가득 있습니다</a:t>
            </a:r>
            <a:r>
              <a:rPr kumimoji="1" lang="en-US" altLang="ko-KR" sz="2400" dirty="0"/>
              <a:t>.</a:t>
            </a:r>
            <a:r>
              <a:rPr kumimoji="1" lang="ko-KR" altLang="en-US" sz="2400" dirty="0"/>
              <a:t> 많은 프로그램들이 쓰는 코드 조직인 라이브러리는 </a:t>
            </a:r>
            <a:r>
              <a:rPr kumimoji="1" lang="en-US" altLang="ko-KR" sz="2400" dirty="0"/>
              <a:t>.o (</a:t>
            </a:r>
            <a:r>
              <a:rPr kumimoji="1" lang="ko-KR" altLang="en-US" sz="2400" dirty="0"/>
              <a:t>오브젝트 파일</a:t>
            </a:r>
            <a:r>
              <a:rPr kumimoji="1" lang="en-US" altLang="ko-KR" sz="2400" dirty="0"/>
              <a:t>)</a:t>
            </a:r>
            <a:r>
              <a:rPr kumimoji="1" lang="ko-KR" altLang="en-US" sz="2400" dirty="0"/>
              <a:t>또는 주로 </a:t>
            </a:r>
            <a:r>
              <a:rPr kumimoji="1" lang="en-US" altLang="ko-KR" sz="2400" dirty="0"/>
              <a:t>/lib/&lt;</a:t>
            </a:r>
            <a:r>
              <a:rPr kumimoji="1" lang="ko-KR" altLang="en-US" sz="2400" dirty="0"/>
              <a:t>*</a:t>
            </a:r>
            <a:r>
              <a:rPr kumimoji="1" lang="en-US" altLang="ko-KR" sz="2400" dirty="0"/>
              <a:t>&gt;.so</a:t>
            </a:r>
            <a:r>
              <a:rPr kumimoji="1" lang="ko-KR" altLang="en-US" sz="2400" dirty="0"/>
              <a:t>라는 </a:t>
            </a:r>
            <a:r>
              <a:rPr kumimoji="1" lang="en-US" altLang="ko-KR" sz="2400" dirty="0"/>
              <a:t>shared object(</a:t>
            </a:r>
            <a:r>
              <a:rPr kumimoji="1" lang="ko-KR" altLang="en-US" sz="2400" dirty="0"/>
              <a:t>공유 라이브러리</a:t>
            </a:r>
            <a:r>
              <a:rPr kumimoji="1" lang="en-US" altLang="ko-KR" sz="2400" dirty="0"/>
              <a:t>)</a:t>
            </a:r>
            <a:r>
              <a:rPr kumimoji="1" lang="ko-KR" altLang="en-US" sz="2400" dirty="0"/>
              <a:t>로 설치되게 됩니다</a:t>
            </a:r>
            <a:r>
              <a:rPr kumimoji="1" lang="en-US" altLang="ko-KR" sz="2400" dirty="0"/>
              <a:t>.</a:t>
            </a:r>
            <a:r>
              <a:rPr kumimoji="1" lang="ko-KR" altLang="en-US" sz="2400" dirty="0"/>
              <a:t> </a:t>
            </a:r>
            <a:r>
              <a:rPr kumimoji="1" lang="ko-KR" altLang="en-US" sz="2400" dirty="0" err="1"/>
              <a:t>리누기에서</a:t>
            </a:r>
            <a:r>
              <a:rPr kumimoji="1" lang="ko-KR" altLang="en-US" sz="2400" dirty="0"/>
              <a:t> 유저모드 프로그램을 개발하면 컴파일 후에 실행되는 </a:t>
            </a:r>
            <a:r>
              <a:rPr kumimoji="1" lang="en-US" altLang="ko-KR" sz="2400" dirty="0"/>
              <a:t>executable(</a:t>
            </a:r>
            <a:r>
              <a:rPr kumimoji="1" lang="ko-KR" altLang="en-US" sz="2400" dirty="0"/>
              <a:t>실행 파일</a:t>
            </a:r>
            <a:r>
              <a:rPr kumimoji="1" lang="en-US" altLang="ko-KR" sz="2400" dirty="0"/>
              <a:t>)</a:t>
            </a:r>
            <a:r>
              <a:rPr kumimoji="1" lang="ko-KR" altLang="en-US" sz="2400" dirty="0"/>
              <a:t>은 시스템 소프트웨어인 커널에 요구하는 시스템 콜을 통해서 커널이 보유하고 관리하는 컴퓨터 자원과 요청</a:t>
            </a:r>
            <a:r>
              <a:rPr kumimoji="1" lang="en-US" altLang="ko-KR" sz="2400" dirty="0"/>
              <a:t>/</a:t>
            </a:r>
            <a:r>
              <a:rPr kumimoji="1" lang="ko-KR" altLang="en-US" sz="2400" dirty="0"/>
              <a:t>응답을 받으면서 </a:t>
            </a:r>
            <a:r>
              <a:rPr kumimoji="1" lang="ko-KR" altLang="en-US" sz="2400" dirty="0" err="1"/>
              <a:t>시스템콜</a:t>
            </a:r>
            <a:r>
              <a:rPr kumimoji="1" lang="ko-KR" altLang="en-US" sz="2400" dirty="0"/>
              <a:t> 인터페이스를 통해서 대화하듯이 프로그램을 실행해 나가게 됩니다</a:t>
            </a:r>
            <a:r>
              <a:rPr kumimoji="1" lang="en-US" altLang="ko-KR" sz="2400" dirty="0"/>
              <a:t>.</a:t>
            </a:r>
            <a:r>
              <a:rPr kumimoji="1" lang="ko-KR" altLang="en-US" sz="2400" dirty="0"/>
              <a:t> 이때 </a:t>
            </a:r>
            <a:r>
              <a:rPr kumimoji="1" lang="en-US" altLang="ko-KR" sz="2400" dirty="0"/>
              <a:t>C</a:t>
            </a:r>
            <a:r>
              <a:rPr kumimoji="1" lang="ko-KR" altLang="en-US" sz="2400" dirty="0"/>
              <a:t>언어가 주로 쓰이는 함수를 라이브러리 코드로 저장해서시스템의 여러 사용자들이 쓸 수 있게끔 유저모드 가상 메모리 주소에 </a:t>
            </a:r>
            <a:r>
              <a:rPr kumimoji="1" lang="ko-KR" altLang="en-US" sz="2400" dirty="0" err="1"/>
              <a:t>매핑되어</a:t>
            </a:r>
            <a:r>
              <a:rPr kumimoji="1" lang="ko-KR" altLang="en-US" sz="2400" dirty="0"/>
              <a:t> 쓰이는 </a:t>
            </a:r>
            <a:r>
              <a:rPr kumimoji="1" lang="en-US" altLang="ko-KR" sz="2400" b="1" dirty="0" err="1"/>
              <a:t>glibc</a:t>
            </a:r>
            <a:r>
              <a:rPr kumimoji="1" lang="ko-KR" altLang="en-US" sz="2400" b="1" dirty="0"/>
              <a:t> 라이브러리</a:t>
            </a:r>
            <a:r>
              <a:rPr kumimoji="1" lang="ko-KR" altLang="en-US" sz="2400" dirty="0"/>
              <a:t>가 있습니다</a:t>
            </a:r>
            <a:r>
              <a:rPr kumimoji="1" lang="en-US" altLang="ko-KR" sz="2400" dirty="0"/>
              <a:t>.</a:t>
            </a:r>
            <a:r>
              <a:rPr kumimoji="1" lang="ko-KR" altLang="en-US" sz="2400" dirty="0"/>
              <a:t>  </a:t>
            </a:r>
            <a:r>
              <a:rPr kumimoji="1" lang="en-US" altLang="ko-KR" sz="2400" dirty="0"/>
              <a:t>Gnu </a:t>
            </a:r>
            <a:r>
              <a:rPr kumimoji="1" lang="en-US" altLang="ko-KR" sz="2400" dirty="0" err="1"/>
              <a:t>Libc</a:t>
            </a:r>
            <a:r>
              <a:rPr kumimoji="1" lang="ko-KR" altLang="en-US" sz="2400" dirty="0"/>
              <a:t> </a:t>
            </a:r>
            <a:r>
              <a:rPr kumimoji="1" lang="ko-KR" altLang="en-US" sz="2400" dirty="0" err="1"/>
              <a:t>라고</a:t>
            </a:r>
            <a:r>
              <a:rPr kumimoji="1" lang="ko-KR" altLang="en-US" sz="2400" dirty="0"/>
              <a:t> 하는데요</a:t>
            </a:r>
            <a:r>
              <a:rPr kumimoji="1" lang="en-US" altLang="ko-KR" sz="2400" dirty="0"/>
              <a:t>.</a:t>
            </a:r>
            <a:r>
              <a:rPr kumimoji="1" lang="ko-KR" altLang="en-US" sz="2400" dirty="0"/>
              <a:t> </a:t>
            </a:r>
            <a:r>
              <a:rPr kumimoji="1" lang="en-US" altLang="ko-KR" sz="2400" dirty="0" err="1"/>
              <a:t>Libc</a:t>
            </a:r>
            <a:r>
              <a:rPr kumimoji="1" lang="ko-KR" altLang="en-US" sz="2400" dirty="0"/>
              <a:t>는</a:t>
            </a:r>
            <a:r>
              <a:rPr kumimoji="1" lang="en-US" altLang="ko-KR" sz="2400" dirty="0"/>
              <a:t> C</a:t>
            </a:r>
            <a:r>
              <a:rPr kumimoji="1" lang="ko-KR" altLang="en-US" sz="2400" dirty="0"/>
              <a:t>언어가 지원하는 주로 쓰이는 공유 라이브러리 </a:t>
            </a:r>
            <a:r>
              <a:rPr kumimoji="1" lang="ko-KR" altLang="en-US" sz="2400" dirty="0" err="1"/>
              <a:t>씨언어</a:t>
            </a:r>
            <a:r>
              <a:rPr kumimoji="1" lang="ko-KR" altLang="en-US" sz="2400" dirty="0"/>
              <a:t> 함수 코드들을 의미합니다</a:t>
            </a:r>
            <a:r>
              <a:rPr kumimoji="1" lang="en-US" altLang="ko-KR" sz="2400" dirty="0"/>
              <a:t>.</a:t>
            </a:r>
            <a:r>
              <a:rPr kumimoji="1" lang="ko-KR" altLang="en-US" sz="2400" dirty="0"/>
              <a:t> </a:t>
            </a:r>
            <a:r>
              <a:rPr kumimoji="1" lang="en-US" altLang="ko-KR" sz="2400" dirty="0"/>
              <a:t>Glibc</a:t>
            </a:r>
            <a:r>
              <a:rPr kumimoji="1" lang="ko-KR" altLang="en-US" sz="2400" dirty="0"/>
              <a:t>는 유저모드 가상 메모리 영역에 </a:t>
            </a:r>
            <a:r>
              <a:rPr kumimoji="1" lang="ko-KR" altLang="en-US" sz="2400" dirty="0" err="1"/>
              <a:t>부팅시에</a:t>
            </a:r>
            <a:r>
              <a:rPr kumimoji="1" lang="ko-KR" altLang="en-US" sz="2400" dirty="0"/>
              <a:t> </a:t>
            </a:r>
            <a:r>
              <a:rPr kumimoji="1" lang="ko-KR" altLang="en-US" sz="2400" dirty="0" err="1"/>
              <a:t>매핑됩니다</a:t>
            </a:r>
            <a:r>
              <a:rPr kumimoji="1" lang="en-US" altLang="ko-KR" sz="2400" dirty="0"/>
              <a:t>.</a:t>
            </a:r>
            <a:r>
              <a:rPr kumimoji="1" lang="ko-KR" altLang="en-US" sz="2400" dirty="0"/>
              <a:t> 좀 더 복잡한 과정이 있지만 제 책에서 쓰기로 하고 생략하도록 합시다</a:t>
            </a:r>
            <a:r>
              <a:rPr kumimoji="1" lang="en-US" altLang="ko-KR" sz="2400" dirty="0"/>
              <a:t>.</a:t>
            </a:r>
            <a:r>
              <a:rPr kumimoji="1" lang="ko-KR" altLang="en-US" sz="2400" dirty="0"/>
              <a:t> </a:t>
            </a:r>
          </a:p>
        </p:txBody>
      </p:sp>
    </p:spTree>
    <p:extLst>
      <p:ext uri="{BB962C8B-B14F-4D97-AF65-F5344CB8AC3E}">
        <p14:creationId xmlns:p14="http://schemas.microsoft.com/office/powerpoint/2010/main" val="195558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8263A-6D28-364C-AA53-79A40543481D}"/>
              </a:ext>
            </a:extLst>
          </p:cNvPr>
          <p:cNvSpPr>
            <a:spLocks noGrp="1"/>
          </p:cNvSpPr>
          <p:nvPr>
            <p:ph type="title"/>
          </p:nvPr>
        </p:nvSpPr>
        <p:spPr/>
        <p:txBody>
          <a:bodyPr/>
          <a:lstStyle/>
          <a:p>
            <a:r>
              <a:rPr kumimoji="1" lang="ko-KR" altLang="en-US" dirty="0"/>
              <a:t>그래픽 모드 구현하기</a:t>
            </a:r>
          </a:p>
        </p:txBody>
      </p:sp>
      <p:sp>
        <p:nvSpPr>
          <p:cNvPr id="3" name="내용 개체 틀 2">
            <a:extLst>
              <a:ext uri="{FF2B5EF4-FFF2-40B4-BE49-F238E27FC236}">
                <a16:creationId xmlns:a16="http://schemas.microsoft.com/office/drawing/2014/main" id="{894C8076-2C24-3440-8CB5-3762212E55C2}"/>
              </a:ext>
            </a:extLst>
          </p:cNvPr>
          <p:cNvSpPr>
            <a:spLocks noGrp="1"/>
          </p:cNvSpPr>
          <p:nvPr>
            <p:ph idx="1"/>
          </p:nvPr>
        </p:nvSpPr>
        <p:spPr/>
        <p:txBody>
          <a:bodyPr>
            <a:normAutofit/>
          </a:bodyPr>
          <a:lstStyle/>
          <a:p>
            <a:r>
              <a:rPr kumimoji="1" lang="ko-KR" altLang="en-US" sz="2400" dirty="0" err="1"/>
              <a:t>윈도우즈는</a:t>
            </a:r>
            <a:r>
              <a:rPr kumimoji="1" lang="ko-KR" altLang="en-US" sz="2400" dirty="0"/>
              <a:t> 그래픽 모듈이</a:t>
            </a:r>
            <a:r>
              <a:rPr kumimoji="1" lang="en-US" altLang="ko-KR" sz="2400" dirty="0"/>
              <a:t> </a:t>
            </a:r>
            <a:r>
              <a:rPr kumimoji="1" lang="en-US" altLang="ko-KR" sz="2400" b="1" dirty="0"/>
              <a:t>gdi32.dll</a:t>
            </a:r>
            <a:r>
              <a:rPr kumimoji="1" lang="en-US" altLang="ko-KR" sz="2400" dirty="0"/>
              <a:t> </a:t>
            </a:r>
            <a:r>
              <a:rPr kumimoji="1" lang="ko-KR" altLang="en-US" sz="2400" dirty="0"/>
              <a:t>이런 파일입니다</a:t>
            </a:r>
            <a:r>
              <a:rPr kumimoji="1" lang="en-US" altLang="ko-KR" sz="2400" dirty="0"/>
              <a:t>.</a:t>
            </a:r>
            <a:r>
              <a:rPr kumimoji="1" lang="ko-KR" altLang="en-US" sz="2400" dirty="0"/>
              <a:t> 커널과 통신해서 그래픽 디스플레이 인터페이스를 지원하죠</a:t>
            </a:r>
            <a:r>
              <a:rPr kumimoji="1" lang="en-US" altLang="ko-KR" sz="2400" dirty="0"/>
              <a:t>.</a:t>
            </a:r>
            <a:r>
              <a:rPr kumimoji="1" lang="ko-KR" altLang="en-US" sz="2400" dirty="0"/>
              <a:t> </a:t>
            </a:r>
            <a:r>
              <a:rPr kumimoji="1" lang="ko-KR" altLang="en-US" sz="2400" b="1" dirty="0" err="1"/>
              <a:t>윈도우저는</a:t>
            </a:r>
            <a:r>
              <a:rPr kumimoji="1" lang="ko-KR" altLang="en-US" sz="2400" b="1" dirty="0"/>
              <a:t> 완전한 </a:t>
            </a:r>
            <a:r>
              <a:rPr kumimoji="1" lang="en-US" altLang="ko-KR" sz="2400" b="1" dirty="0"/>
              <a:t>GUI</a:t>
            </a:r>
            <a:r>
              <a:rPr kumimoji="1" lang="ko-KR" altLang="en-US" sz="2400" b="1" dirty="0"/>
              <a:t>전용 오에스</a:t>
            </a:r>
            <a:r>
              <a:rPr kumimoji="1" lang="ko-KR" altLang="en-US" sz="2400" dirty="0"/>
              <a:t>입니다</a:t>
            </a:r>
            <a:r>
              <a:rPr kumimoji="1" lang="en-US" altLang="ko-KR" sz="2400" dirty="0"/>
              <a:t>.</a:t>
            </a:r>
            <a:r>
              <a:rPr kumimoji="1" lang="ko-KR" altLang="en-US" sz="2400" dirty="0"/>
              <a:t> </a:t>
            </a:r>
            <a:endParaRPr kumimoji="1" lang="en-US" altLang="ko-KR" sz="2400" dirty="0"/>
          </a:p>
          <a:p>
            <a:r>
              <a:rPr kumimoji="1" lang="ko-KR" altLang="en-US" sz="2400" dirty="0"/>
              <a:t>리눅스는 </a:t>
            </a:r>
            <a:r>
              <a:rPr kumimoji="1" lang="ko-KR" altLang="en-US" sz="2400" dirty="0" err="1"/>
              <a:t>콘솔용이었다가</a:t>
            </a:r>
            <a:r>
              <a:rPr kumimoji="1" lang="ko-KR" altLang="en-US" sz="2400" dirty="0"/>
              <a:t> 터미널을 지원하는 </a:t>
            </a:r>
            <a:r>
              <a:rPr kumimoji="1" lang="en-US" altLang="ko-KR" sz="2400" dirty="0"/>
              <a:t>x-window</a:t>
            </a:r>
            <a:r>
              <a:rPr kumimoji="1" lang="ko-KR" altLang="en-US" sz="2400" dirty="0"/>
              <a:t> 환경의 </a:t>
            </a:r>
            <a:r>
              <a:rPr kumimoji="1" lang="en-US" altLang="ko-KR" sz="2400" dirty="0"/>
              <a:t>GUI</a:t>
            </a:r>
            <a:r>
              <a:rPr kumimoji="1" lang="ko-KR" altLang="en-US" sz="2400" dirty="0"/>
              <a:t> 사용자 전용 </a:t>
            </a:r>
            <a:r>
              <a:rPr kumimoji="1" lang="ko-KR" altLang="en-US" sz="2400" dirty="0" err="1"/>
              <a:t>데스크탑</a:t>
            </a:r>
            <a:r>
              <a:rPr kumimoji="1" lang="ko-KR" altLang="en-US" sz="2400" dirty="0"/>
              <a:t> 옵션 지원</a:t>
            </a:r>
            <a:r>
              <a:rPr kumimoji="1" lang="en-US" altLang="ko-KR" sz="2400" dirty="0"/>
              <a:t>(</a:t>
            </a:r>
            <a:r>
              <a:rPr kumimoji="1" lang="ko-KR" altLang="en-US" sz="2400" dirty="0" err="1"/>
              <a:t>런레벨</a:t>
            </a:r>
            <a:r>
              <a:rPr kumimoji="1" lang="ko-KR" altLang="en-US" sz="2400" dirty="0"/>
              <a:t> </a:t>
            </a:r>
            <a:r>
              <a:rPr kumimoji="1" lang="en-US" altLang="ko-KR" sz="2400" dirty="0"/>
              <a:t>5)</a:t>
            </a:r>
            <a:r>
              <a:rPr kumimoji="1" lang="ko-KR" altLang="en-US" sz="2400" dirty="0" err="1"/>
              <a:t>를</a:t>
            </a:r>
            <a:r>
              <a:rPr kumimoji="1" lang="ko-KR" altLang="en-US" sz="2400" dirty="0"/>
              <a:t> 기본 부팅할 수 있는 </a:t>
            </a:r>
            <a:r>
              <a:rPr kumimoji="1" lang="ko-KR" altLang="en-US" sz="2400" dirty="0" err="1"/>
              <a:t>윈도우즈와마찬가지로</a:t>
            </a:r>
            <a:r>
              <a:rPr kumimoji="1" lang="ko-KR" altLang="en-US" sz="2400" dirty="0"/>
              <a:t> 하나의 </a:t>
            </a:r>
            <a:r>
              <a:rPr kumimoji="1" lang="en-US" altLang="ko-KR" sz="2400" dirty="0"/>
              <a:t>GUI</a:t>
            </a:r>
            <a:r>
              <a:rPr kumimoji="1" lang="ko-KR" altLang="en-US" sz="2400" dirty="0"/>
              <a:t>지원 오에스이고 해킹을 제일 잘 지원하는 것</a:t>
            </a:r>
            <a:r>
              <a:rPr kumimoji="1" lang="en-US" altLang="ko-KR" sz="2400" dirty="0"/>
              <a:t>!</a:t>
            </a:r>
          </a:p>
          <a:p>
            <a:r>
              <a:rPr kumimoji="1" lang="en-US" altLang="ko-KR" sz="2400" b="1" dirty="0" err="1"/>
              <a:t>xwindow</a:t>
            </a:r>
            <a:r>
              <a:rPr kumimoji="1" lang="en-US" altLang="ko-KR" sz="2400" b="1" dirty="0"/>
              <a:t> </a:t>
            </a:r>
            <a:r>
              <a:rPr kumimoji="1" lang="ko-KR" altLang="en-US" sz="2400" b="1" dirty="0"/>
              <a:t>하드웨어와 커널 드라이버를 통해서 직접 접근해서 그래픽환경</a:t>
            </a:r>
            <a:r>
              <a:rPr kumimoji="1" lang="ko-KR" altLang="en-US" sz="2400" dirty="0"/>
              <a:t>을 구축하고</a:t>
            </a:r>
            <a:r>
              <a:rPr kumimoji="1" lang="en-US" altLang="ko-KR" sz="2400" dirty="0"/>
              <a:t>, 3d</a:t>
            </a:r>
            <a:r>
              <a:rPr kumimoji="1" lang="ko-KR" altLang="en-US" sz="2400" dirty="0"/>
              <a:t>환경을 지원하는 </a:t>
            </a:r>
            <a:r>
              <a:rPr kumimoji="1" lang="en-US" altLang="ko-KR" sz="2400" b="1" dirty="0"/>
              <a:t>OpenGL </a:t>
            </a:r>
            <a:r>
              <a:rPr kumimoji="1" lang="ko-KR" altLang="en-US" sz="2400" b="1" dirty="0"/>
              <a:t>라이브러리의 경우에는 직접 </a:t>
            </a:r>
            <a:r>
              <a:rPr kumimoji="1" lang="en-US" altLang="ko-KR" sz="2400" b="1" dirty="0"/>
              <a:t>GPU(</a:t>
            </a:r>
            <a:r>
              <a:rPr kumimoji="1" lang="ko-KR" altLang="en-US" sz="2400" b="1" dirty="0"/>
              <a:t>그래픽 카드의 메모리</a:t>
            </a:r>
            <a:r>
              <a:rPr kumimoji="1" lang="en-US" altLang="ko-KR" sz="2400" b="1" dirty="0"/>
              <a:t>)</a:t>
            </a:r>
            <a:r>
              <a:rPr kumimoji="1" lang="ko-KR" altLang="en-US" sz="2400" b="1" dirty="0"/>
              <a:t>와 통신하여 그래픽 환경</a:t>
            </a:r>
            <a:r>
              <a:rPr kumimoji="1" lang="ko-KR" altLang="en-US" sz="2400" dirty="0"/>
              <a:t>을 지원합니다</a:t>
            </a:r>
            <a:r>
              <a:rPr kumimoji="1" lang="en-US" altLang="ko-KR" sz="2400" dirty="0"/>
              <a:t>. </a:t>
            </a:r>
            <a:r>
              <a:rPr kumimoji="1" lang="ko-KR" altLang="en-US" sz="2400" dirty="0"/>
              <a:t>필요에 따라서는 </a:t>
            </a:r>
            <a:r>
              <a:rPr kumimoji="1" lang="en-US" altLang="ko-KR" sz="2400" dirty="0"/>
              <a:t>/dev/fb0(</a:t>
            </a:r>
            <a:r>
              <a:rPr kumimoji="1" lang="ko-KR" altLang="en-US" sz="2400" dirty="0"/>
              <a:t>프레임 버퍼</a:t>
            </a:r>
            <a:r>
              <a:rPr kumimoji="1" lang="en-US" altLang="ko-KR" sz="2400" dirty="0"/>
              <a:t>)</a:t>
            </a:r>
            <a:r>
              <a:rPr kumimoji="1" lang="ko-KR" altLang="en-US" sz="2400" dirty="0" err="1"/>
              <a:t>를</a:t>
            </a:r>
            <a:r>
              <a:rPr kumimoji="1" lang="ko-KR" altLang="en-US" sz="2400" dirty="0"/>
              <a:t> 그래픽 장치로 쓰기 위해서 </a:t>
            </a:r>
            <a:r>
              <a:rPr kumimoji="1" lang="en-US" altLang="ko-KR" sz="2400" dirty="0" err="1"/>
              <a:t>modprobe</a:t>
            </a:r>
            <a:r>
              <a:rPr kumimoji="1" lang="en-US" altLang="ko-KR" sz="2400" dirty="0"/>
              <a:t> </a:t>
            </a:r>
            <a:r>
              <a:rPr kumimoji="1" lang="en-US" altLang="ko-KR" sz="2400" dirty="0" err="1"/>
              <a:t>fbdev</a:t>
            </a:r>
            <a:r>
              <a:rPr kumimoji="1" lang="ko-KR" altLang="en-US" sz="2400" dirty="0"/>
              <a:t>로 모듈을 </a:t>
            </a:r>
            <a:r>
              <a:rPr kumimoji="1" lang="ko-KR" altLang="en-US" sz="2400" dirty="0" err="1"/>
              <a:t>올린뒤</a:t>
            </a:r>
            <a:r>
              <a:rPr kumimoji="1" lang="ko-KR" altLang="en-US" sz="2400" dirty="0"/>
              <a:t> 사용할 수 있습니다</a:t>
            </a:r>
            <a:r>
              <a:rPr kumimoji="1" lang="en-US" altLang="ko-KR" sz="2400" dirty="0"/>
              <a:t>. </a:t>
            </a:r>
            <a:r>
              <a:rPr kumimoji="1" lang="ko-KR" altLang="en-US" sz="2400" dirty="0"/>
              <a:t>물론 </a:t>
            </a:r>
            <a:r>
              <a:rPr kumimoji="1" lang="ko-KR" altLang="en-US" sz="2400" b="1" dirty="0"/>
              <a:t>콘솔에서는 프레임버퍼 </a:t>
            </a:r>
            <a:r>
              <a:rPr kumimoji="1" lang="en-US" altLang="ko-KR" sz="2400" b="1" dirty="0"/>
              <a:t>/dev/fb0</a:t>
            </a:r>
            <a:r>
              <a:rPr kumimoji="1" lang="ko-KR" altLang="en-US" sz="2400" dirty="0"/>
              <a:t>을 써서 그래픽 표현이 가능합니다</a:t>
            </a:r>
            <a:r>
              <a:rPr kumimoji="1" lang="en-US" altLang="ko-KR" sz="2400" dirty="0"/>
              <a:t>.</a:t>
            </a:r>
            <a:endParaRPr kumimoji="1" lang="ko-KR" altLang="en-US" sz="2400" dirty="0"/>
          </a:p>
        </p:txBody>
      </p:sp>
    </p:spTree>
    <p:extLst>
      <p:ext uri="{BB962C8B-B14F-4D97-AF65-F5344CB8AC3E}">
        <p14:creationId xmlns:p14="http://schemas.microsoft.com/office/powerpoint/2010/main" val="97612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A6D3D6-EAE2-7649-B3B7-D0F75B00790E}"/>
              </a:ext>
            </a:extLst>
          </p:cNvPr>
          <p:cNvSpPr>
            <a:spLocks noGrp="1"/>
          </p:cNvSpPr>
          <p:nvPr>
            <p:ph type="title"/>
          </p:nvPr>
        </p:nvSpPr>
        <p:spPr/>
        <p:txBody>
          <a:bodyPr/>
          <a:lstStyle/>
          <a:p>
            <a:r>
              <a:rPr kumimoji="1" lang="ko-KR" altLang="en-US" dirty="0" err="1"/>
              <a:t>퍼저</a:t>
            </a:r>
            <a:r>
              <a:rPr kumimoji="1" lang="ko-KR" altLang="en-US" dirty="0"/>
              <a:t> 사용과 튜닝</a:t>
            </a:r>
            <a:r>
              <a:rPr kumimoji="1" lang="en-US" altLang="ko-KR" dirty="0"/>
              <a:t>(</a:t>
            </a:r>
            <a:r>
              <a:rPr kumimoji="1" lang="ko-KR" altLang="en-US" dirty="0"/>
              <a:t>개발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2676AC97-9463-EE47-AC76-6680FD201748}"/>
              </a:ext>
            </a:extLst>
          </p:cNvPr>
          <p:cNvSpPr>
            <a:spLocks noGrp="1"/>
          </p:cNvSpPr>
          <p:nvPr>
            <p:ph idx="1"/>
          </p:nvPr>
        </p:nvSpPr>
        <p:spPr/>
        <p:txBody>
          <a:bodyPr>
            <a:normAutofit/>
          </a:bodyPr>
          <a:lstStyle/>
          <a:p>
            <a:r>
              <a:rPr kumimoji="1" lang="ko-KR" altLang="en-US" sz="2000" dirty="0" err="1"/>
              <a:t>퍼저를</a:t>
            </a:r>
            <a:r>
              <a:rPr kumimoji="1" lang="ko-KR" altLang="en-US" sz="2000" dirty="0"/>
              <a:t> 개발하려면 일단 </a:t>
            </a:r>
            <a:r>
              <a:rPr kumimoji="1" lang="ko-KR" altLang="en-US" sz="2000" dirty="0" err="1"/>
              <a:t>수집기가</a:t>
            </a:r>
            <a:r>
              <a:rPr kumimoji="1" lang="ko-KR" altLang="en-US" sz="2000" dirty="0"/>
              <a:t> 필요합니다</a:t>
            </a:r>
            <a:endParaRPr kumimoji="1" lang="en-US" altLang="ko-KR" sz="2000" dirty="0"/>
          </a:p>
          <a:p>
            <a:r>
              <a:rPr kumimoji="1" lang="ko-KR" altLang="en-US" sz="2000" dirty="0"/>
              <a:t>데이타세트를 수집한 다음에</a:t>
            </a:r>
            <a:r>
              <a:rPr kumimoji="1" lang="en-US" altLang="ko-KR" sz="2000" dirty="0"/>
              <a:t>, </a:t>
            </a:r>
            <a:r>
              <a:rPr kumimoji="1" lang="ko-KR" altLang="en-US" sz="2000" dirty="0"/>
              <a:t>어떻게 그것들을 입력 값으로 추출해서 </a:t>
            </a:r>
            <a:r>
              <a:rPr kumimoji="1" lang="ko-KR" altLang="en-US" sz="2000" dirty="0" err="1"/>
              <a:t>랜덤화하느냐</a:t>
            </a:r>
            <a:r>
              <a:rPr kumimoji="1" lang="ko-KR" altLang="en-US" sz="2000" dirty="0"/>
              <a:t> 직렬화 </a:t>
            </a:r>
            <a:r>
              <a:rPr kumimoji="1" lang="ko-KR" altLang="en-US" sz="2000" dirty="0" err="1"/>
              <a:t>하느냐하는</a:t>
            </a:r>
            <a:r>
              <a:rPr kumimoji="1" lang="ko-KR" altLang="en-US" sz="2000" dirty="0"/>
              <a:t> 문제를 통해 </a:t>
            </a:r>
            <a:r>
              <a:rPr kumimoji="1" lang="ko-KR" altLang="en-US" sz="2000" dirty="0" err="1"/>
              <a:t>퍼저를</a:t>
            </a:r>
            <a:r>
              <a:rPr kumimoji="1" lang="ko-KR" altLang="en-US" sz="2000" dirty="0"/>
              <a:t> 설계합니다</a:t>
            </a:r>
            <a:r>
              <a:rPr kumimoji="1" lang="en-US" altLang="ko-KR" sz="2000" dirty="0"/>
              <a:t>. </a:t>
            </a:r>
            <a:r>
              <a:rPr kumimoji="1" lang="ko-KR" altLang="en-US" sz="2000" dirty="0"/>
              <a:t>다이어그램과 매뉴얼을 작성하는 등</a:t>
            </a:r>
            <a:r>
              <a:rPr kumimoji="1" lang="en-US" altLang="ko-KR" sz="2000" dirty="0"/>
              <a:t>.</a:t>
            </a:r>
          </a:p>
          <a:p>
            <a:r>
              <a:rPr kumimoji="1" lang="ko-KR" altLang="en-US" sz="2000" dirty="0"/>
              <a:t>그 다음 </a:t>
            </a:r>
            <a:r>
              <a:rPr kumimoji="1" lang="ko-KR" altLang="en-US" sz="2000" dirty="0" err="1"/>
              <a:t>퍼징</a:t>
            </a:r>
            <a:r>
              <a:rPr kumimoji="1" lang="ko-KR" altLang="en-US" sz="2000" dirty="0"/>
              <a:t> 알고리즘을 골라야 합니다</a:t>
            </a:r>
            <a:r>
              <a:rPr kumimoji="1" lang="en-US" altLang="ko-KR" sz="2000" dirty="0"/>
              <a:t>. </a:t>
            </a:r>
            <a:r>
              <a:rPr kumimoji="1" lang="ko-KR" altLang="en-US" sz="2000" dirty="0"/>
              <a:t>인터넷 상에서 </a:t>
            </a:r>
            <a:r>
              <a:rPr kumimoji="1" lang="ko-KR" altLang="en-US" sz="2000" dirty="0" err="1"/>
              <a:t>퍼져의</a:t>
            </a:r>
            <a:r>
              <a:rPr kumimoji="1" lang="ko-KR" altLang="en-US" sz="2000" dirty="0"/>
              <a:t> 종류를 보면 다양한데</a:t>
            </a:r>
            <a:r>
              <a:rPr kumimoji="1" lang="en-US" altLang="ko-KR" sz="2000" dirty="0"/>
              <a:t>, </a:t>
            </a:r>
            <a:r>
              <a:rPr kumimoji="1" lang="en-US" altLang="ko-KR" sz="2000" b="1" dirty="0"/>
              <a:t>SPIKE</a:t>
            </a:r>
            <a:r>
              <a:rPr kumimoji="1" lang="ko-KR" altLang="en-US" sz="2000" b="1" dirty="0"/>
              <a:t>나 </a:t>
            </a:r>
            <a:r>
              <a:rPr kumimoji="1" lang="en-US" altLang="ko-KR" sz="2000" b="1" dirty="0"/>
              <a:t>Peach</a:t>
            </a:r>
            <a:r>
              <a:rPr kumimoji="1" lang="ko-KR" altLang="en-US" sz="2000" b="1" dirty="0"/>
              <a:t>프레임워크나 </a:t>
            </a:r>
            <a:r>
              <a:rPr kumimoji="1" lang="en-US" altLang="ko-KR" sz="2000" b="1" dirty="0"/>
              <a:t>AFL</a:t>
            </a:r>
            <a:r>
              <a:rPr kumimoji="1" lang="ko-KR" altLang="en-US" sz="2000" dirty="0"/>
              <a:t>이나 여러 가지가 있습니다</a:t>
            </a:r>
            <a:r>
              <a:rPr kumimoji="1" lang="en-US" altLang="ko-KR" sz="2000" dirty="0"/>
              <a:t>. </a:t>
            </a:r>
            <a:r>
              <a:rPr kumimoji="1" lang="ko-KR" altLang="en-US" sz="2000" dirty="0"/>
              <a:t>전 </a:t>
            </a:r>
            <a:r>
              <a:rPr kumimoji="1" lang="en-US" altLang="ko-KR" sz="2000" dirty="0"/>
              <a:t>AFL</a:t>
            </a:r>
            <a:r>
              <a:rPr kumimoji="1" lang="ko-KR" altLang="en-US" sz="2000" dirty="0"/>
              <a:t>을 테스트해봤는데요</a:t>
            </a:r>
            <a:r>
              <a:rPr kumimoji="1" lang="en-US" altLang="ko-KR" sz="2000" dirty="0"/>
              <a:t>, </a:t>
            </a:r>
            <a:r>
              <a:rPr kumimoji="1" lang="ko-KR" altLang="en-US" sz="2000" dirty="0"/>
              <a:t>간단히 스택 </a:t>
            </a:r>
            <a:r>
              <a:rPr kumimoji="1" lang="ko-KR" altLang="en-US" sz="2000" dirty="0" err="1"/>
              <a:t>오버플로가</a:t>
            </a:r>
            <a:r>
              <a:rPr kumimoji="1" lang="ko-KR" altLang="en-US" sz="2000" dirty="0"/>
              <a:t> 있는 소스코드를 가져다 놓고</a:t>
            </a:r>
            <a:r>
              <a:rPr kumimoji="1" lang="en-US" altLang="ko-KR" sz="2000" dirty="0"/>
              <a:t>, </a:t>
            </a:r>
            <a:r>
              <a:rPr kumimoji="1" lang="en-US" altLang="ko-KR" sz="2000" dirty="0" err="1"/>
              <a:t>afl</a:t>
            </a:r>
            <a:r>
              <a:rPr kumimoji="1" lang="en-US" altLang="ko-KR" sz="2000" dirty="0"/>
              <a:t>-fuzz</a:t>
            </a:r>
            <a:r>
              <a:rPr kumimoji="1" lang="ko-KR" altLang="en-US" sz="2000" dirty="0" err="1"/>
              <a:t>를</a:t>
            </a:r>
            <a:r>
              <a:rPr kumimoji="1" lang="ko-KR" altLang="en-US" sz="2000" dirty="0"/>
              <a:t> 하니까 </a:t>
            </a:r>
            <a:r>
              <a:rPr kumimoji="1" lang="ko-KR" altLang="en-US" sz="2000" dirty="0" err="1"/>
              <a:t>크래시</a:t>
            </a:r>
            <a:r>
              <a:rPr kumimoji="1" lang="ko-KR" altLang="en-US" sz="2000" dirty="0"/>
              <a:t> 로그가 남았고 입력된 데이터세트를 </a:t>
            </a:r>
            <a:r>
              <a:rPr kumimoji="1" lang="ko-KR" altLang="en-US" sz="2000" dirty="0" err="1"/>
              <a:t>쉘상에서</a:t>
            </a:r>
            <a:r>
              <a:rPr kumimoji="1" lang="ko-KR" altLang="en-US" sz="2000" dirty="0"/>
              <a:t> 입력해보니 버퍼 </a:t>
            </a:r>
            <a:r>
              <a:rPr kumimoji="1" lang="ko-KR" altLang="en-US" sz="2000" dirty="0" err="1"/>
              <a:t>오버플로가</a:t>
            </a:r>
            <a:r>
              <a:rPr kumimoji="1" lang="ko-KR" altLang="en-US" sz="2000" dirty="0"/>
              <a:t> 발생한다는 것을 재점검할 수 있었습니다</a:t>
            </a:r>
            <a:r>
              <a:rPr kumimoji="1" lang="en-US" altLang="ko-KR" sz="2000" dirty="0"/>
              <a:t>. </a:t>
            </a:r>
            <a:r>
              <a:rPr kumimoji="1" lang="ko-KR" altLang="en-US" sz="2000" dirty="0"/>
              <a:t>또 제가 개인적으로 개발한 퍼져는 역시 여러가지 취약점을 찾는 </a:t>
            </a:r>
            <a:r>
              <a:rPr kumimoji="1" lang="en-US" altLang="ko-KR" sz="2000" dirty="0" err="1"/>
              <a:t>Syzkaller</a:t>
            </a:r>
            <a:r>
              <a:rPr kumimoji="1" lang="ko-KR" altLang="en-US" sz="2000" dirty="0"/>
              <a:t> 리눅스 커널 </a:t>
            </a:r>
            <a:r>
              <a:rPr kumimoji="1" lang="ko-KR" altLang="en-US" sz="2000" dirty="0" err="1"/>
              <a:t>크래시</a:t>
            </a:r>
            <a:r>
              <a:rPr kumimoji="1" lang="ko-KR" altLang="en-US" sz="2000" dirty="0"/>
              <a:t> </a:t>
            </a:r>
            <a:r>
              <a:rPr kumimoji="1" lang="ko-KR" altLang="en-US" sz="2000" dirty="0" err="1"/>
              <a:t>퍼저와</a:t>
            </a:r>
            <a:r>
              <a:rPr kumimoji="1" lang="ko-KR" altLang="en-US" sz="2000" dirty="0"/>
              <a:t> 다르지는 않습니다</a:t>
            </a:r>
            <a:r>
              <a:rPr kumimoji="1" lang="en-US" altLang="ko-KR" sz="2000" dirty="0"/>
              <a:t>. </a:t>
            </a:r>
            <a:r>
              <a:rPr kumimoji="1" lang="ko-KR" altLang="en-US" sz="2000" dirty="0"/>
              <a:t>한 번쯤 </a:t>
            </a:r>
            <a:r>
              <a:rPr kumimoji="1" lang="en-US" altLang="ko-KR" sz="2000" b="1" dirty="0"/>
              <a:t>AFL</a:t>
            </a:r>
            <a:r>
              <a:rPr kumimoji="1" lang="ko-KR" altLang="en-US" sz="2000" b="1" dirty="0"/>
              <a:t>과 </a:t>
            </a:r>
            <a:r>
              <a:rPr kumimoji="1" lang="en-US" altLang="ko-KR" sz="2000" b="1" dirty="0" err="1"/>
              <a:t>Syzkaller</a:t>
            </a:r>
            <a:r>
              <a:rPr kumimoji="1" lang="ko-KR" altLang="en-US" sz="2000" dirty="0"/>
              <a:t>돌려 보시길 바랍니다</a:t>
            </a:r>
            <a:r>
              <a:rPr kumimoji="1" lang="en-US" altLang="ko-KR" sz="2000" dirty="0"/>
              <a:t>. </a:t>
            </a:r>
            <a:r>
              <a:rPr kumimoji="1" lang="ko-KR" altLang="en-US" sz="2000" dirty="0"/>
              <a:t>투 </a:t>
            </a:r>
            <a:r>
              <a:rPr kumimoji="1" lang="ko-KR" altLang="en-US" sz="2000" dirty="0" err="1"/>
              <a:t>퍼저</a:t>
            </a:r>
            <a:r>
              <a:rPr kumimoji="1" lang="ko-KR" altLang="en-US" sz="2000" dirty="0"/>
              <a:t> 정도 써보시고 </a:t>
            </a:r>
            <a:r>
              <a:rPr kumimoji="1" lang="ko-KR" altLang="en-US" sz="2000" dirty="0" err="1"/>
              <a:t>퍼저</a:t>
            </a:r>
            <a:r>
              <a:rPr kumimoji="1" lang="ko-KR" altLang="en-US" sz="2000" dirty="0"/>
              <a:t> 소스코드를 고치셔도 </a:t>
            </a:r>
            <a:r>
              <a:rPr kumimoji="1" lang="ko-KR" altLang="en-US" sz="2000" dirty="0" err="1"/>
              <a:t>좋구요</a:t>
            </a:r>
            <a:r>
              <a:rPr kumimoji="1" lang="en-US" altLang="ko-KR" sz="2000" dirty="0"/>
              <a:t>. </a:t>
            </a:r>
            <a:r>
              <a:rPr kumimoji="1" lang="ko-KR" altLang="en-US" sz="2000" dirty="0"/>
              <a:t>그러면 자기가 </a:t>
            </a:r>
            <a:r>
              <a:rPr kumimoji="1" lang="ko-KR" altLang="en-US" sz="2000" dirty="0" err="1"/>
              <a:t>쓸만하게</a:t>
            </a:r>
            <a:r>
              <a:rPr kumimoji="1" lang="ko-KR" altLang="en-US" sz="2000" dirty="0"/>
              <a:t> </a:t>
            </a:r>
            <a:r>
              <a:rPr kumimoji="1" lang="ko-KR" altLang="en-US" sz="2000" dirty="0" err="1"/>
              <a:t>튜닝된</a:t>
            </a:r>
            <a:r>
              <a:rPr kumimoji="1" lang="ko-KR" altLang="en-US" sz="2000" dirty="0"/>
              <a:t> </a:t>
            </a:r>
            <a:r>
              <a:rPr kumimoji="1" lang="ko-KR" altLang="en-US" sz="2000" dirty="0" err="1"/>
              <a:t>해킹툴</a:t>
            </a:r>
            <a:r>
              <a:rPr kumimoji="1" lang="ko-KR" altLang="en-US" sz="2000" dirty="0"/>
              <a:t> 한 개를 한 타입으로 보유하게 되시는 거세요</a:t>
            </a:r>
            <a:r>
              <a:rPr kumimoji="1" lang="en-US" altLang="ko-KR" sz="2000" dirty="0"/>
              <a:t>. </a:t>
            </a:r>
            <a:r>
              <a:rPr kumimoji="1" lang="ko-KR" altLang="en-US" sz="2000" dirty="0"/>
              <a:t>더 말 </a:t>
            </a:r>
            <a:r>
              <a:rPr kumimoji="1" lang="ko-KR" altLang="en-US" sz="2000" dirty="0" err="1"/>
              <a:t>안할께요</a:t>
            </a:r>
            <a:r>
              <a:rPr kumimoji="1" lang="en-US" altLang="ko-KR" sz="2000" dirty="0"/>
              <a:t>! </a:t>
            </a:r>
            <a:r>
              <a:rPr kumimoji="1" lang="ko-KR" altLang="en-US" sz="2000" dirty="0"/>
              <a:t>필수</a:t>
            </a:r>
            <a:r>
              <a:rPr kumimoji="1" lang="en-US" altLang="ko-KR" sz="2000" dirty="0"/>
              <a:t>!</a:t>
            </a:r>
            <a:endParaRPr kumimoji="1" lang="ko-KR" altLang="en-US" sz="2000" dirty="0"/>
          </a:p>
        </p:txBody>
      </p:sp>
    </p:spTree>
    <p:extLst>
      <p:ext uri="{BB962C8B-B14F-4D97-AF65-F5344CB8AC3E}">
        <p14:creationId xmlns:p14="http://schemas.microsoft.com/office/powerpoint/2010/main" val="276076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A60426-2F3E-A445-B8AD-5CA197F4F54D}"/>
              </a:ext>
            </a:extLst>
          </p:cNvPr>
          <p:cNvSpPr>
            <a:spLocks noGrp="1"/>
          </p:cNvSpPr>
          <p:nvPr>
            <p:ph type="title"/>
          </p:nvPr>
        </p:nvSpPr>
        <p:spPr/>
        <p:txBody>
          <a:bodyPr/>
          <a:lstStyle/>
          <a:p>
            <a:r>
              <a:rPr kumimoji="1" lang="ko-KR" altLang="en-US" dirty="0"/>
              <a:t>해킹의 요점</a:t>
            </a:r>
          </a:p>
        </p:txBody>
      </p:sp>
      <p:sp>
        <p:nvSpPr>
          <p:cNvPr id="3" name="내용 개체 틀 2">
            <a:extLst>
              <a:ext uri="{FF2B5EF4-FFF2-40B4-BE49-F238E27FC236}">
                <a16:creationId xmlns:a16="http://schemas.microsoft.com/office/drawing/2014/main" id="{DB93F305-4419-004C-A765-C1B544046EEC}"/>
              </a:ext>
            </a:extLst>
          </p:cNvPr>
          <p:cNvSpPr>
            <a:spLocks noGrp="1"/>
          </p:cNvSpPr>
          <p:nvPr>
            <p:ph idx="1"/>
          </p:nvPr>
        </p:nvSpPr>
        <p:spPr/>
        <p:txBody>
          <a:bodyPr>
            <a:normAutofit fontScale="92500" lnSpcReduction="10000"/>
          </a:bodyPr>
          <a:lstStyle/>
          <a:p>
            <a:r>
              <a:rPr kumimoji="1" lang="ko-KR" altLang="en-US" dirty="0" err="1"/>
              <a:t>내정보가아닌정보를획득해시스템을네트웍로컬망</a:t>
            </a:r>
            <a:r>
              <a:rPr kumimoji="1" lang="en-US" altLang="ko-KR" dirty="0"/>
              <a:t>(</a:t>
            </a:r>
            <a:r>
              <a:rPr kumimoji="1" lang="ko-KR" altLang="en-US" dirty="0" err="1"/>
              <a:t>인터넷망이</a:t>
            </a:r>
            <a:r>
              <a:rPr kumimoji="1" lang="ko-KR" altLang="en-US" dirty="0"/>
              <a:t> 실제로는 </a:t>
            </a:r>
            <a:r>
              <a:rPr kumimoji="1" lang="ko-KR" altLang="en-US" b="1" dirty="0"/>
              <a:t>로컬 데이터베이스 망</a:t>
            </a:r>
            <a:r>
              <a:rPr kumimoji="1" lang="ko-KR" altLang="en-US" dirty="0"/>
              <a:t>입니다</a:t>
            </a:r>
            <a:r>
              <a:rPr kumimoji="1" lang="en-US" altLang="ko-KR" dirty="0"/>
              <a:t>)</a:t>
            </a:r>
            <a:r>
              <a:rPr kumimoji="1" lang="ko-KR" altLang="en-US" dirty="0"/>
              <a:t>을 해킹하는 방법을 찾아내어서 접속하지 않아도 해킹이 되는 줄 아는 경지를 </a:t>
            </a:r>
            <a:r>
              <a:rPr kumimoji="1" lang="en-US" altLang="ko-KR" b="1" dirty="0"/>
              <a:t>1</a:t>
            </a:r>
            <a:r>
              <a:rPr kumimoji="1" lang="ko-KR" altLang="en-US" b="1" dirty="0"/>
              <a:t>경지</a:t>
            </a:r>
            <a:r>
              <a:rPr kumimoji="1" lang="ko-KR" altLang="en-US" dirty="0"/>
              <a:t>라고 하고 최고수준의 해커라고 한다</a:t>
            </a:r>
            <a:r>
              <a:rPr kumimoji="1" lang="en-US" altLang="ko-KR" dirty="0"/>
              <a:t>. – </a:t>
            </a:r>
            <a:r>
              <a:rPr kumimoji="1" lang="ko-KR" altLang="en-US" dirty="0"/>
              <a:t>화이트 해커</a:t>
            </a:r>
            <a:endParaRPr kumimoji="1" lang="en-US" altLang="ko-KR" dirty="0"/>
          </a:p>
          <a:p>
            <a:r>
              <a:rPr kumimoji="1" lang="ko-KR" altLang="en-US" dirty="0"/>
              <a:t>두 번째는 남이 만든 코드를 보고 </a:t>
            </a:r>
            <a:r>
              <a:rPr kumimoji="1" lang="ko-KR" altLang="en-US" dirty="0" err="1"/>
              <a:t>배껴서</a:t>
            </a:r>
            <a:r>
              <a:rPr kumimoji="1" lang="ko-KR" altLang="en-US" dirty="0"/>
              <a:t> 학습한 뒤에 </a:t>
            </a:r>
            <a:r>
              <a:rPr kumimoji="1" lang="ko-KR" altLang="en-US" dirty="0" err="1"/>
              <a:t>테스트만을</a:t>
            </a:r>
            <a:r>
              <a:rPr kumimoji="1" lang="ko-KR" altLang="en-US" dirty="0"/>
              <a:t> 해서 스크립트를 </a:t>
            </a:r>
            <a:r>
              <a:rPr kumimoji="1" lang="ko-KR" altLang="en-US" dirty="0" err="1"/>
              <a:t>동작시켜보듯이</a:t>
            </a:r>
            <a:r>
              <a:rPr kumimoji="1" lang="ko-KR" altLang="en-US" dirty="0"/>
              <a:t> 하는 해커를 </a:t>
            </a:r>
            <a:r>
              <a:rPr kumimoji="1" lang="en-US" altLang="ko-KR" b="1" dirty="0"/>
              <a:t>2</a:t>
            </a:r>
            <a:r>
              <a:rPr kumimoji="1" lang="ko-KR" altLang="en-US" b="1" dirty="0"/>
              <a:t>의 경지</a:t>
            </a:r>
            <a:r>
              <a:rPr kumimoji="1" lang="ko-KR" altLang="en-US" dirty="0"/>
              <a:t>라고 한다</a:t>
            </a:r>
            <a:r>
              <a:rPr kumimoji="1" lang="en-US" altLang="ko-KR" dirty="0"/>
              <a:t>.</a:t>
            </a:r>
          </a:p>
          <a:p>
            <a:r>
              <a:rPr kumimoji="1" lang="ko-KR" altLang="en-US" dirty="0"/>
              <a:t>세 번째는 </a:t>
            </a:r>
            <a:r>
              <a:rPr kumimoji="1" lang="ko-KR" altLang="en-US" dirty="0" err="1"/>
              <a:t>해킹툴을</a:t>
            </a:r>
            <a:r>
              <a:rPr kumimoji="1" lang="ko-KR" altLang="en-US" dirty="0"/>
              <a:t> 제작하는 경지로 </a:t>
            </a:r>
            <a:r>
              <a:rPr kumimoji="1" lang="ko-KR" altLang="en-US" dirty="0" err="1"/>
              <a:t>해킹툴을</a:t>
            </a:r>
            <a:r>
              <a:rPr kumimoji="1" lang="ko-KR" altLang="en-US" dirty="0"/>
              <a:t> 개발해서 여러 해커들에게 공유하는게 아니라 혼자만의 해킹 연습을 위한 시뮬레이터로 개발하는 자는 제 </a:t>
            </a:r>
            <a:r>
              <a:rPr kumimoji="1" lang="en-US" altLang="ko-KR" b="1" dirty="0"/>
              <a:t>0</a:t>
            </a:r>
            <a:r>
              <a:rPr kumimoji="1" lang="ko-KR" altLang="en-US" b="1" dirty="0"/>
              <a:t>의 </a:t>
            </a:r>
            <a:r>
              <a:rPr kumimoji="1" lang="ko-KR" altLang="en-US" b="1" dirty="0" err="1"/>
              <a:t>해커</a:t>
            </a:r>
            <a:r>
              <a:rPr kumimoji="1" lang="ko-KR" altLang="en-US" dirty="0" err="1"/>
              <a:t>라</a:t>
            </a:r>
            <a:r>
              <a:rPr kumimoji="1" lang="ko-KR" altLang="en-US" dirty="0"/>
              <a:t> 한다</a:t>
            </a:r>
            <a:r>
              <a:rPr kumimoji="1" lang="en-US" altLang="ko-KR" dirty="0"/>
              <a:t>.</a:t>
            </a:r>
          </a:p>
          <a:p>
            <a:endParaRPr kumimoji="1" lang="en-US" altLang="ko-KR" dirty="0"/>
          </a:p>
          <a:p>
            <a:r>
              <a:rPr kumimoji="1" lang="ko-KR" altLang="en-US" dirty="0" err="1"/>
              <a:t>해킹툴</a:t>
            </a:r>
            <a:r>
              <a:rPr kumimoji="1" lang="ko-KR" altLang="en-US" dirty="0"/>
              <a:t> 개발 </a:t>
            </a:r>
            <a:r>
              <a:rPr kumimoji="1" lang="en-US" altLang="ko-KR" dirty="0"/>
              <a:t>-&gt; </a:t>
            </a:r>
            <a:r>
              <a:rPr kumimoji="1" lang="ko-KR" altLang="en-US" dirty="0" err="1"/>
              <a:t>인터넷망</a:t>
            </a:r>
            <a:r>
              <a:rPr kumimoji="1" lang="ko-KR" altLang="en-US" dirty="0"/>
              <a:t> 핵 </a:t>
            </a:r>
            <a:r>
              <a:rPr kumimoji="1" lang="en-US" altLang="ko-KR" dirty="0"/>
              <a:t>-&gt; </a:t>
            </a:r>
            <a:r>
              <a:rPr kumimoji="1" lang="ko-KR" altLang="en-US" dirty="0"/>
              <a:t>스크립트 </a:t>
            </a:r>
            <a:r>
              <a:rPr kumimoji="1" lang="ko-KR" altLang="en-US" dirty="0" err="1"/>
              <a:t>코더</a:t>
            </a:r>
            <a:endParaRPr kumimoji="1" lang="ko-KR" altLang="en-US" dirty="0"/>
          </a:p>
        </p:txBody>
      </p:sp>
    </p:spTree>
    <p:extLst>
      <p:ext uri="{BB962C8B-B14F-4D97-AF65-F5344CB8AC3E}">
        <p14:creationId xmlns:p14="http://schemas.microsoft.com/office/powerpoint/2010/main" val="269060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a:t>
            </a:r>
            <a:r>
              <a:rPr kumimoji="1" lang="ko-KR" altLang="en-US" sz="2400" b="1" dirty="0"/>
              <a:t>터보 </a:t>
            </a:r>
            <a:r>
              <a:rPr kumimoji="1" lang="ko-KR" altLang="en-US" sz="2400" b="1" dirty="0" err="1"/>
              <a:t>디퍼</a:t>
            </a:r>
            <a:r>
              <a:rPr kumimoji="1" lang="ko-KR" altLang="en-US" sz="2400" b="1" dirty="0"/>
              <a:t> 무료로 제공</a:t>
            </a:r>
            <a:r>
              <a:rPr kumimoji="1" lang="ko-KR" altLang="en-US" sz="2400" dirty="0"/>
              <a:t>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a:t>
            </a:r>
            <a:r>
              <a:rPr kumimoji="1" lang="ko-KR" altLang="en-US" b="1" dirty="0"/>
              <a:t>버퍼 </a:t>
            </a:r>
            <a:r>
              <a:rPr kumimoji="1" lang="ko-KR" altLang="en-US" b="1" dirty="0" err="1"/>
              <a:t>오버플로가</a:t>
            </a:r>
            <a:r>
              <a:rPr kumimoji="1" lang="ko-KR" altLang="en-US" b="1" dirty="0"/>
              <a:t> 발생</a:t>
            </a:r>
            <a:r>
              <a:rPr kumimoji="1" lang="ko-KR" altLang="en-US" dirty="0"/>
              <a:t>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b="1" dirty="0" err="1"/>
              <a:t>청킹</a:t>
            </a:r>
            <a:r>
              <a:rPr kumimoji="1" lang="ko-KR" altLang="en-US" sz="2400" dirty="0" err="1"/>
              <a:t>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b="1"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u="sng" dirty="0"/>
              <a:t>필요하면 </a:t>
            </a:r>
            <a:r>
              <a:rPr kumimoji="1" lang="ko-KR" altLang="en-US" u="sng" dirty="0" err="1"/>
              <a:t>보겠지</a:t>
            </a:r>
            <a:r>
              <a:rPr kumimoji="1" lang="ko-KR" altLang="en-US" sz="2400" u="sng" dirty="0" err="1"/>
              <a:t>라고</a:t>
            </a:r>
            <a:r>
              <a:rPr kumimoji="1" lang="ko-KR" altLang="en-US" sz="2400" u="sng"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1770</Words>
  <Application>Microsoft Macintosh PowerPoint</Application>
  <PresentationFormat>와이드스크린</PresentationFormat>
  <Paragraphs>82</Paragraphs>
  <Slides>16</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16</vt:i4>
      </vt:variant>
    </vt:vector>
  </HeadingPairs>
  <TitlesOfParts>
    <vt:vector size="19" baseType="lpstr">
      <vt:lpstr>맑은 고딕</vt:lpstr>
      <vt:lpstr>Arial</vt:lpstr>
      <vt:lpstr>Office 테마</vt:lpstr>
      <vt:lpstr>천리안적인 정경주님의 혜안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lpstr>OS kernel의 구성도</vt:lpstr>
      <vt:lpstr>그래픽 모드 구현하기</vt:lpstr>
      <vt:lpstr>퍼저 사용과 튜닝(개발)</vt:lpstr>
      <vt:lpstr>해킹의 요점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26</cp:revision>
  <dcterms:created xsi:type="dcterms:W3CDTF">2024-08-15T21:08:59Z</dcterms:created>
  <dcterms:modified xsi:type="dcterms:W3CDTF">2024-08-19T20:23:25Z</dcterms:modified>
</cp:coreProperties>
</file>