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59" r:id="rId6"/>
    <p:sldId id="260" r:id="rId7"/>
    <p:sldId id="261" r:id="rId8"/>
    <p:sldId id="263" r:id="rId9"/>
    <p:sldId id="262" r:id="rId10"/>
    <p:sldId id="264" r:id="rId11"/>
    <p:sldId id="265" r:id="rId12"/>
    <p:sldId id="267" r:id="rId13"/>
    <p:sldId id="269" r:id="rId14"/>
    <p:sldId id="270" r:id="rId15"/>
    <p:sldId id="271" r:id="rId16"/>
    <p:sldId id="27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ko-KR" altLang="en-US"/>
              <a:t>마스터 제목 스타일 편집</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ko-KR" altLang="en-US"/>
              <a:t>마스터 제목 스타일 편집</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5A61015F-7CC6-4D0A-9D87-873EA4C304CC}" type="datetimeFigureOut">
              <a:rPr lang="en-US" dirty="0"/>
              <a:t>8/15/24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ko-KR" altLang="en-US"/>
              <a:t>마스터 텍스트 스타일 편집
둘째 수준
셋째 수준
넷째 수준
다섯째 수준</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ko-KR" altLang="en-US"/>
              <a:t>마스터 텍스트 스타일 편집
둘째 수준
셋째 수준
넷째 수준
다섯째 수준</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
둘째 수준
셋째 수준
넷째 수준
다섯째 수준</a:t>
            </a:r>
            <a:endParaRPr lang="en-US" dirty="0"/>
          </a:p>
        </p:txBody>
      </p:sp>
      <p:sp>
        <p:nvSpPr>
          <p:cNvPr id="4" name="Content Placeholder 3"/>
          <p:cNvSpPr>
            <a:spLocks noGrp="1"/>
          </p:cNvSpPr>
          <p:nvPr>
            <p:ph sz="half" idx="2"/>
          </p:nvPr>
        </p:nvSpPr>
        <p:spPr>
          <a:xfrm>
            <a:off x="1024128" y="2967788"/>
            <a:ext cx="4754880" cy="3341572"/>
          </a:xfrm>
        </p:spPr>
        <p:txBody>
          <a:bodyPr/>
          <a:lstStyle/>
          <a:p>
            <a:pPr lvl="0"/>
            <a:r>
              <a:rPr lang="ko-KR" altLang="en-US"/>
              <a:t>마스터 텍스트 스타일 편집
둘째 수준
셋째 수준
넷째 수준
다섯째 수준</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ko-KR" altLang="en-US"/>
              <a:t>마스터 텍스트 스타일 편집
둘째 수준
셋째 수준
넷째 수준
다섯째 수준</a:t>
            </a:r>
            <a:endParaRPr lang="en-US" dirty="0"/>
          </a:p>
        </p:txBody>
      </p:sp>
      <p:sp>
        <p:nvSpPr>
          <p:cNvPr id="6" name="Content Placeholder 5"/>
          <p:cNvSpPr>
            <a:spLocks noGrp="1"/>
          </p:cNvSpPr>
          <p:nvPr>
            <p:ph sz="quarter" idx="4"/>
          </p:nvPr>
        </p:nvSpPr>
        <p:spPr>
          <a:xfrm>
            <a:off x="5990888" y="2967788"/>
            <a:ext cx="4754880" cy="3341572"/>
          </a:xfrm>
        </p:spPr>
        <p:txBody>
          <a:bodyPr/>
          <a:lstStyle/>
          <a:p>
            <a:pPr lvl="0"/>
            <a:r>
              <a:rPr lang="ko-KR" altLang="en-US"/>
              <a:t>마스터 텍스트 스타일 편집
둘째 수준
셋째 수준
넷째 수준
다섯째 수준</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8/15/24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8/15/24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ko-KR" altLang="en-US"/>
              <a:t>마스터 제목 스타일 편집</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
둘째 수준
셋째 수준
넷째 수준
다섯째 수준</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
둘째 수준
셋째 수준
넷째 수준
다섯째 수준</a:t>
            </a:r>
            <a:endParaRPr lang="en-US" dirty="0"/>
          </a:p>
        </p:txBody>
      </p:sp>
      <p:sp>
        <p:nvSpPr>
          <p:cNvPr id="5" name="Date Placeholder 4"/>
          <p:cNvSpPr>
            <a:spLocks noGrp="1"/>
          </p:cNvSpPr>
          <p:nvPr>
            <p:ph type="dt" sz="half" idx="10"/>
          </p:nvPr>
        </p:nvSpPr>
        <p:spPr/>
        <p:txBody>
          <a:bodyPr/>
          <a:lstStyle/>
          <a:p>
            <a:fld id="{05C68B11-C5A8-448C-8CE9-B1A273C79CFC}" type="datetimeFigureOut">
              <a:rPr lang="en-US" dirty="0"/>
              <a:t>8/15/24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
둘째 수준
셋째 수준
넷째 수준
다섯째 수준</a:t>
            </a:r>
            <a:endParaRPr lang="en-US" dirty="0"/>
          </a:p>
        </p:txBody>
      </p:sp>
      <p:sp>
        <p:nvSpPr>
          <p:cNvPr id="5" name="Date Placeholder 4"/>
          <p:cNvSpPr>
            <a:spLocks noGrp="1"/>
          </p:cNvSpPr>
          <p:nvPr>
            <p:ph type="dt" sz="half" idx="10"/>
          </p:nvPr>
        </p:nvSpPr>
        <p:spPr/>
        <p:txBody>
          <a:bodyPr/>
          <a:lstStyle/>
          <a:p>
            <a:fld id="{C7616CA0-919D-4A49-9C8A-62FDFB3A5183}" type="datetimeFigureOut">
              <a:rPr lang="en-US" dirty="0"/>
              <a:t>8/15/24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8/15/24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1"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1"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arcocetica.com/posts/kernel_hacking_part2/" TargetMode="External"/><Relationship Id="rId2" Type="http://schemas.openxmlformats.org/officeDocument/2006/relationships/hyperlink" Target="https://marcocetica.com/posts/kernel_hacking_part1/" TargetMode="External"/><Relationship Id="rId1" Type="http://schemas.openxmlformats.org/officeDocument/2006/relationships/slideLayout" Target="../slideLayouts/slideLayout2.xml"/><Relationship Id="rId6" Type="http://schemas.openxmlformats.org/officeDocument/2006/relationships/hyperlink" Target="https://github.com/xairy/linux-kernel-exploitation?tab=readme-ov-file" TargetMode="External"/><Relationship Id="rId5" Type="http://schemas.openxmlformats.org/officeDocument/2006/relationships/hyperlink" Target="https://xidoo.top/2021/08/kernel_mitigation_bypass/" TargetMode="External"/><Relationship Id="rId4" Type="http://schemas.openxmlformats.org/officeDocument/2006/relationships/hyperlink" Target="https://marcocetica.com/posts/kernel_hacking_part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xr.linux.no/linux+v4.16.1/include/linux/sched.h#L757" TargetMode="External"/><Relationship Id="rId7" Type="http://schemas.openxmlformats.org/officeDocument/2006/relationships/hyperlink" Target="https://lxr.linux.no/linux+v4.16.1/+code=real_cred" TargetMode="External"/><Relationship Id="rId2" Type="http://schemas.openxmlformats.org/officeDocument/2006/relationships/hyperlink" Target="https://lxr.linux.no/linux+v4.16.1/include/linux/sched.h#L756" TargetMode="External"/><Relationship Id="rId1" Type="http://schemas.openxmlformats.org/officeDocument/2006/relationships/slideLayout" Target="../slideLayouts/slideLayout2.xml"/><Relationship Id="rId6" Type="http://schemas.openxmlformats.org/officeDocument/2006/relationships/hyperlink" Target="https://lxr.linux.no/linux+v4.16.1/+code=ptracer_cred" TargetMode="External"/><Relationship Id="rId5" Type="http://schemas.openxmlformats.org/officeDocument/2006/relationships/hyperlink" Target="https://lxr.linux.no/linux+v4.16.1/+code=__rcu" TargetMode="External"/><Relationship Id="rId4" Type="http://schemas.openxmlformats.org/officeDocument/2006/relationships/hyperlink" Target="https://lxr.linux.no/linux+v4.16.1/+code=cre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xr.linux.no/linux+v4.16.1/+code=prepare_kernel_cred" TargetMode="External"/><Relationship Id="rId2" Type="http://schemas.openxmlformats.org/officeDocument/2006/relationships/hyperlink" Target="https://lxr.linux.no/linux+v4.16.1/+code=cred" TargetMode="External"/><Relationship Id="rId1" Type="http://schemas.openxmlformats.org/officeDocument/2006/relationships/slideLayout" Target="../slideLayouts/slideLayout2.xml"/><Relationship Id="rId4" Type="http://schemas.openxmlformats.org/officeDocument/2006/relationships/hyperlink" Target="https://lxr.linux.no/linux+v4.16.1/+code=commit_cre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37184E-F225-C042-8A8F-C6FB7A00045B}"/>
              </a:ext>
            </a:extLst>
          </p:cNvPr>
          <p:cNvSpPr>
            <a:spLocks noGrp="1"/>
          </p:cNvSpPr>
          <p:nvPr>
            <p:ph type="ctrTitle"/>
          </p:nvPr>
        </p:nvSpPr>
        <p:spPr/>
        <p:txBody>
          <a:bodyPr/>
          <a:lstStyle/>
          <a:p>
            <a:r>
              <a:rPr kumimoji="1" lang="ko-KR" altLang="en-US" dirty="0" err="1"/>
              <a:t>커널해킹</a:t>
            </a:r>
            <a:r>
              <a:rPr kumimoji="1" lang="ko-KR" altLang="en-US" dirty="0"/>
              <a:t> 가이드</a:t>
            </a:r>
          </a:p>
        </p:txBody>
      </p:sp>
      <p:sp>
        <p:nvSpPr>
          <p:cNvPr id="3" name="부제목 2">
            <a:extLst>
              <a:ext uri="{FF2B5EF4-FFF2-40B4-BE49-F238E27FC236}">
                <a16:creationId xmlns:a16="http://schemas.microsoft.com/office/drawing/2014/main" id="{245947FC-E314-7042-8416-A11A46F57C5A}"/>
              </a:ext>
            </a:extLst>
          </p:cNvPr>
          <p:cNvSpPr>
            <a:spLocks noGrp="1"/>
          </p:cNvSpPr>
          <p:nvPr>
            <p:ph type="subTitle" idx="1"/>
          </p:nvPr>
        </p:nvSpPr>
        <p:spPr/>
        <p:txBody>
          <a:bodyPr/>
          <a:lstStyle/>
          <a:p>
            <a:r>
              <a:rPr kumimoji="1" lang="en-US" altLang="ko-KR" dirty="0" err="1"/>
              <a:t>Kernelhack</a:t>
            </a:r>
            <a:endParaRPr kumimoji="1" lang="en-US" altLang="ko-KR" dirty="0"/>
          </a:p>
          <a:p>
            <a:r>
              <a:rPr kumimoji="1" lang="en-US" altLang="ko-KR" dirty="0"/>
              <a:t>Linux</a:t>
            </a:r>
            <a:r>
              <a:rPr kumimoji="1" lang="ko-KR" altLang="en-US" dirty="0"/>
              <a:t> </a:t>
            </a:r>
            <a:r>
              <a:rPr kumimoji="1" lang="en-US" altLang="ko-KR" dirty="0"/>
              <a:t>kernel</a:t>
            </a:r>
            <a:r>
              <a:rPr kumimoji="1" lang="ko-KR" altLang="en-US" dirty="0"/>
              <a:t> </a:t>
            </a:r>
            <a:r>
              <a:rPr kumimoji="1" lang="en-US" altLang="ko-KR" dirty="0" err="1"/>
              <a:t>tweating</a:t>
            </a:r>
            <a:r>
              <a:rPr kumimoji="1" lang="ko-KR" altLang="en-US" dirty="0"/>
              <a:t> </a:t>
            </a:r>
            <a:r>
              <a:rPr kumimoji="1" lang="en-US" altLang="ko-KR" dirty="0"/>
              <a:t>nope!!!</a:t>
            </a:r>
          </a:p>
          <a:p>
            <a:r>
              <a:rPr kumimoji="1" lang="en-US" altLang="ko-KR" dirty="0"/>
              <a:t>-+</a:t>
            </a:r>
            <a:r>
              <a:rPr kumimoji="1" lang="ko-KR" altLang="en-US" dirty="0"/>
              <a:t> </a:t>
            </a:r>
            <a:r>
              <a:rPr kumimoji="1" lang="en-US" altLang="ko-KR" dirty="0"/>
              <a:t>(</a:t>
            </a:r>
            <a:r>
              <a:rPr kumimoji="1" lang="en-US" altLang="ko-KR" dirty="0" err="1"/>
              <a:t>ver</a:t>
            </a:r>
            <a:r>
              <a:rPr kumimoji="1" lang="en-US" altLang="ko-KR" dirty="0"/>
              <a:t> 2)</a:t>
            </a:r>
            <a:endParaRPr kumimoji="1" lang="ko-KR" altLang="en-US" dirty="0"/>
          </a:p>
        </p:txBody>
      </p:sp>
    </p:spTree>
    <p:extLst>
      <p:ext uri="{BB962C8B-B14F-4D97-AF65-F5344CB8AC3E}">
        <p14:creationId xmlns:p14="http://schemas.microsoft.com/office/powerpoint/2010/main" val="110587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9D1941-F9BD-A941-89A1-2D7A7107927B}"/>
              </a:ext>
            </a:extLst>
          </p:cNvPr>
          <p:cNvSpPr>
            <a:spLocks noGrp="1"/>
          </p:cNvSpPr>
          <p:nvPr>
            <p:ph type="title"/>
          </p:nvPr>
        </p:nvSpPr>
        <p:spPr/>
        <p:txBody>
          <a:bodyPr/>
          <a:lstStyle/>
          <a:p>
            <a:r>
              <a:rPr kumimoji="1" lang="ko-KR" altLang="en-US" dirty="0"/>
              <a:t>디바이스</a:t>
            </a:r>
            <a:r>
              <a:rPr kumimoji="1" lang="en-US" altLang="ko-KR" dirty="0"/>
              <a:t>[</a:t>
            </a:r>
            <a:r>
              <a:rPr kumimoji="1" lang="ko-KR" altLang="en-US" dirty="0" err="1"/>
              <a:t>장치파일</a:t>
            </a:r>
            <a:r>
              <a:rPr kumimoji="1" lang="en-US" altLang="ko-KR" dirty="0"/>
              <a:t>]</a:t>
            </a:r>
            <a:r>
              <a:rPr kumimoji="1" lang="ko-KR" altLang="en-US" dirty="0"/>
              <a:t>의 두 가지 선택사항이 있음</a:t>
            </a:r>
          </a:p>
        </p:txBody>
      </p:sp>
      <p:sp>
        <p:nvSpPr>
          <p:cNvPr id="3" name="내용 개체 틀 2">
            <a:extLst>
              <a:ext uri="{FF2B5EF4-FFF2-40B4-BE49-F238E27FC236}">
                <a16:creationId xmlns:a16="http://schemas.microsoft.com/office/drawing/2014/main" id="{12286C90-AC71-4F49-86CD-5A38BCE426A6}"/>
              </a:ext>
            </a:extLst>
          </p:cNvPr>
          <p:cNvSpPr>
            <a:spLocks noGrp="1"/>
          </p:cNvSpPr>
          <p:nvPr>
            <p:ph idx="1"/>
          </p:nvPr>
        </p:nvSpPr>
        <p:spPr/>
        <p:txBody>
          <a:bodyPr/>
          <a:lstStyle/>
          <a:p>
            <a:r>
              <a:rPr kumimoji="1" lang="en-US" altLang="ko-KR" dirty="0"/>
              <a:t>-</a:t>
            </a:r>
            <a:r>
              <a:rPr kumimoji="1" lang="ko-KR" altLang="en-US" dirty="0"/>
              <a:t> </a:t>
            </a:r>
            <a:r>
              <a:rPr kumimoji="1" lang="ko-KR" altLang="en-US" dirty="0" err="1"/>
              <a:t>문자장치</a:t>
            </a:r>
            <a:r>
              <a:rPr kumimoji="1" lang="ko-KR" altLang="en-US" dirty="0"/>
              <a:t> </a:t>
            </a:r>
            <a:r>
              <a:rPr kumimoji="1" lang="en-US" altLang="ko-KR" dirty="0"/>
              <a:t>(</a:t>
            </a:r>
            <a:r>
              <a:rPr kumimoji="1" lang="en-US" altLang="ko-KR" dirty="0" err="1"/>
              <a:t>i</a:t>
            </a:r>
            <a:r>
              <a:rPr kumimoji="1" lang="en-US" altLang="ko-KR" dirty="0"/>
              <a:t>/o[</a:t>
            </a:r>
            <a:r>
              <a:rPr kumimoji="1" lang="ko-KR" altLang="en-US" dirty="0"/>
              <a:t>입출</a:t>
            </a:r>
            <a:r>
              <a:rPr kumimoji="1" lang="en-US" altLang="ko-KR" dirty="0"/>
              <a:t>]</a:t>
            </a:r>
            <a:r>
              <a:rPr kumimoji="1" lang="ko-KR" altLang="en-US" dirty="0" err="1"/>
              <a:t>력</a:t>
            </a:r>
            <a:r>
              <a:rPr kumimoji="1" lang="ko-KR" altLang="en-US" dirty="0"/>
              <a:t> 단위로 </a:t>
            </a:r>
            <a:r>
              <a:rPr kumimoji="1" lang="en-US" altLang="ko-KR" dirty="0"/>
              <a:t>1</a:t>
            </a:r>
            <a:r>
              <a:rPr kumimoji="1" lang="ko-KR" altLang="en-US" dirty="0"/>
              <a:t>바이트씩 </a:t>
            </a:r>
            <a:r>
              <a:rPr kumimoji="1" lang="ko-KR" altLang="en-US" dirty="0" err="1"/>
              <a:t>버퍼링없이</a:t>
            </a:r>
            <a:r>
              <a:rPr kumimoji="1" lang="ko-KR" altLang="en-US" dirty="0"/>
              <a:t> 바로 전송하는 장치를 뜻합니다</a:t>
            </a:r>
            <a:r>
              <a:rPr kumimoji="1" lang="en-US" altLang="ko-KR" dirty="0"/>
              <a:t>.</a:t>
            </a:r>
            <a:r>
              <a:rPr kumimoji="1" lang="ko-KR" altLang="en-US" dirty="0"/>
              <a:t> 키보드나 마우스 입력과 같은 </a:t>
            </a:r>
            <a:r>
              <a:rPr kumimoji="1" lang="ko-KR" altLang="en-US" dirty="0" err="1"/>
              <a:t>디바이스드라이버들은문자장치를생성해서소통한다</a:t>
            </a:r>
            <a:endParaRPr kumimoji="1" lang="en-US" altLang="ko-KR" dirty="0"/>
          </a:p>
          <a:p>
            <a:r>
              <a:rPr kumimoji="1" lang="en-US" altLang="ko-KR" dirty="0"/>
              <a:t>-</a:t>
            </a:r>
            <a:r>
              <a:rPr kumimoji="1" lang="ko-KR" altLang="en-US" dirty="0"/>
              <a:t> </a:t>
            </a:r>
            <a:r>
              <a:rPr kumimoji="1" lang="ko-KR" altLang="en-US" dirty="0" err="1"/>
              <a:t>블락장치</a:t>
            </a:r>
            <a:r>
              <a:rPr kumimoji="1" lang="ko-KR" altLang="en-US" dirty="0"/>
              <a:t> </a:t>
            </a:r>
            <a:r>
              <a:rPr kumimoji="1" lang="en-US" altLang="ko-KR" dirty="0"/>
              <a:t>(256/512</a:t>
            </a:r>
            <a:r>
              <a:rPr kumimoji="1" lang="ko-KR" altLang="en-US" dirty="0"/>
              <a:t>이런 조금 작은 단위의 </a:t>
            </a:r>
            <a:r>
              <a:rPr kumimoji="1" lang="ko-KR" altLang="en-US" dirty="0" err="1"/>
              <a:t>복사크기로</a:t>
            </a:r>
            <a:r>
              <a:rPr kumimoji="1" lang="ko-KR" altLang="en-US" dirty="0"/>
              <a:t> 장치입출력을 버퍼를 통해 대기하며 진행하듯이 </a:t>
            </a:r>
            <a:r>
              <a:rPr kumimoji="1" lang="ko-KR" altLang="en-US" dirty="0" err="1"/>
              <a:t>다루는파일시스템과같은것의장치를블락장치라합니다</a:t>
            </a:r>
            <a:r>
              <a:rPr kumimoji="1" lang="en-US" altLang="ko-KR" dirty="0"/>
              <a:t>.)</a:t>
            </a:r>
          </a:p>
          <a:p>
            <a:endParaRPr kumimoji="1" lang="en-US" altLang="ko-KR" dirty="0"/>
          </a:p>
          <a:p>
            <a:r>
              <a:rPr kumimoji="1" lang="ko-KR" altLang="en-US" dirty="0"/>
              <a:t>유닉스 시스템상에서</a:t>
            </a:r>
            <a:r>
              <a:rPr kumimoji="1" lang="en-US" altLang="ko-KR" dirty="0"/>
              <a:t> /dev/filedev1~10</a:t>
            </a:r>
            <a:r>
              <a:rPr kumimoji="1" lang="ko-KR" altLang="en-US" dirty="0"/>
              <a:t>이 </a:t>
            </a:r>
            <a:r>
              <a:rPr kumimoji="1" lang="ko-KR" altLang="en-US" dirty="0" err="1"/>
              <a:t>있을시</a:t>
            </a:r>
            <a:r>
              <a:rPr kumimoji="1" lang="ko-KR" altLang="en-US" dirty="0"/>
              <a:t> </a:t>
            </a:r>
            <a:r>
              <a:rPr kumimoji="1" lang="en-US" altLang="ko-KR" dirty="0"/>
              <a:t>ls –l</a:t>
            </a:r>
            <a:r>
              <a:rPr kumimoji="1" lang="ko-KR" altLang="en-US" dirty="0"/>
              <a:t>로 보면 장치의 </a:t>
            </a:r>
            <a:r>
              <a:rPr kumimoji="1" lang="ko-KR" altLang="en-US" dirty="0" err="1"/>
              <a:t>메이저번호</a:t>
            </a:r>
            <a:r>
              <a:rPr kumimoji="1" lang="en-US" altLang="ko-KR" dirty="0"/>
              <a:t>(</a:t>
            </a:r>
            <a:r>
              <a:rPr kumimoji="1" lang="ko-KR" altLang="en-US" dirty="0" err="1"/>
              <a:t>유니키한</a:t>
            </a:r>
            <a:r>
              <a:rPr kumimoji="1" lang="en-US" altLang="ko-KR" dirty="0"/>
              <a:t>)</a:t>
            </a:r>
            <a:r>
              <a:rPr kumimoji="1" lang="ko-KR" altLang="en-US" dirty="0"/>
              <a:t>와 </a:t>
            </a:r>
            <a:r>
              <a:rPr kumimoji="1" lang="ko-KR" altLang="en-US" dirty="0" err="1"/>
              <a:t>몇번째</a:t>
            </a:r>
            <a:r>
              <a:rPr kumimoji="1" lang="ko-KR" altLang="en-US" dirty="0"/>
              <a:t> 장치인지를 의미하는 </a:t>
            </a:r>
            <a:r>
              <a:rPr kumimoji="1" lang="ko-KR" altLang="en-US" dirty="0" err="1"/>
              <a:t>마이너번호를파악합니다</a:t>
            </a:r>
            <a:endParaRPr kumimoji="1" lang="en-US" altLang="ko-KR" dirty="0"/>
          </a:p>
          <a:p>
            <a:r>
              <a:rPr kumimoji="1" lang="en-US" altLang="ko-KR" dirty="0"/>
              <a:t>Ls –l /dev/</a:t>
            </a:r>
            <a:r>
              <a:rPr kumimoji="1" lang="en-US" altLang="ko-KR" dirty="0" err="1"/>
              <a:t>filedev</a:t>
            </a:r>
            <a:r>
              <a:rPr kumimoji="1" lang="en-US" altLang="ko-KR" dirty="0"/>
              <a:t>?</a:t>
            </a:r>
          </a:p>
          <a:p>
            <a:endParaRPr kumimoji="1" lang="ko-KR" altLang="en-US" dirty="0"/>
          </a:p>
        </p:txBody>
      </p:sp>
    </p:spTree>
    <p:extLst>
      <p:ext uri="{BB962C8B-B14F-4D97-AF65-F5344CB8AC3E}">
        <p14:creationId xmlns:p14="http://schemas.microsoft.com/office/powerpoint/2010/main" val="286355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2C01B4-CF7B-F843-B958-842B1060CD90}"/>
              </a:ext>
            </a:extLst>
          </p:cNvPr>
          <p:cNvSpPr>
            <a:spLocks noGrp="1"/>
          </p:cNvSpPr>
          <p:nvPr>
            <p:ph type="title"/>
          </p:nvPr>
        </p:nvSpPr>
        <p:spPr/>
        <p:txBody>
          <a:bodyPr>
            <a:normAutofit fontScale="90000"/>
          </a:bodyPr>
          <a:lstStyle/>
          <a:p>
            <a:r>
              <a:rPr kumimoji="1" lang="ko-KR" altLang="en-US" dirty="0"/>
              <a:t>인터럽트</a:t>
            </a:r>
            <a:br>
              <a:rPr kumimoji="1" lang="en-US" altLang="ko-KR" dirty="0"/>
            </a:br>
            <a:r>
              <a:rPr kumimoji="1" lang="en-US" altLang="ko-KR" dirty="0" err="1"/>
              <a:t>isr</a:t>
            </a:r>
            <a:r>
              <a:rPr kumimoji="1" lang="en-US" altLang="ko-KR" dirty="0"/>
              <a:t>-&gt;</a:t>
            </a:r>
            <a:r>
              <a:rPr kumimoji="1" lang="en-US" altLang="ko-KR" dirty="0" err="1"/>
              <a:t>idt</a:t>
            </a:r>
            <a:r>
              <a:rPr kumimoji="1" lang="en-US" altLang="ko-KR" dirty="0"/>
              <a:t>-&gt;</a:t>
            </a:r>
            <a:r>
              <a:rPr kumimoji="1" lang="en-US" altLang="ko-KR" dirty="0" err="1"/>
              <a:t>sys_call_table</a:t>
            </a:r>
            <a:r>
              <a:rPr kumimoji="1" lang="en-US" altLang="ko-KR" dirty="0"/>
              <a:t>[]*</a:t>
            </a:r>
            <a:br>
              <a:rPr kumimoji="1" lang="en-US" altLang="ko-KR" dirty="0"/>
            </a:br>
            <a:endParaRPr kumimoji="1" lang="ko-KR" altLang="en-US" dirty="0"/>
          </a:p>
        </p:txBody>
      </p:sp>
      <p:sp>
        <p:nvSpPr>
          <p:cNvPr id="3" name="내용 개체 틀 2">
            <a:extLst>
              <a:ext uri="{FF2B5EF4-FFF2-40B4-BE49-F238E27FC236}">
                <a16:creationId xmlns:a16="http://schemas.microsoft.com/office/drawing/2014/main" id="{C879E63D-3BDC-484C-ADB3-8649D7610F62}"/>
              </a:ext>
            </a:extLst>
          </p:cNvPr>
          <p:cNvSpPr>
            <a:spLocks noGrp="1"/>
          </p:cNvSpPr>
          <p:nvPr>
            <p:ph idx="1"/>
          </p:nvPr>
        </p:nvSpPr>
        <p:spPr/>
        <p:txBody>
          <a:bodyPr/>
          <a:lstStyle/>
          <a:p>
            <a:r>
              <a:rPr kumimoji="1" lang="en-US" altLang="ko-KR" dirty="0"/>
              <a:t>ISR(Interrupt</a:t>
            </a:r>
            <a:r>
              <a:rPr kumimoji="1" lang="ko-KR" altLang="en-US" dirty="0"/>
              <a:t> </a:t>
            </a:r>
            <a:r>
              <a:rPr kumimoji="1" lang="en-US" altLang="ko-KR" dirty="0"/>
              <a:t>Service</a:t>
            </a:r>
            <a:r>
              <a:rPr kumimoji="1" lang="ko-KR" altLang="en-US" dirty="0"/>
              <a:t> </a:t>
            </a:r>
            <a:r>
              <a:rPr kumimoji="1" lang="en-US" altLang="ko-KR" dirty="0"/>
              <a:t>Routine)</a:t>
            </a:r>
            <a:r>
              <a:rPr kumimoji="1" lang="ko-KR" altLang="en-US" dirty="0" err="1"/>
              <a:t>은하드웨어적으로신호가발생했을때</a:t>
            </a:r>
            <a:r>
              <a:rPr kumimoji="1" lang="ko-KR" altLang="en-US" dirty="0"/>
              <a:t> </a:t>
            </a:r>
            <a:r>
              <a:rPr kumimoji="1" lang="en-US" altLang="ko-KR" dirty="0"/>
              <a:t>IDT(Interrupt Descriptor Table)</a:t>
            </a:r>
            <a:r>
              <a:rPr kumimoji="1" lang="ko-KR" altLang="en-US" dirty="0"/>
              <a:t> 데이터 조직에서 </a:t>
            </a:r>
            <a:r>
              <a:rPr kumimoji="1" lang="en-US" altLang="ko-KR" dirty="0"/>
              <a:t>ISR</a:t>
            </a:r>
            <a:r>
              <a:rPr kumimoji="1" lang="ko-KR" altLang="en-US" dirty="0"/>
              <a:t>이라는 코드영역주소가 </a:t>
            </a:r>
            <a:r>
              <a:rPr kumimoji="1" lang="ko-KR" altLang="en-US" dirty="0" err="1"/>
              <a:t>인터럽트를다루기위해서호출되는데이때호출되는해당코드를말합니다</a:t>
            </a:r>
            <a:r>
              <a:rPr kumimoji="1" lang="en-US" altLang="ko-KR" dirty="0"/>
              <a:t>.</a:t>
            </a:r>
            <a:r>
              <a:rPr kumimoji="1" lang="ko-KR" altLang="en-US" dirty="0" err="1"/>
              <a:t>또한시스템콜의경우리눅스는</a:t>
            </a:r>
            <a:r>
              <a:rPr kumimoji="1" lang="en-US" altLang="ko-KR" dirty="0"/>
              <a:t>0x80</a:t>
            </a:r>
            <a:r>
              <a:rPr kumimoji="1" lang="ko-KR" altLang="en-US" dirty="0"/>
              <a:t>번의 </a:t>
            </a:r>
            <a:r>
              <a:rPr kumimoji="1" lang="en-US" altLang="ko-KR" dirty="0"/>
              <a:t>IDT</a:t>
            </a:r>
            <a:r>
              <a:rPr kumimoji="1" lang="ko-KR" altLang="en-US" dirty="0"/>
              <a:t>엔트리에 </a:t>
            </a:r>
            <a:r>
              <a:rPr kumimoji="1" lang="ko-KR" altLang="en-US" dirty="0" err="1"/>
              <a:t>할당되어있으며</a:t>
            </a:r>
            <a:r>
              <a:rPr kumimoji="1" lang="ko-KR" altLang="en-US" dirty="0"/>
              <a:t> </a:t>
            </a:r>
            <a:r>
              <a:rPr kumimoji="1" lang="ko-KR" altLang="en-US" dirty="0" err="1"/>
              <a:t>시스템콜별</a:t>
            </a:r>
            <a:r>
              <a:rPr kumimoji="1" lang="ko-KR" altLang="en-US" dirty="0"/>
              <a:t> 처리 함수를 </a:t>
            </a:r>
            <a:r>
              <a:rPr kumimoji="1" lang="ko-KR" altLang="en-US" dirty="0" err="1"/>
              <a:t>호출되게하기위한</a:t>
            </a:r>
            <a:r>
              <a:rPr kumimoji="1" lang="ko-KR" altLang="en-US" dirty="0"/>
              <a:t> </a:t>
            </a:r>
            <a:r>
              <a:rPr kumimoji="1" lang="en-US" altLang="ko-KR" dirty="0" err="1"/>
              <a:t>sys_call_table</a:t>
            </a:r>
            <a:r>
              <a:rPr kumimoji="1" lang="en-US" altLang="ko-KR" dirty="0"/>
              <a:t>[]</a:t>
            </a:r>
            <a:r>
              <a:rPr kumimoji="1" lang="ko-KR" altLang="en-US" dirty="0"/>
              <a:t>과 같은 커널 </a:t>
            </a:r>
            <a:r>
              <a:rPr kumimoji="1" lang="ko-KR" altLang="en-US" dirty="0" err="1"/>
              <a:t>시스템호출</a:t>
            </a:r>
            <a:r>
              <a:rPr kumimoji="1" lang="ko-KR" altLang="en-US" dirty="0"/>
              <a:t> 테이블을 공유자원으로 </a:t>
            </a:r>
            <a:r>
              <a:rPr kumimoji="1" lang="ko-KR" altLang="en-US" dirty="0" err="1"/>
              <a:t>익스포트해서</a:t>
            </a:r>
            <a:r>
              <a:rPr kumimoji="1" lang="ko-KR" altLang="en-US" dirty="0"/>
              <a:t> 리눅스 커널이 </a:t>
            </a:r>
            <a:r>
              <a:rPr kumimoji="1" lang="ko-KR" altLang="en-US" dirty="0" err="1"/>
              <a:t>컴파일되게</a:t>
            </a:r>
            <a:r>
              <a:rPr kumimoji="1" lang="ko-KR" altLang="en-US" dirty="0"/>
              <a:t> 됩니다</a:t>
            </a:r>
            <a:endParaRPr kumimoji="1" lang="en-US" altLang="ko-KR" dirty="0"/>
          </a:p>
          <a:p>
            <a:r>
              <a:rPr kumimoji="1" lang="ko-KR" altLang="en-US" dirty="0"/>
              <a:t>이런 구조는 다만 </a:t>
            </a:r>
            <a:r>
              <a:rPr kumimoji="1" lang="en-US" altLang="ko-KR" dirty="0"/>
              <a:t>x86 </a:t>
            </a:r>
            <a:r>
              <a:rPr kumimoji="1" lang="ko-KR" altLang="en-US" dirty="0"/>
              <a:t>또는 </a:t>
            </a:r>
            <a:r>
              <a:rPr kumimoji="1" lang="en-US" altLang="ko-KR" dirty="0"/>
              <a:t>x64(amd64</a:t>
            </a:r>
            <a:r>
              <a:rPr kumimoji="1" lang="ko-KR" altLang="en-US" dirty="0" err="1"/>
              <a:t>비포함</a:t>
            </a:r>
            <a:r>
              <a:rPr kumimoji="1" lang="en-US" altLang="ko-KR" dirty="0"/>
              <a:t>)</a:t>
            </a:r>
            <a:r>
              <a:rPr kumimoji="1" lang="ko-KR" altLang="en-US" dirty="0"/>
              <a:t>의 경우에 해당하는 </a:t>
            </a:r>
            <a:r>
              <a:rPr kumimoji="1" lang="ko-KR" altLang="en-US" dirty="0" err="1"/>
              <a:t>의미를갖추고있다</a:t>
            </a:r>
            <a:endParaRPr kumimoji="1" lang="en-US" altLang="ko-KR" dirty="0"/>
          </a:p>
          <a:p>
            <a:endParaRPr kumimoji="1" lang="en-US" altLang="ko-KR" dirty="0"/>
          </a:p>
        </p:txBody>
      </p:sp>
    </p:spTree>
    <p:extLst>
      <p:ext uri="{BB962C8B-B14F-4D97-AF65-F5344CB8AC3E}">
        <p14:creationId xmlns:p14="http://schemas.microsoft.com/office/powerpoint/2010/main" val="89409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04E3C4-7FA5-D24F-9435-0C3C3943DB20}"/>
              </a:ext>
            </a:extLst>
          </p:cNvPr>
          <p:cNvSpPr>
            <a:spLocks noGrp="1"/>
          </p:cNvSpPr>
          <p:nvPr>
            <p:ph type="title"/>
          </p:nvPr>
        </p:nvSpPr>
        <p:spPr/>
        <p:txBody>
          <a:bodyPr/>
          <a:lstStyle/>
          <a:p>
            <a:r>
              <a:rPr kumimoji="1" lang="ko-KR" altLang="en-US" dirty="0" err="1"/>
              <a:t>문자장치</a:t>
            </a:r>
            <a:r>
              <a:rPr kumimoji="1" lang="ko-KR" altLang="en-US" dirty="0"/>
              <a:t> 코드개발법암기</a:t>
            </a:r>
          </a:p>
        </p:txBody>
      </p:sp>
      <p:sp>
        <p:nvSpPr>
          <p:cNvPr id="3" name="내용 개체 틀 2">
            <a:extLst>
              <a:ext uri="{FF2B5EF4-FFF2-40B4-BE49-F238E27FC236}">
                <a16:creationId xmlns:a16="http://schemas.microsoft.com/office/drawing/2014/main" id="{0AF76908-9EF9-C14D-9AB4-B146A113B20C}"/>
              </a:ext>
            </a:extLst>
          </p:cNvPr>
          <p:cNvSpPr>
            <a:spLocks noGrp="1"/>
          </p:cNvSpPr>
          <p:nvPr>
            <p:ph idx="1"/>
          </p:nvPr>
        </p:nvSpPr>
        <p:spPr/>
        <p:txBody>
          <a:bodyPr>
            <a:normAutofit fontScale="62500" lnSpcReduction="20000"/>
          </a:bodyPr>
          <a:lstStyle/>
          <a:p>
            <a:r>
              <a:rPr kumimoji="1" lang="en-US" altLang="ko-KR" dirty="0"/>
              <a:t>Struct </a:t>
            </a:r>
            <a:r>
              <a:rPr kumimoji="1" lang="en-US" altLang="ko-KR" dirty="0" err="1"/>
              <a:t>file_operations</a:t>
            </a:r>
            <a:r>
              <a:rPr kumimoji="1" lang="ko-KR" altLang="en-US" dirty="0"/>
              <a:t> 구조체가 </a:t>
            </a:r>
            <a:r>
              <a:rPr kumimoji="1" lang="ko-KR" altLang="en-US" dirty="0" err="1"/>
              <a:t>문자장치에</a:t>
            </a:r>
            <a:r>
              <a:rPr kumimoji="1" lang="ko-KR" altLang="en-US" dirty="0"/>
              <a:t> </a:t>
            </a:r>
            <a:r>
              <a:rPr kumimoji="1" lang="ko-KR" altLang="en-US" dirty="0" err="1"/>
              <a:t>작동필요에따라선언되어서</a:t>
            </a:r>
            <a:r>
              <a:rPr kumimoji="1" lang="ko-KR" altLang="en-US" dirty="0"/>
              <a:t> </a:t>
            </a:r>
            <a:r>
              <a:rPr kumimoji="1" lang="en-US" altLang="ko-KR" dirty="0" err="1"/>
              <a:t>linux</a:t>
            </a:r>
            <a:r>
              <a:rPr kumimoji="1" lang="en-US" altLang="ko-KR" dirty="0"/>
              <a:t>/</a:t>
            </a:r>
            <a:r>
              <a:rPr kumimoji="1" lang="en-US" altLang="ko-KR" dirty="0" err="1"/>
              <a:t>fs.h</a:t>
            </a:r>
            <a:r>
              <a:rPr kumimoji="1" lang="ko-KR" altLang="en-US" dirty="0"/>
              <a:t>헤더에 정의된 구조체를 커널 모듈의 </a:t>
            </a:r>
            <a:r>
              <a:rPr kumimoji="1" lang="ko-KR" altLang="en-US" dirty="0" err="1"/>
              <a:t>개발시</a:t>
            </a:r>
            <a:r>
              <a:rPr kumimoji="1" lang="ko-KR" altLang="en-US" dirty="0"/>
              <a:t> 필요한 </a:t>
            </a:r>
            <a:r>
              <a:rPr kumimoji="1" lang="ko-KR" altLang="en-US" dirty="0" err="1"/>
              <a:t>메소드만을</a:t>
            </a:r>
            <a:r>
              <a:rPr kumimoji="1" lang="ko-KR" altLang="en-US" dirty="0"/>
              <a:t> 선언해서 사용할 수 있습니다</a:t>
            </a:r>
            <a:endParaRPr kumimoji="1" lang="en-US" altLang="ko-KR" dirty="0"/>
          </a:p>
          <a:p>
            <a:r>
              <a:rPr kumimoji="1" lang="en-US" altLang="ko-KR" dirty="0"/>
              <a:t>#include &lt;</a:t>
            </a:r>
            <a:r>
              <a:rPr kumimoji="1" lang="en-US" altLang="ko-KR" dirty="0" err="1"/>
              <a:t>linux</a:t>
            </a:r>
            <a:r>
              <a:rPr kumimoji="1" lang="en-US" altLang="ko-KR" dirty="0"/>
              <a:t>/</a:t>
            </a:r>
            <a:r>
              <a:rPr kumimoji="1" lang="en-US" altLang="ko-KR" dirty="0" err="1"/>
              <a:t>fs.h</a:t>
            </a:r>
            <a:r>
              <a:rPr kumimoji="1" lang="en-US" altLang="ko-KR" dirty="0"/>
              <a:t>&gt;</a:t>
            </a:r>
          </a:p>
          <a:p>
            <a:endParaRPr kumimoji="1" lang="en-US" altLang="ko-KR" dirty="0"/>
          </a:p>
          <a:p>
            <a:r>
              <a:rPr lang="en" altLang="ko-KR" dirty="0"/>
              <a:t>static </a:t>
            </a:r>
            <a:r>
              <a:rPr lang="en" altLang="ko-KR" dirty="0" err="1"/>
              <a:t>ssize_t</a:t>
            </a:r>
            <a:r>
              <a:rPr lang="en" altLang="ko-KR" dirty="0"/>
              <a:t> </a:t>
            </a:r>
            <a:r>
              <a:rPr lang="en" altLang="ko-KR" dirty="0" err="1"/>
              <a:t>my_read</a:t>
            </a:r>
            <a:r>
              <a:rPr lang="en" altLang="ko-KR" dirty="0"/>
              <a:t>(struct file *file, char __user *</a:t>
            </a:r>
            <a:r>
              <a:rPr lang="en" altLang="ko-KR" dirty="0" err="1"/>
              <a:t>buf</a:t>
            </a:r>
            <a:r>
              <a:rPr lang="en" altLang="ko-KR" dirty="0"/>
              <a:t>, </a:t>
            </a:r>
            <a:r>
              <a:rPr lang="en" altLang="ko-KR" dirty="0" err="1"/>
              <a:t>size_t</a:t>
            </a:r>
            <a:r>
              <a:rPr lang="en" altLang="ko-KR" dirty="0"/>
              <a:t> count, </a:t>
            </a:r>
            <a:r>
              <a:rPr lang="en" altLang="ko-KR" dirty="0" err="1"/>
              <a:t>loff_t</a:t>
            </a:r>
            <a:r>
              <a:rPr lang="en" altLang="ko-KR" dirty="0"/>
              <a:t> *</a:t>
            </a:r>
            <a:r>
              <a:rPr lang="en" altLang="ko-KR" dirty="0" err="1"/>
              <a:t>ppos</a:t>
            </a:r>
            <a:r>
              <a:rPr lang="en" altLang="ko-KR" dirty="0"/>
              <a:t>) {</a:t>
            </a:r>
          </a:p>
          <a:p>
            <a:r>
              <a:rPr lang="ko-KR" altLang="en-US" dirty="0"/>
              <a:t> </a:t>
            </a:r>
            <a:r>
              <a:rPr lang="en" altLang="ko-KR" dirty="0"/>
              <a:t>return 0; </a:t>
            </a:r>
          </a:p>
          <a:p>
            <a:r>
              <a:rPr lang="en" altLang="ko-KR" dirty="0"/>
              <a:t>}</a:t>
            </a:r>
          </a:p>
          <a:p>
            <a:endParaRPr lang="en" altLang="ko-KR" dirty="0"/>
          </a:p>
          <a:p>
            <a:r>
              <a:rPr lang="en" altLang="ko-KR" dirty="0"/>
              <a:t>static struct </a:t>
            </a:r>
            <a:r>
              <a:rPr lang="en" altLang="ko-KR" dirty="0" err="1"/>
              <a:t>file_operations</a:t>
            </a:r>
            <a:r>
              <a:rPr lang="en" altLang="ko-KR" dirty="0"/>
              <a:t> </a:t>
            </a:r>
            <a:r>
              <a:rPr lang="en" altLang="ko-KR" dirty="0" err="1"/>
              <a:t>my_fops</a:t>
            </a:r>
            <a:r>
              <a:rPr lang="en" altLang="ko-KR" dirty="0"/>
              <a:t> = {  // open, close(release), read, write</a:t>
            </a:r>
            <a:r>
              <a:rPr lang="ko-KR" altLang="en-US" dirty="0"/>
              <a:t>와 같은 것을 새로 선언해 구현할 수 있음</a:t>
            </a:r>
            <a:endParaRPr lang="en" altLang="ko-KR" dirty="0"/>
          </a:p>
          <a:p>
            <a:r>
              <a:rPr lang="en" altLang="ko-KR" dirty="0"/>
              <a:t>.owner = THIS_MODULE, </a:t>
            </a:r>
          </a:p>
          <a:p>
            <a:r>
              <a:rPr lang="en" altLang="ko-KR" dirty="0"/>
              <a:t>.read = </a:t>
            </a:r>
            <a:r>
              <a:rPr lang="en" altLang="ko-KR" dirty="0" err="1"/>
              <a:t>my_read</a:t>
            </a:r>
            <a:endParaRPr lang="en" altLang="ko-KR" dirty="0"/>
          </a:p>
          <a:p>
            <a:r>
              <a:rPr lang="en" altLang="ko-KR" dirty="0"/>
              <a:t>…</a:t>
            </a:r>
          </a:p>
          <a:p>
            <a:r>
              <a:rPr lang="en" altLang="ko-KR" dirty="0"/>
              <a:t>};</a:t>
            </a:r>
            <a:endParaRPr kumimoji="1" lang="ko-KR" altLang="en-US" dirty="0"/>
          </a:p>
        </p:txBody>
      </p:sp>
    </p:spTree>
    <p:extLst>
      <p:ext uri="{BB962C8B-B14F-4D97-AF65-F5344CB8AC3E}">
        <p14:creationId xmlns:p14="http://schemas.microsoft.com/office/powerpoint/2010/main" val="3633923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4A7479-B3E5-384E-B9E3-104F393F708E}"/>
              </a:ext>
            </a:extLst>
          </p:cNvPr>
          <p:cNvSpPr>
            <a:spLocks noGrp="1"/>
          </p:cNvSpPr>
          <p:nvPr>
            <p:ph type="title"/>
          </p:nvPr>
        </p:nvSpPr>
        <p:spPr/>
        <p:txBody>
          <a:bodyPr/>
          <a:lstStyle/>
          <a:p>
            <a:r>
              <a:rPr kumimoji="1" lang="ko-KR" altLang="en-US" dirty="0" err="1"/>
              <a:t>구현코드</a:t>
            </a:r>
            <a:r>
              <a:rPr kumimoji="1" lang="ko-KR" altLang="en-US" dirty="0"/>
              <a:t> 보유여부 </a:t>
            </a:r>
            <a:r>
              <a:rPr kumimoji="1" lang="en-US" altLang="ko-KR" dirty="0"/>
              <a:t>2</a:t>
            </a:r>
            <a:endParaRPr kumimoji="1" lang="ko-KR" altLang="en-US" dirty="0"/>
          </a:p>
        </p:txBody>
      </p:sp>
      <p:sp>
        <p:nvSpPr>
          <p:cNvPr id="3" name="내용 개체 틀 2">
            <a:extLst>
              <a:ext uri="{FF2B5EF4-FFF2-40B4-BE49-F238E27FC236}">
                <a16:creationId xmlns:a16="http://schemas.microsoft.com/office/drawing/2014/main" id="{3D5055C6-AD48-5044-A156-960F06BA6165}"/>
              </a:ext>
            </a:extLst>
          </p:cNvPr>
          <p:cNvSpPr>
            <a:spLocks noGrp="1"/>
          </p:cNvSpPr>
          <p:nvPr>
            <p:ph idx="1"/>
          </p:nvPr>
        </p:nvSpPr>
        <p:spPr/>
        <p:txBody>
          <a:bodyPr>
            <a:normAutofit/>
          </a:bodyPr>
          <a:lstStyle/>
          <a:p>
            <a:r>
              <a:rPr kumimoji="1" lang="en-US" altLang="ko-KR" dirty="0"/>
              <a:t>1.</a:t>
            </a:r>
            <a:r>
              <a:rPr kumimoji="1" lang="ko-KR" altLang="en-US" dirty="0"/>
              <a:t> </a:t>
            </a:r>
            <a:r>
              <a:rPr kumimoji="1" lang="ko-KR" altLang="en-US" dirty="0" err="1"/>
              <a:t>시스템콜</a:t>
            </a:r>
            <a:r>
              <a:rPr kumimoji="1" lang="ko-KR" altLang="en-US" dirty="0"/>
              <a:t> 추가 </a:t>
            </a:r>
            <a:r>
              <a:rPr kumimoji="1" lang="en-US" altLang="ko-KR" dirty="0" err="1"/>
              <a:t>prnumstr</a:t>
            </a:r>
            <a:r>
              <a:rPr kumimoji="1" lang="en-US" altLang="ko-KR" dirty="0"/>
              <a:t> 450</a:t>
            </a:r>
            <a:r>
              <a:rPr kumimoji="1" lang="ko-KR" altLang="en-US" dirty="0"/>
              <a:t>번으로 마지막 엔트리에 삽입해서 커널 </a:t>
            </a:r>
            <a:r>
              <a:rPr kumimoji="1" lang="en-US" altLang="ko-KR" dirty="0" err="1"/>
              <a:t>bzImage</a:t>
            </a:r>
            <a:r>
              <a:rPr kumimoji="1" lang="en-US" altLang="ko-KR" dirty="0"/>
              <a:t> </a:t>
            </a:r>
            <a:r>
              <a:rPr kumimoji="1" lang="ko-KR" altLang="en-US" dirty="0" err="1"/>
              <a:t>컴파일뒤</a:t>
            </a:r>
            <a:r>
              <a:rPr kumimoji="1" lang="ko-KR" altLang="en-US" dirty="0"/>
              <a:t>  </a:t>
            </a:r>
            <a:r>
              <a:rPr kumimoji="1" lang="en-US" altLang="ko-KR" dirty="0"/>
              <a:t>make</a:t>
            </a:r>
            <a:r>
              <a:rPr kumimoji="1" lang="ko-KR" altLang="en-US" dirty="0"/>
              <a:t> </a:t>
            </a:r>
            <a:r>
              <a:rPr kumimoji="1" lang="en-US" altLang="ko-KR" dirty="0"/>
              <a:t>install</a:t>
            </a:r>
            <a:r>
              <a:rPr kumimoji="1" lang="ko-KR" altLang="en-US" dirty="0"/>
              <a:t>로 커널 설치 후 </a:t>
            </a:r>
            <a:r>
              <a:rPr kumimoji="1" lang="ko-KR" altLang="en-US" dirty="0" err="1"/>
              <a:t>리부팅결과</a:t>
            </a:r>
            <a:r>
              <a:rPr kumimoji="1" lang="ko-KR" altLang="en-US" dirty="0"/>
              <a:t> </a:t>
            </a:r>
            <a:r>
              <a:rPr kumimoji="1" lang="ko-KR" altLang="en-US" dirty="0" err="1"/>
              <a:t>시스템콜이</a:t>
            </a:r>
            <a:r>
              <a:rPr kumimoji="1" lang="ko-KR" altLang="en-US" dirty="0"/>
              <a:t> 정상적으로 사용자 프로그램</a:t>
            </a:r>
            <a:r>
              <a:rPr kumimoji="1" lang="en-US" altLang="ko-KR" dirty="0"/>
              <a:t>(client_...c)</a:t>
            </a:r>
            <a:r>
              <a:rPr kumimoji="1" lang="ko-KR" altLang="en-US" dirty="0"/>
              <a:t>에서 전달한 문자열과 숫자를 포함한 </a:t>
            </a:r>
            <a:r>
              <a:rPr kumimoji="1" lang="ko-KR" altLang="en-US" dirty="0" err="1"/>
              <a:t>커널로그</a:t>
            </a:r>
            <a:r>
              <a:rPr kumimoji="1" lang="ko-KR" altLang="en-US" dirty="0"/>
              <a:t> 메시지가 </a:t>
            </a:r>
            <a:r>
              <a:rPr kumimoji="1" lang="en-US" altLang="ko-KR" dirty="0" err="1"/>
              <a:t>dmesg</a:t>
            </a:r>
            <a:r>
              <a:rPr kumimoji="1" lang="en-US" altLang="ko-KR" dirty="0"/>
              <a:t> </a:t>
            </a:r>
            <a:r>
              <a:rPr kumimoji="1" lang="ko-KR" altLang="en-US" dirty="0"/>
              <a:t>명령어실행시발생</a:t>
            </a:r>
            <a:r>
              <a:rPr kumimoji="1" lang="en-US" altLang="ko-KR" dirty="0"/>
              <a:t>!</a:t>
            </a:r>
          </a:p>
          <a:p>
            <a:endParaRPr kumimoji="1" lang="en-US" altLang="ko-KR" dirty="0"/>
          </a:p>
          <a:p>
            <a:r>
              <a:rPr kumimoji="1" lang="en-US" altLang="ko-KR" dirty="0"/>
              <a:t>2.</a:t>
            </a:r>
            <a:r>
              <a:rPr kumimoji="1" lang="ko-KR" altLang="en-US" dirty="0"/>
              <a:t> </a:t>
            </a:r>
            <a:r>
              <a:rPr kumimoji="1" lang="en-US" altLang="ko-KR" dirty="0" err="1"/>
              <a:t>hashkm.c</a:t>
            </a:r>
            <a:r>
              <a:rPr kumimoji="1" lang="en-US" altLang="ko-KR" dirty="0"/>
              <a:t> </a:t>
            </a:r>
            <a:r>
              <a:rPr kumimoji="1" lang="ko-KR" altLang="en-US" dirty="0"/>
              <a:t>해시 출력 모듈을 개발하고 있는 중</a:t>
            </a:r>
            <a:r>
              <a:rPr kumimoji="1" lang="en-US" altLang="ko-KR" dirty="0"/>
              <a:t>.</a:t>
            </a:r>
          </a:p>
          <a:p>
            <a:r>
              <a:rPr kumimoji="1" lang="ko-KR" altLang="en-US" dirty="0"/>
              <a:t>해시를 커널을 통해 </a:t>
            </a:r>
            <a:r>
              <a:rPr kumimoji="1" lang="ko-KR" altLang="en-US" dirty="0" err="1"/>
              <a:t>문자장치로</a:t>
            </a:r>
            <a:r>
              <a:rPr kumimoji="1" lang="ko-KR" altLang="en-US" dirty="0"/>
              <a:t> 전달받는게 조금은 무의미하다는 </a:t>
            </a:r>
            <a:r>
              <a:rPr kumimoji="1" lang="ko-KR" altLang="en-US" dirty="0" err="1"/>
              <a:t>판단이듦</a:t>
            </a:r>
            <a:endParaRPr kumimoji="1" lang="en-US" altLang="ko-KR" dirty="0"/>
          </a:p>
          <a:p>
            <a:r>
              <a:rPr kumimoji="1" lang="ko-KR" altLang="en-US" dirty="0" err="1"/>
              <a:t>하지만기본적인예제코드이니만큼부지런히개발에임함</a:t>
            </a:r>
            <a:r>
              <a:rPr kumimoji="1" lang="en-US" altLang="ko-KR" dirty="0"/>
              <a:t>.</a:t>
            </a:r>
          </a:p>
          <a:p>
            <a:r>
              <a:rPr kumimoji="1" lang="en-US" altLang="ko-KR" dirty="0"/>
              <a:t>Thanks to three references by ‘</a:t>
            </a:r>
            <a:r>
              <a:rPr kumimoji="1" lang="en-US" altLang="ko-KR" dirty="0" err="1"/>
              <a:t>marco</a:t>
            </a:r>
            <a:r>
              <a:rPr kumimoji="1" lang="en-US" altLang="ko-KR" dirty="0"/>
              <a:t> </a:t>
            </a:r>
            <a:r>
              <a:rPr kumimoji="1" lang="en-US" altLang="ko-KR" dirty="0" err="1"/>
              <a:t>cetica</a:t>
            </a:r>
            <a:r>
              <a:rPr kumimoji="1" lang="en-US" altLang="ko-KR" dirty="0"/>
              <a:t>’ </a:t>
            </a:r>
            <a:r>
              <a:rPr lang="en" altLang="ko-KR" i="1" dirty="0"/>
              <a:t>http://</a:t>
            </a:r>
            <a:r>
              <a:rPr lang="en" altLang="ko-KR" i="1" dirty="0" err="1"/>
              <a:t>marcocetica.com</a:t>
            </a:r>
            <a:r>
              <a:rPr lang="en" altLang="ko-KR" i="1" dirty="0"/>
              <a:t>/posts/</a:t>
            </a:r>
            <a:r>
              <a:rPr lang="en" altLang="ko-KR" i="1" dirty="0" err="1"/>
              <a:t>kernel_hacking_part</a:t>
            </a:r>
            <a:r>
              <a:rPr lang="en" altLang="ko-KR" i="1" dirty="0"/>
              <a:t>&lt;1to3&gt;/</a:t>
            </a:r>
            <a:endParaRPr lang="en" altLang="ko-KR" dirty="0"/>
          </a:p>
          <a:p>
            <a:pPr marL="0" indent="0">
              <a:buNone/>
            </a:pPr>
            <a:endParaRPr lang="en" altLang="ko-KR" dirty="0"/>
          </a:p>
        </p:txBody>
      </p:sp>
    </p:spTree>
    <p:extLst>
      <p:ext uri="{BB962C8B-B14F-4D97-AF65-F5344CB8AC3E}">
        <p14:creationId xmlns:p14="http://schemas.microsoft.com/office/powerpoint/2010/main" val="1253439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0AE721-E922-464F-BFBC-1616F08B38E3}"/>
              </a:ext>
            </a:extLst>
          </p:cNvPr>
          <p:cNvSpPr>
            <a:spLocks noGrp="1"/>
          </p:cNvSpPr>
          <p:nvPr>
            <p:ph type="title"/>
          </p:nvPr>
        </p:nvSpPr>
        <p:spPr/>
        <p:txBody>
          <a:bodyPr/>
          <a:lstStyle/>
          <a:p>
            <a:r>
              <a:rPr kumimoji="1" lang="ko-KR" altLang="en-US" dirty="0" err="1"/>
              <a:t>바텀할프에대해서</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2308891F-1C7B-DD45-8447-A803BB0A6F64}"/>
              </a:ext>
            </a:extLst>
          </p:cNvPr>
          <p:cNvSpPr>
            <a:spLocks noGrp="1"/>
          </p:cNvSpPr>
          <p:nvPr>
            <p:ph idx="1"/>
          </p:nvPr>
        </p:nvSpPr>
        <p:spPr/>
        <p:txBody>
          <a:bodyPr>
            <a:normAutofit fontScale="77500" lnSpcReduction="20000"/>
          </a:bodyPr>
          <a:lstStyle/>
          <a:p>
            <a:r>
              <a:rPr kumimoji="1" lang="en-US" altLang="ko-KR" dirty="0"/>
              <a:t>-</a:t>
            </a:r>
            <a:r>
              <a:rPr kumimoji="1" lang="ko-KR" altLang="en-US" dirty="0"/>
              <a:t> </a:t>
            </a:r>
            <a:r>
              <a:rPr kumimoji="1" lang="ko-KR" altLang="en-US" dirty="0" err="1"/>
              <a:t>탑하프</a:t>
            </a:r>
            <a:r>
              <a:rPr kumimoji="1" lang="en-US" altLang="ko-KR" dirty="0"/>
              <a:t> [TH]</a:t>
            </a:r>
          </a:p>
          <a:p>
            <a:r>
              <a:rPr kumimoji="1" lang="ko-KR" altLang="en-US" dirty="0"/>
              <a:t>인터럽트는 </a:t>
            </a:r>
            <a:r>
              <a:rPr kumimoji="1" lang="ko-KR" altLang="en-US" dirty="0" err="1"/>
              <a:t>블록되지않고</a:t>
            </a:r>
            <a:r>
              <a:rPr kumimoji="1" lang="ko-KR" altLang="en-US" dirty="0"/>
              <a:t> </a:t>
            </a:r>
            <a:r>
              <a:rPr kumimoji="1" lang="ko-KR" altLang="en-US" dirty="0" err="1"/>
              <a:t>고속으로처리되는데탑하프</a:t>
            </a:r>
            <a:r>
              <a:rPr kumimoji="1" lang="en-US" altLang="ko-KR" dirty="0"/>
              <a:t>[</a:t>
            </a:r>
            <a:r>
              <a:rPr kumimoji="1" lang="en-US" altLang="ko-KR" dirty="0" err="1"/>
              <a:t>TopHalf</a:t>
            </a:r>
            <a:r>
              <a:rPr kumimoji="1" lang="en-US" altLang="ko-KR" dirty="0"/>
              <a:t>)</a:t>
            </a:r>
            <a:r>
              <a:rPr kumimoji="1" lang="ko-KR" altLang="en-US" dirty="0"/>
              <a:t>가 그 역할을 하는 것을 의미</a:t>
            </a:r>
            <a:endParaRPr kumimoji="1" lang="en-US" altLang="ko-KR" dirty="0"/>
          </a:p>
          <a:p>
            <a:r>
              <a:rPr kumimoji="1" lang="en-US" altLang="ko-KR" dirty="0"/>
              <a:t>-</a:t>
            </a:r>
            <a:r>
              <a:rPr kumimoji="1" lang="ko-KR" altLang="en-US" dirty="0"/>
              <a:t> </a:t>
            </a:r>
            <a:r>
              <a:rPr kumimoji="1" lang="ko-KR" altLang="en-US" dirty="0" err="1"/>
              <a:t>바텀하프</a:t>
            </a:r>
            <a:r>
              <a:rPr kumimoji="1" lang="ko-KR" altLang="en-US" dirty="0"/>
              <a:t> </a:t>
            </a:r>
            <a:r>
              <a:rPr kumimoji="1" lang="en-US" altLang="ko-KR" dirty="0"/>
              <a:t>[BH]</a:t>
            </a:r>
          </a:p>
          <a:p>
            <a:r>
              <a:rPr kumimoji="1" lang="ko-KR" altLang="en-US" dirty="0"/>
              <a:t>인터럽트에서 처리하기에 </a:t>
            </a:r>
            <a:r>
              <a:rPr kumimoji="1" lang="ko-KR" altLang="en-US" dirty="0" err="1"/>
              <a:t>용량문제로속도가더딘문제는쓰레드나비슷한다른워크쓰레드에맡겨서탑할프밖에서처리되게하는</a:t>
            </a:r>
            <a:r>
              <a:rPr kumimoji="1" lang="en-US" altLang="ko-KR" dirty="0"/>
              <a:t>4</a:t>
            </a:r>
            <a:r>
              <a:rPr kumimoji="1" lang="ko-KR" altLang="en-US" dirty="0" err="1"/>
              <a:t>가지기법이있다</a:t>
            </a:r>
            <a:r>
              <a:rPr kumimoji="1" lang="en-US" altLang="ko-KR" dirty="0"/>
              <a:t>.</a:t>
            </a:r>
            <a:r>
              <a:rPr kumimoji="1" lang="ko-KR" altLang="en-US" dirty="0"/>
              <a:t>이것을</a:t>
            </a:r>
            <a:r>
              <a:rPr kumimoji="1" lang="en-US" altLang="ko-KR" dirty="0"/>
              <a:t>BH(</a:t>
            </a:r>
            <a:r>
              <a:rPr kumimoji="1" lang="en-US" altLang="ko-KR" dirty="0" err="1"/>
              <a:t>BottomHalf</a:t>
            </a:r>
            <a:r>
              <a:rPr kumimoji="1" lang="en-US" altLang="ko-KR" dirty="0"/>
              <a:t>(</a:t>
            </a:r>
            <a:r>
              <a:rPr kumimoji="1" lang="ko-KR" altLang="en-US" dirty="0"/>
              <a:t>인터럽트의</a:t>
            </a:r>
            <a:r>
              <a:rPr kumimoji="1" lang="en-US" altLang="ko-KR" dirty="0"/>
              <a:t>-)</a:t>
            </a:r>
            <a:r>
              <a:rPr kumimoji="1" lang="ko-KR" altLang="en-US" dirty="0" err="1"/>
              <a:t>후반부처리</a:t>
            </a:r>
            <a:r>
              <a:rPr kumimoji="1" lang="en-US" altLang="ko-KR" dirty="0"/>
              <a:t>]</a:t>
            </a:r>
            <a:r>
              <a:rPr kumimoji="1" lang="ko-KR" altLang="en-US" dirty="0" err="1"/>
              <a:t>라고하는리눅스인터럽트처리기본메커니즘</a:t>
            </a:r>
            <a:r>
              <a:rPr kumimoji="1" lang="en-US" altLang="ko-KR" dirty="0"/>
              <a:t>(Mechanisms)</a:t>
            </a:r>
            <a:r>
              <a:rPr kumimoji="1" lang="ko-KR" altLang="en-US" dirty="0"/>
              <a:t>이다</a:t>
            </a:r>
            <a:endParaRPr kumimoji="1" lang="en-US" altLang="ko-KR" dirty="0"/>
          </a:p>
          <a:p>
            <a:r>
              <a:rPr kumimoji="1" lang="en-US" altLang="ko-KR" dirty="0"/>
              <a:t>2.6</a:t>
            </a:r>
            <a:r>
              <a:rPr kumimoji="1" lang="ko-KR" altLang="en-US" dirty="0"/>
              <a:t>이후커널에서도</a:t>
            </a:r>
            <a:r>
              <a:rPr kumimoji="1" lang="en-US" altLang="ko-KR" dirty="0"/>
              <a:t>BH</a:t>
            </a:r>
            <a:r>
              <a:rPr kumimoji="1" lang="ko-KR" altLang="en-US" dirty="0"/>
              <a:t>가</a:t>
            </a:r>
            <a:r>
              <a:rPr kumimoji="1" lang="en-US" altLang="ko-KR" dirty="0"/>
              <a:t>2.4</a:t>
            </a:r>
            <a:r>
              <a:rPr kumimoji="1" lang="ko-KR" altLang="en-US" dirty="0"/>
              <a:t>커널버전대처럼</a:t>
            </a:r>
            <a:r>
              <a:rPr kumimoji="1" lang="en-US" altLang="ko-KR" dirty="0" err="1"/>
              <a:t>Tasklet</a:t>
            </a:r>
            <a:r>
              <a:rPr kumimoji="1" lang="en-US" altLang="ko-KR" dirty="0"/>
              <a:t>, </a:t>
            </a:r>
            <a:r>
              <a:rPr kumimoji="1" lang="en-US" altLang="ko-KR" dirty="0" err="1"/>
              <a:t>SoftIRQ</a:t>
            </a:r>
            <a:r>
              <a:rPr kumimoji="1" lang="ko-KR" altLang="en-US" dirty="0"/>
              <a:t>가 여전히 사용되고 추가적으로 있는데</a:t>
            </a:r>
            <a:r>
              <a:rPr kumimoji="1" lang="en-US" altLang="ko-KR" dirty="0"/>
              <a:t>,</a:t>
            </a:r>
          </a:p>
          <a:p>
            <a:r>
              <a:rPr kumimoji="1" lang="en-US" altLang="ko-KR" dirty="0"/>
              <a:t>1)</a:t>
            </a:r>
            <a:r>
              <a:rPr kumimoji="1" lang="ko-KR" altLang="en-US" dirty="0" err="1"/>
              <a:t>워크큐</a:t>
            </a:r>
            <a:r>
              <a:rPr kumimoji="1" lang="en-US" altLang="ko-KR" dirty="0"/>
              <a:t>[</a:t>
            </a:r>
            <a:r>
              <a:rPr kumimoji="1" lang="ko-KR" altLang="en-US" dirty="0" err="1"/>
              <a:t>워크쓰레드로</a:t>
            </a:r>
            <a:r>
              <a:rPr kumimoji="1" lang="ko-KR" altLang="en-US" dirty="0"/>
              <a:t> 실행될 듯한 구조인</a:t>
            </a:r>
            <a:r>
              <a:rPr kumimoji="1" lang="en-US" altLang="ko-KR" dirty="0"/>
              <a:t>]</a:t>
            </a:r>
          </a:p>
          <a:p>
            <a:r>
              <a:rPr kumimoji="1" lang="en-US" altLang="ko-KR" dirty="0"/>
              <a:t>2)NMI(</a:t>
            </a:r>
            <a:r>
              <a:rPr kumimoji="1" lang="ko-KR" altLang="en-US" dirty="0"/>
              <a:t>논 </a:t>
            </a:r>
            <a:r>
              <a:rPr kumimoji="1" lang="ko-KR" altLang="en-US" dirty="0" err="1"/>
              <a:t>마스크블</a:t>
            </a:r>
            <a:r>
              <a:rPr kumimoji="1" lang="ko-KR" altLang="en-US" dirty="0"/>
              <a:t> 인터럽트</a:t>
            </a:r>
            <a:r>
              <a:rPr kumimoji="1" lang="en-US" altLang="ko-KR" dirty="0"/>
              <a:t>[</a:t>
            </a:r>
            <a:r>
              <a:rPr kumimoji="1" lang="ko-KR" altLang="en-US" dirty="0" err="1"/>
              <a:t>순위가높은하드웨어</a:t>
            </a:r>
            <a:r>
              <a:rPr kumimoji="1" lang="ko-KR" altLang="en-US" dirty="0"/>
              <a:t> 인터럽트로 </a:t>
            </a:r>
            <a:r>
              <a:rPr kumimoji="1" lang="ko-KR" altLang="en-US" dirty="0" err="1"/>
              <a:t>프로세서에의해</a:t>
            </a:r>
            <a:r>
              <a:rPr kumimoji="1" lang="ko-KR" altLang="en-US" dirty="0"/>
              <a:t> </a:t>
            </a:r>
            <a:r>
              <a:rPr kumimoji="1" lang="ko-KR" altLang="en-US" dirty="0" err="1"/>
              <a:t>마스킹되지</a:t>
            </a:r>
            <a:r>
              <a:rPr kumimoji="1" lang="ko-KR" altLang="en-US" dirty="0"/>
              <a:t> 않고 하드웨어문제나 시스템 타이머가 동작해 시스템이 </a:t>
            </a:r>
            <a:r>
              <a:rPr kumimoji="1" lang="ko-KR" altLang="en-US" dirty="0" err="1"/>
              <a:t>멈추었을때</a:t>
            </a:r>
            <a:r>
              <a:rPr kumimoji="1" lang="ko-KR" altLang="en-US" dirty="0"/>
              <a:t> </a:t>
            </a:r>
            <a:r>
              <a:rPr kumimoji="1" lang="en-US" altLang="ko-KR" dirty="0"/>
              <a:t>reset[</a:t>
            </a:r>
            <a:r>
              <a:rPr kumimoji="1" lang="ko-KR" altLang="en-US" dirty="0"/>
              <a:t>재설치</a:t>
            </a:r>
            <a:r>
              <a:rPr kumimoji="1" lang="en-US" altLang="ko-KR" dirty="0"/>
              <a:t>]</a:t>
            </a:r>
            <a:r>
              <a:rPr kumimoji="1" lang="ko-KR" altLang="en-US" dirty="0"/>
              <a:t>하기 위한 목적과 같이 </a:t>
            </a:r>
            <a:r>
              <a:rPr kumimoji="1" lang="ko-KR" altLang="en-US" dirty="0" err="1"/>
              <a:t>고순위</a:t>
            </a:r>
            <a:r>
              <a:rPr kumimoji="1" lang="ko-KR" altLang="en-US" dirty="0"/>
              <a:t> 인터럽트가 필요해 해당 하드웨어인터럽트가 </a:t>
            </a:r>
            <a:r>
              <a:rPr kumimoji="1" lang="ko-KR" altLang="en-US" dirty="0" err="1"/>
              <a:t>발생할때이것을안전히완전하게처리하기위한필요임</a:t>
            </a:r>
            <a:r>
              <a:rPr kumimoji="1" lang="en-US" altLang="ko-KR" dirty="0"/>
              <a:t>.]</a:t>
            </a:r>
            <a:r>
              <a:rPr kumimoji="1" lang="ko-KR" altLang="en-US" dirty="0"/>
              <a:t> </a:t>
            </a:r>
            <a:endParaRPr kumimoji="1" lang="en-US" altLang="ko-KR" dirty="0"/>
          </a:p>
          <a:p>
            <a:r>
              <a:rPr kumimoji="1" lang="en-US" altLang="ko-KR" dirty="0"/>
              <a:t>*</a:t>
            </a:r>
            <a:r>
              <a:rPr kumimoji="1" lang="ko-KR" altLang="en-US" dirty="0"/>
              <a:t>참고</a:t>
            </a:r>
            <a:r>
              <a:rPr kumimoji="1" lang="en-US" altLang="ko-KR" dirty="0"/>
              <a:t>:</a:t>
            </a:r>
            <a:r>
              <a:rPr kumimoji="1" lang="ko-KR" altLang="en-US" dirty="0"/>
              <a:t> </a:t>
            </a:r>
            <a:r>
              <a:rPr kumimoji="1" lang="ko-KR" altLang="en-US" dirty="0" err="1"/>
              <a:t>바로핸들러가호출되기때문에</a:t>
            </a:r>
            <a:r>
              <a:rPr kumimoji="1" lang="ko-KR" altLang="en-US" dirty="0"/>
              <a:t> 보안 침해나 변조감지에도 쓰일 수 있다</a:t>
            </a:r>
            <a:r>
              <a:rPr kumimoji="1" lang="en-US" altLang="ko-KR" dirty="0"/>
              <a:t>(</a:t>
            </a:r>
            <a:r>
              <a:rPr kumimoji="1" lang="ko-KR" altLang="en-US" dirty="0"/>
              <a:t>우선순위가 높은 인터럽트라는 얘기고 </a:t>
            </a:r>
            <a:r>
              <a:rPr kumimoji="1" lang="en-US" altLang="ko-KR" dirty="0" err="1"/>
              <a:t>cpu</a:t>
            </a:r>
            <a:r>
              <a:rPr kumimoji="1" lang="ko-KR" altLang="en-US" dirty="0"/>
              <a:t>가 </a:t>
            </a:r>
            <a:r>
              <a:rPr kumimoji="1" lang="ko-KR" altLang="en-US" dirty="0" err="1"/>
              <a:t>마스킹하는</a:t>
            </a:r>
            <a:r>
              <a:rPr kumimoji="1" lang="ko-KR" altLang="en-US" dirty="0"/>
              <a:t> 표준인터럽트는 아니다</a:t>
            </a:r>
            <a:r>
              <a:rPr kumimoji="1" lang="en-US" altLang="ko-KR" dirty="0"/>
              <a:t>)</a:t>
            </a:r>
          </a:p>
          <a:p>
            <a:endParaRPr kumimoji="1" lang="en-US" altLang="ko-KR" dirty="0"/>
          </a:p>
        </p:txBody>
      </p:sp>
    </p:spTree>
    <p:extLst>
      <p:ext uri="{BB962C8B-B14F-4D97-AF65-F5344CB8AC3E}">
        <p14:creationId xmlns:p14="http://schemas.microsoft.com/office/powerpoint/2010/main" val="3006805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A4D9B7-61F2-9C4A-9D98-85E0538E0A8E}"/>
              </a:ext>
            </a:extLst>
          </p:cNvPr>
          <p:cNvSpPr>
            <a:spLocks noGrp="1"/>
          </p:cNvSpPr>
          <p:nvPr>
            <p:ph type="title"/>
          </p:nvPr>
        </p:nvSpPr>
        <p:spPr/>
        <p:txBody>
          <a:bodyPr/>
          <a:lstStyle/>
          <a:p>
            <a:r>
              <a:rPr kumimoji="1" lang="ko-KR" altLang="en-US" dirty="0"/>
              <a:t>커널 </a:t>
            </a:r>
            <a:r>
              <a:rPr kumimoji="1" lang="ko-KR" altLang="en-US" dirty="0" err="1"/>
              <a:t>미티게이션들</a:t>
            </a:r>
            <a:endParaRPr kumimoji="1" lang="ko-KR" altLang="en-US" dirty="0"/>
          </a:p>
        </p:txBody>
      </p:sp>
      <p:sp>
        <p:nvSpPr>
          <p:cNvPr id="3" name="내용 개체 틀 2">
            <a:extLst>
              <a:ext uri="{FF2B5EF4-FFF2-40B4-BE49-F238E27FC236}">
                <a16:creationId xmlns:a16="http://schemas.microsoft.com/office/drawing/2014/main" id="{4564486D-786E-E846-B0AE-B93D8998DFE1}"/>
              </a:ext>
            </a:extLst>
          </p:cNvPr>
          <p:cNvSpPr>
            <a:spLocks noGrp="1"/>
          </p:cNvSpPr>
          <p:nvPr>
            <p:ph idx="1"/>
          </p:nvPr>
        </p:nvSpPr>
        <p:spPr/>
        <p:txBody>
          <a:bodyPr>
            <a:normAutofit fontScale="92500"/>
          </a:bodyPr>
          <a:lstStyle/>
          <a:p>
            <a:r>
              <a:rPr kumimoji="1" lang="en-US" altLang="ko-KR" dirty="0"/>
              <a:t>1.</a:t>
            </a:r>
            <a:r>
              <a:rPr kumimoji="1" lang="ko-KR" altLang="en-US" dirty="0"/>
              <a:t> </a:t>
            </a:r>
            <a:r>
              <a:rPr kumimoji="1" lang="en-US" altLang="ko-KR" dirty="0"/>
              <a:t>KASLR(</a:t>
            </a:r>
            <a:r>
              <a:rPr kumimoji="1" lang="ko-KR" altLang="en-US" dirty="0"/>
              <a:t>커널 주소 공간 레이아웃 </a:t>
            </a:r>
            <a:r>
              <a:rPr kumimoji="1" lang="ko-KR" altLang="en-US" dirty="0" err="1"/>
              <a:t>랜덤화</a:t>
            </a:r>
            <a:r>
              <a:rPr kumimoji="1" lang="en-US" altLang="ko-KR" dirty="0"/>
              <a:t>)</a:t>
            </a:r>
          </a:p>
          <a:p>
            <a:r>
              <a:rPr kumimoji="1" lang="en-US" altLang="ko-KR" dirty="0"/>
              <a:t>2.</a:t>
            </a:r>
            <a:r>
              <a:rPr kumimoji="1" lang="ko-KR" altLang="en-US" dirty="0"/>
              <a:t> </a:t>
            </a:r>
            <a:r>
              <a:rPr kumimoji="1" lang="en-US" altLang="ko-KR" dirty="0"/>
              <a:t>FG_KASLR(</a:t>
            </a:r>
            <a:r>
              <a:rPr kumimoji="1" lang="ko-KR" altLang="en-US" dirty="0"/>
              <a:t>함수 단위 커널 주소 공간 레이아웃 </a:t>
            </a:r>
            <a:r>
              <a:rPr kumimoji="1" lang="ko-KR" altLang="en-US" dirty="0" err="1"/>
              <a:t>랜덤화</a:t>
            </a:r>
            <a:r>
              <a:rPr kumimoji="1" lang="en-US" altLang="ko-KR" dirty="0"/>
              <a:t>)</a:t>
            </a:r>
          </a:p>
          <a:p>
            <a:r>
              <a:rPr kumimoji="1" lang="en-US" altLang="ko-KR" dirty="0"/>
              <a:t>3.</a:t>
            </a:r>
            <a:r>
              <a:rPr kumimoji="1" lang="ko-KR" altLang="en-US" dirty="0"/>
              <a:t> </a:t>
            </a:r>
            <a:r>
              <a:rPr kumimoji="1" lang="en-US" altLang="ko-KR" dirty="0"/>
              <a:t>KPTI(</a:t>
            </a:r>
            <a:r>
              <a:rPr kumimoji="1" lang="ko-KR" altLang="en-US" dirty="0"/>
              <a:t>커널 페이지 테이블 격리</a:t>
            </a:r>
            <a:r>
              <a:rPr kumimoji="1" lang="en-US" altLang="ko-KR" dirty="0"/>
              <a:t>)</a:t>
            </a:r>
          </a:p>
          <a:p>
            <a:r>
              <a:rPr kumimoji="1" lang="en-US" altLang="ko-KR" dirty="0"/>
              <a:t>4.</a:t>
            </a:r>
            <a:r>
              <a:rPr kumimoji="1" lang="ko-KR" altLang="en-US" dirty="0"/>
              <a:t> </a:t>
            </a:r>
            <a:r>
              <a:rPr kumimoji="1" lang="en-US" altLang="ko-KR" dirty="0"/>
              <a:t>SMEP(</a:t>
            </a:r>
            <a:r>
              <a:rPr kumimoji="1" lang="ko-KR" altLang="en-US" dirty="0"/>
              <a:t>커널 모드 </a:t>
            </a:r>
            <a:r>
              <a:rPr kumimoji="1" lang="ko-KR" altLang="en-US" dirty="0" err="1"/>
              <a:t>링제로</a:t>
            </a:r>
            <a:r>
              <a:rPr kumimoji="1" lang="ko-KR" altLang="en-US" dirty="0"/>
              <a:t> 코드 실행을 유저 프로세스가 </a:t>
            </a:r>
            <a:r>
              <a:rPr kumimoji="1" lang="ko-KR" altLang="en-US" dirty="0" err="1"/>
              <a:t>실행할수</a:t>
            </a:r>
            <a:r>
              <a:rPr kumimoji="1" lang="ko-KR" altLang="en-US" dirty="0"/>
              <a:t> 없게 차단함</a:t>
            </a:r>
            <a:r>
              <a:rPr kumimoji="1" lang="en-US" altLang="ko-KR" dirty="0"/>
              <a:t>)</a:t>
            </a:r>
          </a:p>
          <a:p>
            <a:r>
              <a:rPr kumimoji="1" lang="en-US" altLang="ko-KR" dirty="0"/>
              <a:t>5.</a:t>
            </a:r>
            <a:r>
              <a:rPr kumimoji="1" lang="ko-KR" altLang="en-US" dirty="0"/>
              <a:t> </a:t>
            </a:r>
            <a:r>
              <a:rPr kumimoji="1" lang="en-US" altLang="ko-KR" dirty="0"/>
              <a:t>SMAP(</a:t>
            </a:r>
            <a:r>
              <a:rPr kumimoji="1" lang="ko-KR" altLang="en-US" dirty="0"/>
              <a:t>커널 모드에서 유저 스페이스의 주소 공간의 데이터 영역에 접속할 수 없음</a:t>
            </a:r>
            <a:r>
              <a:rPr kumimoji="1" lang="en-US" altLang="ko-KR" dirty="0"/>
              <a:t>)</a:t>
            </a:r>
          </a:p>
          <a:p>
            <a:r>
              <a:rPr kumimoji="1" lang="en-US" altLang="ko-KR" dirty="0"/>
              <a:t>6. CANARY (</a:t>
            </a:r>
            <a:r>
              <a:rPr kumimoji="1" lang="ko-KR" altLang="en-US" dirty="0"/>
              <a:t>뻔한 </a:t>
            </a:r>
            <a:r>
              <a:rPr kumimoji="1" lang="ko-KR" altLang="en-US" dirty="0" err="1"/>
              <a:t>카나리</a:t>
            </a:r>
            <a:r>
              <a:rPr kumimoji="1" lang="en-US" altLang="ko-KR" dirty="0"/>
              <a:t>)</a:t>
            </a:r>
          </a:p>
          <a:p>
            <a:r>
              <a:rPr kumimoji="1" lang="en-US" altLang="ko-KR" dirty="0"/>
              <a:t>7.</a:t>
            </a:r>
            <a:r>
              <a:rPr kumimoji="1" lang="ko-KR" altLang="en-US" dirty="0"/>
              <a:t> </a:t>
            </a:r>
            <a:r>
              <a:rPr kumimoji="1" lang="en-US" altLang="ko-KR" dirty="0" err="1"/>
              <a:t>mmap_min_addr</a:t>
            </a:r>
            <a:r>
              <a:rPr kumimoji="1" lang="en-US" altLang="ko-KR" dirty="0"/>
              <a:t>(</a:t>
            </a:r>
            <a:r>
              <a:rPr kumimoji="1" lang="ko-KR" altLang="en-US" dirty="0" err="1"/>
              <a:t>널포인터디레퍼런스취약점완전차단방법대표커널파라메타설정법</a:t>
            </a:r>
            <a:r>
              <a:rPr kumimoji="1" lang="ko-KR" altLang="en-US" dirty="0"/>
              <a:t> </a:t>
            </a:r>
            <a:r>
              <a:rPr kumimoji="1" lang="en-US" altLang="ko-KR" dirty="0"/>
              <a:t>–</a:t>
            </a:r>
            <a:r>
              <a:rPr kumimoji="1" lang="ko-KR" altLang="en-US" dirty="0"/>
              <a:t> </a:t>
            </a:r>
            <a:r>
              <a:rPr kumimoji="1" lang="en-US" altLang="ko-KR" dirty="0" err="1"/>
              <a:t>mmap</a:t>
            </a:r>
            <a:r>
              <a:rPr kumimoji="1" lang="ko-KR" altLang="en-US" dirty="0"/>
              <a:t>의 </a:t>
            </a:r>
            <a:r>
              <a:rPr kumimoji="1" lang="ko-KR" altLang="en-US" dirty="0" err="1"/>
              <a:t>호출에따르는주소공간을</a:t>
            </a:r>
            <a:r>
              <a:rPr kumimoji="1" lang="ko-KR" altLang="en-US" dirty="0"/>
              <a:t> </a:t>
            </a:r>
            <a:r>
              <a:rPr kumimoji="1" lang="en-US" altLang="ko-KR" dirty="0"/>
              <a:t>0x00</a:t>
            </a:r>
            <a:r>
              <a:rPr kumimoji="1" lang="ko-KR" altLang="en-US" dirty="0" err="1"/>
              <a:t>주변주소로</a:t>
            </a:r>
            <a:r>
              <a:rPr kumimoji="1" lang="ko-KR" altLang="en-US" dirty="0"/>
              <a:t> 할당할 수 없도록 </a:t>
            </a:r>
            <a:r>
              <a:rPr kumimoji="1" lang="ko-KR" altLang="en-US" dirty="0" err="1"/>
              <a:t>경계값을</a:t>
            </a:r>
            <a:r>
              <a:rPr kumimoji="1" lang="ko-KR" altLang="en-US" dirty="0"/>
              <a:t> 높은 </a:t>
            </a:r>
            <a:r>
              <a:rPr kumimoji="1" lang="ko-KR" altLang="en-US" dirty="0" err="1"/>
              <a:t>주소쪽으로</a:t>
            </a:r>
            <a:r>
              <a:rPr kumimoji="1" lang="ko-KR" altLang="en-US" dirty="0"/>
              <a:t> </a:t>
            </a:r>
            <a:r>
              <a:rPr kumimoji="1" lang="ko-KR" altLang="en-US" dirty="0" err="1"/>
              <a:t>설정해두는</a:t>
            </a:r>
            <a:r>
              <a:rPr kumimoji="1" lang="ko-KR" altLang="en-US" dirty="0"/>
              <a:t> 방법 </a:t>
            </a:r>
            <a:r>
              <a:rPr kumimoji="1" lang="en-US" altLang="ko-KR" dirty="0"/>
              <a:t>–</a:t>
            </a:r>
            <a:r>
              <a:rPr kumimoji="1" lang="ko-KR" altLang="en-US" dirty="0"/>
              <a:t> 저지대 가상 메모리 주소 공간 메모리 페이지 할당 </a:t>
            </a:r>
            <a:r>
              <a:rPr kumimoji="1" lang="ko-KR" altLang="en-US" dirty="0" err="1"/>
              <a:t>차단기교</a:t>
            </a:r>
            <a:r>
              <a:rPr kumimoji="1" lang="en-US" altLang="ko-KR"/>
              <a:t>)</a:t>
            </a:r>
            <a:r>
              <a:rPr kumimoji="1" lang="ko-KR" altLang="en-US"/>
              <a:t> </a:t>
            </a:r>
            <a:endParaRPr kumimoji="1" lang="ko-KR" altLang="en-US" dirty="0"/>
          </a:p>
        </p:txBody>
      </p:sp>
    </p:spTree>
    <p:extLst>
      <p:ext uri="{BB962C8B-B14F-4D97-AF65-F5344CB8AC3E}">
        <p14:creationId xmlns:p14="http://schemas.microsoft.com/office/powerpoint/2010/main" val="3505928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998C98-98A8-D141-A13A-AED54C2F59AD}"/>
              </a:ext>
            </a:extLst>
          </p:cNvPr>
          <p:cNvSpPr>
            <a:spLocks noGrp="1"/>
          </p:cNvSpPr>
          <p:nvPr>
            <p:ph type="title"/>
          </p:nvPr>
        </p:nvSpPr>
        <p:spPr/>
        <p:txBody>
          <a:bodyPr/>
          <a:lstStyle/>
          <a:p>
            <a:r>
              <a:rPr kumimoji="1" lang="en-US" altLang="ko-KR" dirty="0"/>
              <a:t>Ver 2 </a:t>
            </a:r>
            <a:br>
              <a:rPr kumimoji="1" lang="en-US" altLang="ko-KR" dirty="0"/>
            </a:br>
            <a:r>
              <a:rPr kumimoji="1" lang="ko-KR" altLang="en-US" dirty="0" err="1"/>
              <a:t>미티게이션에대한오해와진상</a:t>
            </a:r>
            <a:endParaRPr kumimoji="1" lang="ko-KR" altLang="en-US" dirty="0"/>
          </a:p>
        </p:txBody>
      </p:sp>
      <p:sp>
        <p:nvSpPr>
          <p:cNvPr id="3" name="내용 개체 틀 2">
            <a:extLst>
              <a:ext uri="{FF2B5EF4-FFF2-40B4-BE49-F238E27FC236}">
                <a16:creationId xmlns:a16="http://schemas.microsoft.com/office/drawing/2014/main" id="{D75E455E-6BFF-6649-AA1D-B21A398C72F5}"/>
              </a:ext>
            </a:extLst>
          </p:cNvPr>
          <p:cNvSpPr>
            <a:spLocks noGrp="1"/>
          </p:cNvSpPr>
          <p:nvPr>
            <p:ph idx="1"/>
          </p:nvPr>
        </p:nvSpPr>
        <p:spPr/>
        <p:txBody>
          <a:bodyPr>
            <a:normAutofit fontScale="92500" lnSpcReduction="10000"/>
          </a:bodyPr>
          <a:lstStyle/>
          <a:p>
            <a:r>
              <a:rPr kumimoji="1" lang="ko-KR" altLang="en-US" dirty="0" err="1"/>
              <a:t>마이티</a:t>
            </a:r>
            <a:r>
              <a:rPr kumimoji="1" lang="en-US" altLang="ko-KR" dirty="0"/>
              <a:t>?</a:t>
            </a:r>
            <a:r>
              <a:rPr kumimoji="1" lang="ko-KR" altLang="en-US" dirty="0" err="1"/>
              <a:t>미티</a:t>
            </a:r>
            <a:r>
              <a:rPr kumimoji="1" lang="en-US" altLang="ko-KR" dirty="0"/>
              <a:t>?</a:t>
            </a:r>
            <a:r>
              <a:rPr kumimoji="1" lang="ko-KR" altLang="en-US" dirty="0" err="1"/>
              <a:t>뭐라그러는거죠</a:t>
            </a:r>
            <a:r>
              <a:rPr kumimoji="1" lang="en-US" altLang="ko-KR" dirty="0"/>
              <a:t>?</a:t>
            </a:r>
          </a:p>
          <a:p>
            <a:r>
              <a:rPr kumimoji="1" lang="en-US" altLang="ko-KR" dirty="0"/>
              <a:t>mitigations</a:t>
            </a:r>
            <a:r>
              <a:rPr kumimoji="1" lang="ko-KR" altLang="en-US" dirty="0"/>
              <a:t>인데요</a:t>
            </a:r>
            <a:r>
              <a:rPr kumimoji="1" lang="en-US" altLang="ko-KR" dirty="0"/>
              <a:t>.</a:t>
            </a:r>
            <a:r>
              <a:rPr kumimoji="1" lang="ko-KR" altLang="en-US" dirty="0" err="1"/>
              <a:t>이게보안적해결책이라고합니다</a:t>
            </a:r>
            <a:endParaRPr kumimoji="1" lang="en-US" altLang="ko-KR" dirty="0"/>
          </a:p>
          <a:p>
            <a:r>
              <a:rPr kumimoji="1" lang="ko-KR" altLang="en-US" dirty="0"/>
              <a:t>우리는</a:t>
            </a:r>
            <a:r>
              <a:rPr kumimoji="1" lang="en-US" altLang="ko-KR" dirty="0"/>
              <a:t>1%</a:t>
            </a:r>
            <a:r>
              <a:rPr kumimoji="1" lang="ko-KR" altLang="en-US" dirty="0" err="1"/>
              <a:t>이상의해커가보기에는절대로해결책이되지안턴우회성취약성을갖고있는버기코드라고봅니다</a:t>
            </a:r>
            <a:endParaRPr kumimoji="1" lang="en-US" altLang="ko-KR" dirty="0"/>
          </a:p>
          <a:p>
            <a:r>
              <a:rPr kumimoji="1" lang="ko-KR" altLang="en-US" dirty="0" err="1"/>
              <a:t>우회가가능하시네요</a:t>
            </a:r>
            <a:r>
              <a:rPr kumimoji="1" lang="en-US" altLang="ko-KR" dirty="0"/>
              <a:t>?</a:t>
            </a:r>
            <a:r>
              <a:rPr kumimoji="1" lang="ko-KR" altLang="en-US" dirty="0" err="1"/>
              <a:t>이걸공격테크니키라고해야하는데사람들이바이패스</a:t>
            </a:r>
            <a:r>
              <a:rPr kumimoji="1" lang="en-US" altLang="ko-KR" dirty="0"/>
              <a:t>(bypassing)</a:t>
            </a:r>
            <a:r>
              <a:rPr kumimoji="1" lang="ko-KR" altLang="en-US" dirty="0" err="1"/>
              <a:t>이라고이름을</a:t>
            </a:r>
            <a:r>
              <a:rPr kumimoji="1" lang="ko-KR" altLang="en-US" dirty="0"/>
              <a:t> </a:t>
            </a:r>
            <a:r>
              <a:rPr kumimoji="1" lang="ko-KR" altLang="en-US" dirty="0" err="1"/>
              <a:t>나마에를츠케테이따카라네</a:t>
            </a:r>
            <a:r>
              <a:rPr kumimoji="1" lang="en-US" altLang="ko-KR" dirty="0"/>
              <a:t>?</a:t>
            </a:r>
          </a:p>
          <a:p>
            <a:r>
              <a:rPr kumimoji="1" lang="ko-KR" altLang="en-US" dirty="0"/>
              <a:t>예</a:t>
            </a:r>
            <a:r>
              <a:rPr kumimoji="1" lang="en-US" altLang="ko-KR" dirty="0"/>
              <a:t>…</a:t>
            </a:r>
          </a:p>
          <a:p>
            <a:r>
              <a:rPr kumimoji="1" lang="ko-KR" altLang="en-US" dirty="0" err="1"/>
              <a:t>그래서인거에요</a:t>
            </a:r>
            <a:r>
              <a:rPr kumimoji="1" lang="en-US" altLang="ko-KR" dirty="0"/>
              <a:t>.</a:t>
            </a:r>
            <a:r>
              <a:rPr kumimoji="1" lang="ko-KR" altLang="en-US" dirty="0"/>
              <a:t>우리 이 문장에 집중을 </a:t>
            </a:r>
            <a:r>
              <a:rPr kumimoji="1" lang="ko-KR" altLang="en-US" dirty="0" err="1"/>
              <a:t>잠시만해봐도</a:t>
            </a:r>
            <a:r>
              <a:rPr kumimoji="1" lang="ko-KR" altLang="en-US" dirty="0"/>
              <a:t> 간단히 </a:t>
            </a:r>
            <a:r>
              <a:rPr kumimoji="1" lang="ko-KR" altLang="en-US" dirty="0" err="1"/>
              <a:t>우회가가능한걸</a:t>
            </a:r>
            <a:r>
              <a:rPr kumimoji="1" lang="ko-KR" altLang="en-US" dirty="0"/>
              <a:t> 알 수 </a:t>
            </a:r>
            <a:r>
              <a:rPr kumimoji="1" lang="ko-KR" altLang="en-US" dirty="0" err="1"/>
              <a:t>이써요</a:t>
            </a:r>
            <a:r>
              <a:rPr kumimoji="1" lang="en-US" altLang="ko-KR" dirty="0"/>
              <a:t>.</a:t>
            </a:r>
            <a:r>
              <a:rPr kumimoji="1" lang="ko-KR" altLang="en-US" dirty="0" err="1"/>
              <a:t>저도해보아꾸요</a:t>
            </a:r>
            <a:r>
              <a:rPr kumimoji="1" lang="en-US" altLang="ko-KR" dirty="0"/>
              <a:t>.</a:t>
            </a:r>
            <a:r>
              <a:rPr kumimoji="1" lang="ko-KR" altLang="en-US" dirty="0"/>
              <a:t>한 </a:t>
            </a:r>
            <a:r>
              <a:rPr kumimoji="1" lang="en-US" altLang="ko-KR" dirty="0"/>
              <a:t>3</a:t>
            </a:r>
            <a:r>
              <a:rPr kumimoji="1" lang="ko-KR" altLang="en-US" dirty="0" err="1"/>
              <a:t>개정도요</a:t>
            </a:r>
            <a:r>
              <a:rPr kumimoji="1" lang="en-US" altLang="ko-KR" dirty="0"/>
              <a:t>.</a:t>
            </a:r>
            <a:r>
              <a:rPr kumimoji="1" lang="ko-KR" altLang="en-US" dirty="0" err="1"/>
              <a:t>공개된거지만제이름은못겁니다</a:t>
            </a:r>
            <a:r>
              <a:rPr kumimoji="1" lang="en-US" altLang="ko-KR" dirty="0"/>
              <a:t>.</a:t>
            </a:r>
          </a:p>
          <a:p>
            <a:r>
              <a:rPr kumimoji="1" lang="ko-KR" altLang="en-US" dirty="0" err="1"/>
              <a:t>아무것도아니기때문이에요</a:t>
            </a:r>
            <a:r>
              <a:rPr kumimoji="1" lang="en-US" altLang="ko-KR" dirty="0"/>
              <a:t>.</a:t>
            </a:r>
            <a:r>
              <a:rPr kumimoji="1" lang="ko-KR" altLang="en-US" dirty="0" err="1"/>
              <a:t>공격테크니키인데수준이낮은걸바이패싱이라고부른거같은데공격테크니키잡기</a:t>
            </a:r>
            <a:r>
              <a:rPr kumimoji="1" lang="en-US" altLang="ko-KR" dirty="0"/>
              <a:t>?</a:t>
            </a:r>
            <a:r>
              <a:rPr kumimoji="1" lang="ko-KR" altLang="en-US" dirty="0" err="1"/>
              <a:t>라고부르심될거같네요</a:t>
            </a:r>
            <a:endParaRPr kumimoji="1" lang="ko-KR" altLang="en-US" dirty="0"/>
          </a:p>
        </p:txBody>
      </p:sp>
    </p:spTree>
    <p:extLst>
      <p:ext uri="{BB962C8B-B14F-4D97-AF65-F5344CB8AC3E}">
        <p14:creationId xmlns:p14="http://schemas.microsoft.com/office/powerpoint/2010/main" val="2692360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000B4A-43C4-F649-B313-6F81A4187D19}"/>
              </a:ext>
            </a:extLst>
          </p:cNvPr>
          <p:cNvSpPr>
            <a:spLocks noGrp="1"/>
          </p:cNvSpPr>
          <p:nvPr>
            <p:ph type="title"/>
          </p:nvPr>
        </p:nvSpPr>
        <p:spPr/>
        <p:txBody>
          <a:bodyPr/>
          <a:lstStyle/>
          <a:p>
            <a:r>
              <a:rPr kumimoji="1" lang="ko-KR" altLang="en-US" dirty="0"/>
              <a:t>레퍼런스모음집</a:t>
            </a:r>
          </a:p>
        </p:txBody>
      </p:sp>
      <p:sp>
        <p:nvSpPr>
          <p:cNvPr id="3" name="내용 개체 틀 2">
            <a:extLst>
              <a:ext uri="{FF2B5EF4-FFF2-40B4-BE49-F238E27FC236}">
                <a16:creationId xmlns:a16="http://schemas.microsoft.com/office/drawing/2014/main" id="{A2ABAD7F-C2DD-784F-A714-0D3ECB604F09}"/>
              </a:ext>
            </a:extLst>
          </p:cNvPr>
          <p:cNvSpPr>
            <a:spLocks noGrp="1"/>
          </p:cNvSpPr>
          <p:nvPr>
            <p:ph idx="1"/>
          </p:nvPr>
        </p:nvSpPr>
        <p:spPr/>
        <p:txBody>
          <a:bodyPr>
            <a:normAutofit lnSpcReduction="10000"/>
          </a:bodyPr>
          <a:lstStyle/>
          <a:p>
            <a:r>
              <a:rPr kumimoji="1" lang="en-US" altLang="ko-KR" dirty="0"/>
              <a:t>[1]</a:t>
            </a:r>
            <a:r>
              <a:rPr kumimoji="1" lang="ko-KR" altLang="en-US" dirty="0"/>
              <a:t> 주요</a:t>
            </a:r>
            <a:r>
              <a:rPr kumimoji="1" lang="en-US" altLang="ko-KR" dirty="0"/>
              <a:t>-</a:t>
            </a:r>
            <a:r>
              <a:rPr kumimoji="1" lang="en" altLang="ko-KR" dirty="0">
                <a:hlinkClick r:id="rId2"/>
              </a:rPr>
              <a:t>https://marcocetica.com/posts/kernel_hacking_part1/</a:t>
            </a:r>
            <a:endParaRPr kumimoji="1" lang="en-US" altLang="ko-KR" dirty="0"/>
          </a:p>
          <a:p>
            <a:r>
              <a:rPr kumimoji="1" lang="en" altLang="ko-KR" dirty="0">
                <a:hlinkClick r:id="rId3"/>
              </a:rPr>
              <a:t>https://marcocetica.com/posts/kernel_hacking_part</a:t>
            </a:r>
            <a:r>
              <a:rPr kumimoji="1" lang="en-US" altLang="ko-KR" dirty="0">
                <a:hlinkClick r:id="rId3"/>
              </a:rPr>
              <a:t>2</a:t>
            </a:r>
            <a:r>
              <a:rPr kumimoji="1" lang="en" altLang="ko-KR" dirty="0">
                <a:hlinkClick r:id="rId3"/>
              </a:rPr>
              <a:t>/</a:t>
            </a:r>
            <a:endParaRPr kumimoji="1" lang="en" altLang="ko-KR" dirty="0"/>
          </a:p>
          <a:p>
            <a:r>
              <a:rPr kumimoji="1" lang="en" altLang="ko-KR" dirty="0">
                <a:hlinkClick r:id="rId4"/>
              </a:rPr>
              <a:t>https://</a:t>
            </a:r>
            <a:r>
              <a:rPr kumimoji="1" lang="en" altLang="ko-KR" dirty="0" err="1">
                <a:hlinkClick r:id="rId4"/>
              </a:rPr>
              <a:t>marcocetica.com</a:t>
            </a:r>
            <a:r>
              <a:rPr kumimoji="1" lang="en" altLang="ko-KR" dirty="0">
                <a:hlinkClick r:id="rId4"/>
              </a:rPr>
              <a:t>/posts/</a:t>
            </a:r>
            <a:r>
              <a:rPr kumimoji="1" lang="en" altLang="ko-KR" dirty="0" err="1">
                <a:hlinkClick r:id="rId4"/>
              </a:rPr>
              <a:t>kernel_hacking_part</a:t>
            </a:r>
            <a:r>
              <a:rPr kumimoji="1" lang="en-US" altLang="ko-KR" dirty="0">
                <a:hlinkClick r:id="rId4"/>
              </a:rPr>
              <a:t>3</a:t>
            </a:r>
            <a:r>
              <a:rPr kumimoji="1" lang="en" altLang="ko-KR" dirty="0">
                <a:hlinkClick r:id="rId4"/>
              </a:rPr>
              <a:t>/</a:t>
            </a:r>
            <a:endParaRPr kumimoji="1" lang="en" altLang="ko-KR" dirty="0"/>
          </a:p>
          <a:p>
            <a:endParaRPr kumimoji="1" lang="en-US" altLang="ko-KR" dirty="0"/>
          </a:p>
          <a:p>
            <a:r>
              <a:rPr kumimoji="1" lang="en-US" altLang="ko-KR" dirty="0"/>
              <a:t>[2]</a:t>
            </a:r>
            <a:r>
              <a:rPr kumimoji="1" lang="ko-KR" altLang="en-US" dirty="0"/>
              <a:t> </a:t>
            </a:r>
            <a:r>
              <a:rPr lang="ko-KR" altLang="en-US" dirty="0" err="1"/>
              <a:t>미티게이션</a:t>
            </a:r>
            <a:r>
              <a:rPr lang="en-US" altLang="ko-KR" dirty="0"/>
              <a:t>-</a:t>
            </a:r>
            <a:r>
              <a:rPr lang="en-US" altLang="ko-KR" dirty="0">
                <a:hlinkClick r:id="rId5"/>
              </a:rPr>
              <a:t>https://xidoo.top/2021/08/kernel_mitigation_bypass/</a:t>
            </a:r>
            <a:endParaRPr lang="ko-KR" altLang="en-US" dirty="0"/>
          </a:p>
          <a:p>
            <a:endParaRPr lang="en-US" altLang="ko-KR" dirty="0"/>
          </a:p>
          <a:p>
            <a:r>
              <a:rPr lang="en-US" altLang="ko-KR" dirty="0"/>
              <a:t>[3]</a:t>
            </a:r>
            <a:r>
              <a:rPr lang="ko-KR" altLang="en-US" dirty="0"/>
              <a:t> </a:t>
            </a:r>
            <a:r>
              <a:rPr lang="en-US" altLang="ko-KR" dirty="0" err="1"/>
              <a:t>xcel’s</a:t>
            </a:r>
            <a:r>
              <a:rPr lang="en-US" altLang="ko-KR" dirty="0"/>
              <a:t> tutorial-</a:t>
            </a:r>
            <a:r>
              <a:rPr lang="en" altLang="ko-KR" dirty="0"/>
              <a:t>https://</a:t>
            </a:r>
            <a:r>
              <a:rPr lang="en" altLang="ko-KR" dirty="0" err="1"/>
              <a:t>github.com</a:t>
            </a:r>
            <a:r>
              <a:rPr lang="en" altLang="ko-KR" dirty="0"/>
              <a:t>/</a:t>
            </a:r>
            <a:r>
              <a:rPr lang="en" altLang="ko-KR" dirty="0" err="1"/>
              <a:t>xcellerator</a:t>
            </a:r>
            <a:r>
              <a:rPr lang="en" altLang="ko-KR" dirty="0"/>
              <a:t>/</a:t>
            </a:r>
            <a:r>
              <a:rPr lang="en" altLang="ko-KR" dirty="0" err="1"/>
              <a:t>linux_kernel_hacking</a:t>
            </a:r>
            <a:endParaRPr lang="en-US" altLang="ko-KR" dirty="0"/>
          </a:p>
          <a:p>
            <a:endParaRPr lang="en-US" altLang="ko-KR" dirty="0"/>
          </a:p>
          <a:p>
            <a:r>
              <a:rPr lang="en-US" altLang="ko-KR" dirty="0"/>
              <a:t>[4]</a:t>
            </a:r>
            <a:r>
              <a:rPr lang="ko-KR" altLang="en-US" dirty="0"/>
              <a:t> </a:t>
            </a:r>
            <a:r>
              <a:rPr lang="en-US" altLang="ko-KR" dirty="0"/>
              <a:t>wiki tree-</a:t>
            </a:r>
            <a:r>
              <a:rPr lang="en-US" altLang="ko-KR" dirty="0">
                <a:hlinkClick r:id="rId6"/>
              </a:rPr>
              <a:t>https://github.com/xairy/linux-kernel-exploitation?tab=readme-ov-file</a:t>
            </a:r>
            <a:endParaRPr lang="ko-KR" altLang="en-US" dirty="0"/>
          </a:p>
          <a:p>
            <a:pPr marL="0" indent="0">
              <a:buNone/>
            </a:pPr>
            <a:endParaRPr kumimoji="1" lang="ko-KR" altLang="en-US" dirty="0"/>
          </a:p>
        </p:txBody>
      </p:sp>
    </p:spTree>
    <p:extLst>
      <p:ext uri="{BB962C8B-B14F-4D97-AF65-F5344CB8AC3E}">
        <p14:creationId xmlns:p14="http://schemas.microsoft.com/office/powerpoint/2010/main" val="40184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749F3B-3ECF-9848-8B08-0A110E52E9C6}"/>
              </a:ext>
            </a:extLst>
          </p:cNvPr>
          <p:cNvSpPr>
            <a:spLocks noGrp="1"/>
          </p:cNvSpPr>
          <p:nvPr>
            <p:ph type="title"/>
          </p:nvPr>
        </p:nvSpPr>
        <p:spPr/>
        <p:txBody>
          <a:bodyPr/>
          <a:lstStyle/>
          <a:p>
            <a:r>
              <a:rPr kumimoji="1" lang="en-US" altLang="ko-KR" dirty="0"/>
              <a:t>Ver 1</a:t>
            </a:r>
            <a:br>
              <a:rPr kumimoji="1" lang="en-US" altLang="ko-KR" dirty="0"/>
            </a:br>
            <a:r>
              <a:rPr kumimoji="1" lang="en-US" altLang="ko-KR" dirty="0"/>
              <a:t>1.</a:t>
            </a:r>
            <a:r>
              <a:rPr kumimoji="1" lang="ko-KR" altLang="en-US" dirty="0"/>
              <a:t> </a:t>
            </a:r>
            <a:r>
              <a:rPr kumimoji="1" lang="ko-KR" altLang="en-US" dirty="0" err="1"/>
              <a:t>커널해킹의</a:t>
            </a:r>
            <a:r>
              <a:rPr kumimoji="1" lang="ko-KR" altLang="en-US" dirty="0"/>
              <a:t> 중요성</a:t>
            </a:r>
          </a:p>
        </p:txBody>
      </p:sp>
      <p:sp>
        <p:nvSpPr>
          <p:cNvPr id="3" name="내용 개체 틀 2">
            <a:extLst>
              <a:ext uri="{FF2B5EF4-FFF2-40B4-BE49-F238E27FC236}">
                <a16:creationId xmlns:a16="http://schemas.microsoft.com/office/drawing/2014/main" id="{C24416A3-83C5-E648-9A09-4FD44CD218A4}"/>
              </a:ext>
            </a:extLst>
          </p:cNvPr>
          <p:cNvSpPr>
            <a:spLocks noGrp="1"/>
          </p:cNvSpPr>
          <p:nvPr>
            <p:ph idx="1"/>
          </p:nvPr>
        </p:nvSpPr>
        <p:spPr/>
        <p:txBody>
          <a:bodyPr>
            <a:normAutofit fontScale="92500" lnSpcReduction="10000"/>
          </a:bodyPr>
          <a:lstStyle/>
          <a:p>
            <a:r>
              <a:rPr kumimoji="1" lang="ko-KR" altLang="en-US" dirty="0"/>
              <a:t>시스템을 구성하는 것은 사용자영역과 </a:t>
            </a:r>
            <a:r>
              <a:rPr kumimoji="1" lang="ko-KR" altLang="en-US" dirty="0" err="1"/>
              <a:t>수퍼바이저</a:t>
            </a:r>
            <a:r>
              <a:rPr kumimoji="1" lang="en-US" altLang="ko-KR" dirty="0"/>
              <a:t>(</a:t>
            </a:r>
            <a:r>
              <a:rPr kumimoji="1" lang="en-US" altLang="ko-KR" dirty="0" err="1"/>
              <a:t>SuperVisor</a:t>
            </a:r>
            <a:r>
              <a:rPr kumimoji="1" lang="ko-KR" altLang="en-US" dirty="0" err="1"/>
              <a:t>영역안의</a:t>
            </a:r>
            <a:r>
              <a:rPr kumimoji="1" lang="ko-KR" altLang="en-US" dirty="0"/>
              <a:t> </a:t>
            </a:r>
            <a:r>
              <a:rPr kumimoji="1" lang="ko-KR" altLang="en-US" dirty="0" err="1"/>
              <a:t>링제로</a:t>
            </a:r>
            <a:r>
              <a:rPr kumimoji="1" lang="ko-KR" altLang="en-US" dirty="0"/>
              <a:t> 등</a:t>
            </a:r>
            <a:r>
              <a:rPr kumimoji="1" lang="en-US" altLang="ko-KR" dirty="0"/>
              <a:t>)</a:t>
            </a:r>
            <a:r>
              <a:rPr kumimoji="1" lang="ko-KR" altLang="en-US" dirty="0"/>
              <a:t>이다</a:t>
            </a:r>
            <a:r>
              <a:rPr kumimoji="1" lang="en-US" altLang="ko-KR" dirty="0"/>
              <a:t>.</a:t>
            </a:r>
          </a:p>
          <a:p>
            <a:r>
              <a:rPr kumimoji="1" lang="ko-KR" altLang="en-US" dirty="0"/>
              <a:t>커널을 해킹한다는 것은 매우 고단수의 커널해킹지식을습득한결과로로컬상에서주로해킹을통해시스템의주요정보를획득하는메모리릭이나커널루팅을통해태스크구조체인커널자료구조를변경해메모리상의변화로인해루팅이가능하도록하는</a:t>
            </a:r>
            <a:r>
              <a:rPr kumimoji="1" lang="en-US" altLang="ko-KR" dirty="0"/>
              <a:t>LPE</a:t>
            </a:r>
            <a:r>
              <a:rPr kumimoji="1" lang="ko-KR" altLang="en-US" dirty="0" err="1"/>
              <a:t>공격등이있다</a:t>
            </a:r>
            <a:r>
              <a:rPr kumimoji="1" lang="en-US" altLang="ko-KR" dirty="0"/>
              <a:t>.</a:t>
            </a:r>
          </a:p>
          <a:p>
            <a:r>
              <a:rPr kumimoji="1" lang="en-US" altLang="ko-KR" dirty="0"/>
              <a:t>-</a:t>
            </a:r>
            <a:r>
              <a:rPr kumimoji="1" lang="ko-KR" altLang="en-US" dirty="0"/>
              <a:t> 널 포인터 </a:t>
            </a:r>
            <a:r>
              <a:rPr kumimoji="1" lang="ko-KR" altLang="en-US" dirty="0" err="1"/>
              <a:t>역참조</a:t>
            </a:r>
            <a:r>
              <a:rPr kumimoji="1" lang="ko-KR" altLang="en-US" dirty="0"/>
              <a:t> 공격</a:t>
            </a:r>
            <a:r>
              <a:rPr kumimoji="1" lang="en-US" altLang="ko-KR" dirty="0"/>
              <a:t>(Null Pointer dereference attack</a:t>
            </a:r>
          </a:p>
          <a:p>
            <a:r>
              <a:rPr kumimoji="1" lang="en-US" altLang="ko-KR" dirty="0"/>
              <a:t>- </a:t>
            </a:r>
            <a:r>
              <a:rPr kumimoji="1" lang="ko-KR" altLang="en-US" dirty="0" err="1"/>
              <a:t>커널메모리</a:t>
            </a:r>
            <a:r>
              <a:rPr kumimoji="1" lang="ko-KR" altLang="en-US" dirty="0"/>
              <a:t> 릭 </a:t>
            </a:r>
            <a:r>
              <a:rPr kumimoji="1" lang="en-US" altLang="ko-KR" dirty="0"/>
              <a:t>(</a:t>
            </a:r>
            <a:r>
              <a:rPr kumimoji="1" lang="ko-KR" altLang="en-US" dirty="0"/>
              <a:t>스택</a:t>
            </a:r>
            <a:r>
              <a:rPr kumimoji="1" lang="en-US" altLang="ko-KR" dirty="0"/>
              <a:t>/</a:t>
            </a:r>
            <a:r>
              <a:rPr kumimoji="1" lang="ko-KR" altLang="en-US" dirty="0" err="1"/>
              <a:t>힙</a:t>
            </a:r>
            <a:r>
              <a:rPr kumimoji="1" lang="ko-KR" altLang="en-US" dirty="0"/>
              <a:t> 노출</a:t>
            </a:r>
            <a:r>
              <a:rPr kumimoji="1" lang="en-US" altLang="ko-KR" dirty="0"/>
              <a:t>)</a:t>
            </a:r>
          </a:p>
          <a:p>
            <a:r>
              <a:rPr kumimoji="1" lang="en-US" altLang="ko-KR" dirty="0"/>
              <a:t>-</a:t>
            </a:r>
            <a:r>
              <a:rPr kumimoji="1" lang="ko-KR" altLang="en-US" dirty="0"/>
              <a:t> 스택 버퍼 </a:t>
            </a:r>
            <a:r>
              <a:rPr kumimoji="1" lang="ko-KR" altLang="en-US" dirty="0" err="1"/>
              <a:t>오버플로</a:t>
            </a:r>
            <a:r>
              <a:rPr kumimoji="1" lang="en-US" altLang="ko-KR" dirty="0"/>
              <a:t>/</a:t>
            </a:r>
            <a:r>
              <a:rPr kumimoji="1" lang="ko-KR" altLang="en-US" dirty="0"/>
              <a:t>스택 오버 리드</a:t>
            </a:r>
            <a:r>
              <a:rPr kumimoji="1" lang="en-US" altLang="ko-KR" dirty="0"/>
              <a:t>(</a:t>
            </a:r>
            <a:r>
              <a:rPr kumimoji="1" lang="ko-KR" altLang="en-US" dirty="0"/>
              <a:t>기타 스택 버퍼 </a:t>
            </a:r>
            <a:r>
              <a:rPr kumimoji="1" lang="ko-KR" altLang="en-US" dirty="0" err="1"/>
              <a:t>오버플로류</a:t>
            </a:r>
            <a:r>
              <a:rPr kumimoji="1" lang="en-US" altLang="ko-KR" dirty="0"/>
              <a:t>)/UAF(</a:t>
            </a:r>
            <a:r>
              <a:rPr kumimoji="1" lang="en-US" altLang="ko-KR" dirty="0" err="1"/>
              <a:t>UseAfterFree</a:t>
            </a:r>
            <a:r>
              <a:rPr kumimoji="1" lang="en-US" altLang="ko-KR" dirty="0"/>
              <a:t>)/</a:t>
            </a:r>
            <a:r>
              <a:rPr kumimoji="1" lang="ko-KR" altLang="en-US" dirty="0"/>
              <a:t>레이스컨디션버그</a:t>
            </a:r>
            <a:r>
              <a:rPr kumimoji="1" lang="en-US" altLang="ko-KR" dirty="0"/>
              <a:t>/</a:t>
            </a:r>
            <a:r>
              <a:rPr kumimoji="1" lang="ko-KR" altLang="en-US" dirty="0" err="1"/>
              <a:t>커널힙공격류의아류작품들</a:t>
            </a:r>
            <a:endParaRPr kumimoji="1" lang="en-US" altLang="ko-KR" dirty="0"/>
          </a:p>
          <a:p>
            <a:r>
              <a:rPr kumimoji="1" lang="en-US" altLang="ko-KR" dirty="0"/>
              <a:t>-</a:t>
            </a:r>
            <a:r>
              <a:rPr kumimoji="1" lang="ko-KR" altLang="en-US" dirty="0"/>
              <a:t> </a:t>
            </a:r>
            <a:r>
              <a:rPr kumimoji="1" lang="ko-KR" altLang="en-US" dirty="0" err="1"/>
              <a:t>정수오버플로</a:t>
            </a:r>
            <a:r>
              <a:rPr kumimoji="1" lang="en-US" altLang="ko-KR" dirty="0"/>
              <a:t>(integer overflow)</a:t>
            </a:r>
          </a:p>
          <a:p>
            <a:r>
              <a:rPr kumimoji="1" lang="en-US" altLang="ko-KR" dirty="0"/>
              <a:t>- </a:t>
            </a:r>
            <a:r>
              <a:rPr kumimoji="1" lang="ko-KR" altLang="en-US" dirty="0" err="1"/>
              <a:t>기타없다</a:t>
            </a:r>
            <a:endParaRPr kumimoji="1" lang="ko-KR" altLang="en-US" dirty="0"/>
          </a:p>
        </p:txBody>
      </p:sp>
    </p:spTree>
    <p:extLst>
      <p:ext uri="{BB962C8B-B14F-4D97-AF65-F5344CB8AC3E}">
        <p14:creationId xmlns:p14="http://schemas.microsoft.com/office/powerpoint/2010/main" val="73962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A84FB4-F039-D54D-AB9A-2C62392F1855}"/>
              </a:ext>
            </a:extLst>
          </p:cNvPr>
          <p:cNvSpPr>
            <a:spLocks noGrp="1"/>
          </p:cNvSpPr>
          <p:nvPr>
            <p:ph type="title"/>
          </p:nvPr>
        </p:nvSpPr>
        <p:spPr/>
        <p:txBody>
          <a:bodyPr/>
          <a:lstStyle/>
          <a:p>
            <a:r>
              <a:rPr kumimoji="1" lang="ko-KR" altLang="en-US" dirty="0"/>
              <a:t>커널의 </a:t>
            </a:r>
            <a:r>
              <a:rPr kumimoji="1" lang="ko-KR" altLang="en-US" dirty="0" err="1"/>
              <a:t>분류상리눅스커널은모놀리딕커널입니다</a:t>
            </a:r>
            <a:endParaRPr kumimoji="1" lang="ko-KR" altLang="en-US" dirty="0"/>
          </a:p>
        </p:txBody>
      </p:sp>
      <p:sp>
        <p:nvSpPr>
          <p:cNvPr id="3" name="내용 개체 틀 2">
            <a:extLst>
              <a:ext uri="{FF2B5EF4-FFF2-40B4-BE49-F238E27FC236}">
                <a16:creationId xmlns:a16="http://schemas.microsoft.com/office/drawing/2014/main" id="{CF9240C5-0644-0942-A4D4-5B81312ADEBE}"/>
              </a:ext>
            </a:extLst>
          </p:cNvPr>
          <p:cNvSpPr>
            <a:spLocks noGrp="1"/>
          </p:cNvSpPr>
          <p:nvPr>
            <p:ph idx="1"/>
          </p:nvPr>
        </p:nvSpPr>
        <p:spPr/>
        <p:txBody>
          <a:bodyPr>
            <a:normAutofit fontScale="92500" lnSpcReduction="10000"/>
          </a:bodyPr>
          <a:lstStyle/>
          <a:p>
            <a:r>
              <a:rPr kumimoji="1" lang="ko-KR" altLang="en-US" dirty="0"/>
              <a:t>리눅스 커널은 마이크로커널이 아니라 </a:t>
            </a:r>
            <a:r>
              <a:rPr kumimoji="1" lang="ko-KR" altLang="en-US" dirty="0" err="1"/>
              <a:t>모놀리딕커널인데이것은커널이수퍼바이저를전체메모리를</a:t>
            </a:r>
            <a:r>
              <a:rPr kumimoji="1" lang="en-US" altLang="ko-KR" dirty="0"/>
              <a:t>1</a:t>
            </a:r>
            <a:r>
              <a:rPr kumimoji="1" lang="ko-KR" altLang="en-US" dirty="0" err="1"/>
              <a:t>개의주소공간으로쓴다는것</a:t>
            </a:r>
            <a:endParaRPr kumimoji="1" lang="en-US" altLang="ko-KR" dirty="0"/>
          </a:p>
          <a:p>
            <a:r>
              <a:rPr kumimoji="1" lang="ko-KR" altLang="en-US" dirty="0" err="1"/>
              <a:t>모듈러커널인이유는커널모듈을유저스페이스에서불러들이거나언로드하는것이가능함</a:t>
            </a:r>
            <a:endParaRPr kumimoji="1" lang="en-US" altLang="ko-KR" dirty="0"/>
          </a:p>
          <a:p>
            <a:endParaRPr kumimoji="1" lang="en-US" altLang="ko-KR" dirty="0"/>
          </a:p>
          <a:p>
            <a:r>
              <a:rPr kumimoji="1" lang="en-US" altLang="ko-KR" dirty="0"/>
              <a:t>#</a:t>
            </a:r>
            <a:r>
              <a:rPr kumimoji="1" lang="ko-KR" altLang="en-US" dirty="0"/>
              <a:t>리눅스 커널의 분류</a:t>
            </a:r>
            <a:r>
              <a:rPr kumimoji="1" lang="en-US" altLang="ko-KR" dirty="0"/>
              <a:t>-</a:t>
            </a:r>
            <a:r>
              <a:rPr kumimoji="1" lang="ko-KR" altLang="en-US" dirty="0" err="1"/>
              <a:t>모놀리딕</a:t>
            </a:r>
            <a:r>
              <a:rPr kumimoji="1" lang="en-US" altLang="ko-KR" dirty="0"/>
              <a:t>+</a:t>
            </a:r>
            <a:r>
              <a:rPr kumimoji="1" lang="ko-KR" altLang="en-US" dirty="0" err="1"/>
              <a:t>모듈러커널</a:t>
            </a:r>
            <a:r>
              <a:rPr kumimoji="1" lang="en-US" altLang="ko-KR" dirty="0"/>
              <a:t>(monolithic + modular)</a:t>
            </a:r>
          </a:p>
          <a:p>
            <a:pPr marL="0" indent="0">
              <a:buNone/>
            </a:pPr>
            <a:endParaRPr kumimoji="1" lang="en-US" altLang="ko-KR" dirty="0"/>
          </a:p>
          <a:p>
            <a:pPr marL="0" indent="0">
              <a:buNone/>
            </a:pPr>
            <a:r>
              <a:rPr kumimoji="1" lang="en-US" altLang="ko-KR" dirty="0"/>
              <a:t>(</a:t>
            </a:r>
            <a:r>
              <a:rPr kumimoji="1" lang="ko-KR" altLang="en-US" dirty="0"/>
              <a:t>참고</a:t>
            </a:r>
            <a:r>
              <a:rPr kumimoji="1" lang="en-US" altLang="ko-KR" dirty="0"/>
              <a:t>:</a:t>
            </a:r>
            <a:r>
              <a:rPr kumimoji="1" lang="ko-KR" altLang="en-US" dirty="0" err="1"/>
              <a:t>커널코드의</a:t>
            </a:r>
            <a:r>
              <a:rPr kumimoji="1" lang="ko-KR" altLang="en-US" dirty="0"/>
              <a:t> 용어 해설</a:t>
            </a:r>
            <a:r>
              <a:rPr kumimoji="1" lang="en-US" altLang="ko-KR" dirty="0"/>
              <a:t>)</a:t>
            </a:r>
          </a:p>
          <a:p>
            <a:r>
              <a:rPr kumimoji="1" lang="ko-KR" altLang="en-US" dirty="0" err="1"/>
              <a:t>커널코드는</a:t>
            </a:r>
            <a:r>
              <a:rPr kumimoji="1" lang="ko-KR" altLang="en-US" dirty="0"/>
              <a:t> 플랫폼 </a:t>
            </a:r>
            <a:r>
              <a:rPr kumimoji="1" lang="ko-KR" altLang="en-US" dirty="0" err="1"/>
              <a:t>비의존</a:t>
            </a:r>
            <a:r>
              <a:rPr kumimoji="1" lang="ko-KR" altLang="en-US" dirty="0"/>
              <a:t> 코드입니다</a:t>
            </a:r>
            <a:r>
              <a:rPr kumimoji="1" lang="en-US" altLang="ko-KR" dirty="0"/>
              <a:t>.</a:t>
            </a:r>
            <a:r>
              <a:rPr kumimoji="1" lang="ko-KR" altLang="en-US" dirty="0"/>
              <a:t> </a:t>
            </a:r>
            <a:r>
              <a:rPr kumimoji="1" lang="en-US" altLang="ko-KR" dirty="0"/>
              <a:t>(Platform Independent Code)</a:t>
            </a:r>
          </a:p>
          <a:p>
            <a:r>
              <a:rPr kumimoji="1" lang="ko-KR" altLang="en-US" dirty="0"/>
              <a:t>유저랜드상의 포지션 </a:t>
            </a:r>
            <a:r>
              <a:rPr kumimoji="1" lang="ko-KR" altLang="en-US" dirty="0" err="1"/>
              <a:t>비의존</a:t>
            </a:r>
            <a:r>
              <a:rPr kumimoji="1" lang="ko-KR" altLang="en-US" dirty="0"/>
              <a:t> 코드와 같은  </a:t>
            </a:r>
            <a:r>
              <a:rPr kumimoji="1" lang="en-US" altLang="ko-KR" dirty="0"/>
              <a:t>PIC</a:t>
            </a:r>
            <a:r>
              <a:rPr kumimoji="1" lang="ko-KR" altLang="en-US" dirty="0"/>
              <a:t>약어인데</a:t>
            </a:r>
            <a:r>
              <a:rPr kumimoji="1" lang="en-US" altLang="ko-KR" dirty="0"/>
              <a:t>,</a:t>
            </a:r>
            <a:r>
              <a:rPr kumimoji="1" lang="ko-KR" altLang="en-US" dirty="0"/>
              <a:t>  </a:t>
            </a:r>
            <a:r>
              <a:rPr kumimoji="1" lang="en-US" altLang="ko-KR" dirty="0"/>
              <a:t>PIC</a:t>
            </a:r>
            <a:r>
              <a:rPr kumimoji="1" lang="ko-KR" altLang="en-US" dirty="0"/>
              <a:t>라 약어로줄이면 </a:t>
            </a:r>
            <a:r>
              <a:rPr kumimoji="1" lang="ko-KR" altLang="en-US" dirty="0" err="1"/>
              <a:t>리서치혼동이있겠네요</a:t>
            </a:r>
            <a:endParaRPr kumimoji="1" lang="ko-KR" altLang="en-US" dirty="0"/>
          </a:p>
        </p:txBody>
      </p:sp>
    </p:spTree>
    <p:extLst>
      <p:ext uri="{BB962C8B-B14F-4D97-AF65-F5344CB8AC3E}">
        <p14:creationId xmlns:p14="http://schemas.microsoft.com/office/powerpoint/2010/main" val="56828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A655C0-5DA0-8246-B19A-F65085584947}"/>
              </a:ext>
            </a:extLst>
          </p:cNvPr>
          <p:cNvSpPr>
            <a:spLocks noGrp="1"/>
          </p:cNvSpPr>
          <p:nvPr>
            <p:ph type="title"/>
          </p:nvPr>
        </p:nvSpPr>
        <p:spPr/>
        <p:txBody>
          <a:bodyPr/>
          <a:lstStyle/>
          <a:p>
            <a:r>
              <a:rPr kumimoji="1" lang="ko-KR" altLang="en-US" dirty="0"/>
              <a:t>커널해킹가이드라인</a:t>
            </a:r>
          </a:p>
        </p:txBody>
      </p:sp>
      <p:sp>
        <p:nvSpPr>
          <p:cNvPr id="3" name="내용 개체 틀 2">
            <a:extLst>
              <a:ext uri="{FF2B5EF4-FFF2-40B4-BE49-F238E27FC236}">
                <a16:creationId xmlns:a16="http://schemas.microsoft.com/office/drawing/2014/main" id="{C23B8E53-6590-874C-B4F9-C1737FACAE9D}"/>
              </a:ext>
            </a:extLst>
          </p:cNvPr>
          <p:cNvSpPr>
            <a:spLocks noGrp="1"/>
          </p:cNvSpPr>
          <p:nvPr>
            <p:ph idx="1"/>
          </p:nvPr>
        </p:nvSpPr>
        <p:spPr/>
        <p:txBody>
          <a:bodyPr/>
          <a:lstStyle/>
          <a:p>
            <a:endParaRPr lang="en-US" altLang="ko-KR" dirty="0"/>
          </a:p>
          <a:p>
            <a:r>
              <a:rPr lang="en-US" altLang="ko-KR" dirty="0"/>
              <a:t>#</a:t>
            </a:r>
            <a:r>
              <a:rPr lang="ko-KR" altLang="en-US" dirty="0"/>
              <a:t> 커널 </a:t>
            </a:r>
            <a:r>
              <a:rPr lang="ko-KR" altLang="en-US" dirty="0" err="1"/>
              <a:t>블락</a:t>
            </a:r>
            <a:r>
              <a:rPr lang="en-US" altLang="ko-KR" dirty="0"/>
              <a:t>/</a:t>
            </a:r>
            <a:r>
              <a:rPr lang="ko-KR" altLang="en-US" dirty="0" err="1"/>
              <a:t>문자장치</a:t>
            </a:r>
            <a:r>
              <a:rPr lang="ko-KR" altLang="en-US" dirty="0"/>
              <a:t> 코드 외우기</a:t>
            </a:r>
            <a:endParaRPr lang="en-US" altLang="ko-KR" dirty="0"/>
          </a:p>
          <a:p>
            <a:r>
              <a:rPr lang="en-US" altLang="ko-KR" dirty="0"/>
              <a:t>#</a:t>
            </a:r>
            <a:r>
              <a:rPr lang="ko-KR" altLang="en-US" dirty="0"/>
              <a:t> 해시</a:t>
            </a:r>
            <a:r>
              <a:rPr lang="en-US" altLang="ko-KR" dirty="0"/>
              <a:t>(</a:t>
            </a:r>
            <a:r>
              <a:rPr lang="ko-KR" altLang="en-US" dirty="0"/>
              <a:t>암호화</a:t>
            </a:r>
            <a:r>
              <a:rPr lang="en-US" altLang="ko-KR" dirty="0"/>
              <a:t>)</a:t>
            </a:r>
            <a:r>
              <a:rPr lang="ko-KR" altLang="en-US" dirty="0"/>
              <a:t> </a:t>
            </a:r>
            <a:r>
              <a:rPr lang="ko-KR" altLang="en-US" dirty="0" err="1"/>
              <a:t>정보를주고받는코드외우기</a:t>
            </a:r>
            <a:endParaRPr lang="en-US" altLang="ko-KR" dirty="0"/>
          </a:p>
          <a:p>
            <a:r>
              <a:rPr lang="en-US" altLang="ko-KR" dirty="0"/>
              <a:t>#</a:t>
            </a:r>
            <a:r>
              <a:rPr lang="ko-KR" altLang="en-US" dirty="0"/>
              <a:t> 새 </a:t>
            </a:r>
            <a:r>
              <a:rPr lang="ko-KR" altLang="en-US" dirty="0" err="1"/>
              <a:t>시스템콜</a:t>
            </a:r>
            <a:r>
              <a:rPr lang="ko-KR" altLang="en-US" dirty="0"/>
              <a:t> 추가하는 코드 외우기</a:t>
            </a:r>
          </a:p>
          <a:p>
            <a:r>
              <a:rPr lang="en-US" altLang="ko-KR" dirty="0"/>
              <a:t>#</a:t>
            </a:r>
            <a:r>
              <a:rPr lang="ko-KR" altLang="en-US" dirty="0"/>
              <a:t> 커널 모듈 작성법</a:t>
            </a:r>
          </a:p>
          <a:p>
            <a:r>
              <a:rPr lang="en-US" altLang="ko-KR" dirty="0"/>
              <a:t>#</a:t>
            </a:r>
            <a:r>
              <a:rPr lang="ko-KR" altLang="en-US" dirty="0"/>
              <a:t> 커널 메모리 레이아웃 외우기</a:t>
            </a:r>
          </a:p>
          <a:p>
            <a:r>
              <a:rPr lang="en-US" altLang="ko-KR" dirty="0"/>
              <a:t>#</a:t>
            </a:r>
            <a:r>
              <a:rPr lang="ko-KR" altLang="en-US" dirty="0"/>
              <a:t> 커널 </a:t>
            </a:r>
            <a:r>
              <a:rPr lang="ko-KR" altLang="en-US" dirty="0" err="1"/>
              <a:t>미티게이션들의</a:t>
            </a:r>
            <a:r>
              <a:rPr lang="ko-KR" altLang="en-US" dirty="0"/>
              <a:t> 동작 외우기</a:t>
            </a:r>
          </a:p>
          <a:p>
            <a:r>
              <a:rPr lang="en-US" altLang="ko-KR" dirty="0"/>
              <a:t>#</a:t>
            </a:r>
            <a:r>
              <a:rPr lang="ko-KR" altLang="en-US" dirty="0"/>
              <a:t> 커널 </a:t>
            </a:r>
            <a:r>
              <a:rPr lang="ko-KR" altLang="en-US" dirty="0" err="1"/>
              <a:t>미티게이션들의</a:t>
            </a:r>
            <a:r>
              <a:rPr lang="ko-KR" altLang="en-US" dirty="0"/>
              <a:t> 우회 방법 분석</a:t>
            </a:r>
          </a:p>
          <a:p>
            <a:endParaRPr kumimoji="1" lang="ko-KR" altLang="en-US" dirty="0"/>
          </a:p>
        </p:txBody>
      </p:sp>
    </p:spTree>
    <p:extLst>
      <p:ext uri="{BB962C8B-B14F-4D97-AF65-F5344CB8AC3E}">
        <p14:creationId xmlns:p14="http://schemas.microsoft.com/office/powerpoint/2010/main" val="361552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1F153C-4DA1-8644-B6F7-90EC168F1507}"/>
              </a:ext>
            </a:extLst>
          </p:cNvPr>
          <p:cNvSpPr>
            <a:spLocks noGrp="1"/>
          </p:cNvSpPr>
          <p:nvPr>
            <p:ph type="title"/>
          </p:nvPr>
        </p:nvSpPr>
        <p:spPr/>
        <p:txBody>
          <a:bodyPr/>
          <a:lstStyle/>
          <a:p>
            <a:r>
              <a:rPr kumimoji="1" lang="ko-KR" altLang="en-US" dirty="0"/>
              <a:t>커널컴포넌트구조체</a:t>
            </a:r>
          </a:p>
        </p:txBody>
      </p:sp>
      <p:sp>
        <p:nvSpPr>
          <p:cNvPr id="3" name="내용 개체 틀 2">
            <a:extLst>
              <a:ext uri="{FF2B5EF4-FFF2-40B4-BE49-F238E27FC236}">
                <a16:creationId xmlns:a16="http://schemas.microsoft.com/office/drawing/2014/main" id="{42789CAF-889E-1848-98FE-554556362B4E}"/>
              </a:ext>
            </a:extLst>
          </p:cNvPr>
          <p:cNvSpPr>
            <a:spLocks noGrp="1"/>
          </p:cNvSpPr>
          <p:nvPr>
            <p:ph idx="1"/>
          </p:nvPr>
        </p:nvSpPr>
        <p:spPr>
          <a:xfrm>
            <a:off x="1024128" y="1916349"/>
            <a:ext cx="9720073" cy="4786008"/>
          </a:xfrm>
        </p:spPr>
        <p:txBody>
          <a:bodyPr>
            <a:normAutofit fontScale="62500" lnSpcReduction="20000"/>
          </a:bodyPr>
          <a:lstStyle/>
          <a:p>
            <a:r>
              <a:rPr kumimoji="1" lang="en-US" altLang="ko-KR" dirty="0"/>
              <a:t>/</a:t>
            </a:r>
            <a:r>
              <a:rPr kumimoji="1" lang="en-US" altLang="ko-KR" dirty="0" err="1"/>
              <a:t>usr</a:t>
            </a:r>
            <a:r>
              <a:rPr kumimoji="1" lang="en-US" altLang="ko-KR" dirty="0"/>
              <a:t>/</a:t>
            </a:r>
            <a:r>
              <a:rPr kumimoji="1" lang="en-US" altLang="ko-KR" dirty="0" err="1"/>
              <a:t>src</a:t>
            </a:r>
            <a:r>
              <a:rPr kumimoji="1" lang="en-US" altLang="ko-KR" dirty="0"/>
              <a:t>/</a:t>
            </a:r>
            <a:r>
              <a:rPr kumimoji="1" lang="en-US" altLang="ko-KR" dirty="0" err="1"/>
              <a:t>linux</a:t>
            </a:r>
            <a:r>
              <a:rPr kumimoji="1" lang="en-US" altLang="ko-KR" dirty="0"/>
              <a:t>-source/include/</a:t>
            </a:r>
            <a:r>
              <a:rPr kumimoji="1" lang="en-US" altLang="ko-KR" dirty="0" err="1"/>
              <a:t>linux</a:t>
            </a:r>
            <a:r>
              <a:rPr kumimoji="1" lang="en-US" altLang="ko-KR" dirty="0"/>
              <a:t>/</a:t>
            </a:r>
            <a:r>
              <a:rPr kumimoji="1" lang="en-US" altLang="ko-KR" dirty="0" err="1"/>
              <a:t>sched.h:task_struct</a:t>
            </a:r>
            <a:r>
              <a:rPr kumimoji="1" lang="en-US" altLang="ko-KR" dirty="0"/>
              <a:t> {</a:t>
            </a:r>
          </a:p>
          <a:p>
            <a:r>
              <a:rPr kumimoji="1" lang="en-US" altLang="ko-KR" dirty="0"/>
              <a:t>(https://</a:t>
            </a:r>
            <a:r>
              <a:rPr kumimoji="1" lang="en-US" altLang="ko-KR" dirty="0" err="1"/>
              <a:t>lxr.linux.no</a:t>
            </a:r>
            <a:r>
              <a:rPr kumimoji="1" lang="en-US" altLang="ko-KR" dirty="0"/>
              <a:t>/linux+v4.16.1/include/</a:t>
            </a:r>
            <a:r>
              <a:rPr kumimoji="1" lang="en-US" altLang="ko-KR" dirty="0" err="1"/>
              <a:t>linux</a:t>
            </a:r>
            <a:r>
              <a:rPr kumimoji="1" lang="en-US" altLang="ko-KR" dirty="0"/>
              <a:t>/sched.h#L524)</a:t>
            </a:r>
          </a:p>
          <a:p>
            <a:r>
              <a:rPr lang="en" altLang="ko-KR" dirty="0"/>
              <a:t>struct </a:t>
            </a:r>
            <a:r>
              <a:rPr lang="en" altLang="ko-KR" dirty="0" err="1"/>
              <a:t>task_struct</a:t>
            </a:r>
            <a:r>
              <a:rPr lang="en" altLang="ko-KR" dirty="0"/>
              <a:t> {</a:t>
            </a:r>
          </a:p>
          <a:p>
            <a:r>
              <a:rPr kumimoji="1" lang="en-US" altLang="ko-KR" dirty="0"/>
              <a:t>…</a:t>
            </a:r>
          </a:p>
          <a:p>
            <a:r>
              <a:rPr lang="en" altLang="ko-KR" b="1" i="1" dirty="0"/>
              <a:t>/* Process credentials: */</a:t>
            </a:r>
            <a:r>
              <a:rPr lang="en" altLang="ko-KR" dirty="0"/>
              <a:t> </a:t>
            </a:r>
            <a:r>
              <a:rPr lang="en" altLang="ko-KR" dirty="0">
                <a:hlinkClick r:id="rId2"/>
              </a:rPr>
              <a:t>756</a:t>
            </a:r>
            <a:r>
              <a:rPr lang="en" altLang="ko-KR" dirty="0"/>
              <a:t> </a:t>
            </a:r>
            <a:r>
              <a:rPr lang="en" altLang="ko-KR" dirty="0">
                <a:hlinkClick r:id="rId3"/>
              </a:rPr>
              <a:t>757</a:t>
            </a:r>
            <a:r>
              <a:rPr lang="en" altLang="ko-KR" dirty="0"/>
              <a:t> </a:t>
            </a:r>
            <a:r>
              <a:rPr lang="en" altLang="ko-KR" b="1" i="1" dirty="0"/>
              <a:t>/* Tracer's credentials at attach: */</a:t>
            </a:r>
            <a:r>
              <a:rPr lang="en" altLang="ko-KR" dirty="0"/>
              <a:t> </a:t>
            </a:r>
          </a:p>
          <a:p>
            <a:r>
              <a:rPr lang="en" altLang="ko-KR" dirty="0" err="1"/>
              <a:t>const</a:t>
            </a:r>
            <a:r>
              <a:rPr lang="en" altLang="ko-KR" dirty="0"/>
              <a:t> struct </a:t>
            </a:r>
            <a:r>
              <a:rPr lang="en" altLang="ko-KR" dirty="0">
                <a:hlinkClick r:id="rId4"/>
              </a:rPr>
              <a:t>cred</a:t>
            </a:r>
            <a:r>
              <a:rPr lang="en" altLang="ko-KR" dirty="0"/>
              <a:t> </a:t>
            </a:r>
            <a:r>
              <a:rPr lang="en" altLang="ko-KR" dirty="0">
                <a:hlinkClick r:id="rId5"/>
              </a:rPr>
              <a:t>__rcu</a:t>
            </a:r>
            <a:r>
              <a:rPr lang="en" altLang="ko-KR" dirty="0"/>
              <a:t> *</a:t>
            </a:r>
            <a:r>
              <a:rPr lang="en" altLang="ko-KR" dirty="0">
                <a:hlinkClick r:id="rId6"/>
              </a:rPr>
              <a:t>ptracer_cred</a:t>
            </a:r>
            <a:r>
              <a:rPr lang="en" altLang="ko-KR" dirty="0"/>
              <a:t>; </a:t>
            </a:r>
          </a:p>
          <a:p>
            <a:r>
              <a:rPr lang="en" altLang="ko-KR" b="1" i="1" dirty="0"/>
              <a:t>/* Objective and real subjective task credentials (COW): */</a:t>
            </a:r>
          </a:p>
          <a:p>
            <a:r>
              <a:rPr lang="en" altLang="ko-KR" dirty="0" err="1"/>
              <a:t>const</a:t>
            </a:r>
            <a:r>
              <a:rPr lang="en" altLang="ko-KR" dirty="0"/>
              <a:t> struct </a:t>
            </a:r>
            <a:r>
              <a:rPr lang="en" altLang="ko-KR" dirty="0">
                <a:hlinkClick r:id="rId4"/>
              </a:rPr>
              <a:t>cred</a:t>
            </a:r>
            <a:r>
              <a:rPr lang="en" altLang="ko-KR" dirty="0"/>
              <a:t> </a:t>
            </a:r>
            <a:r>
              <a:rPr lang="en" altLang="ko-KR" dirty="0">
                <a:hlinkClick r:id="rId5"/>
              </a:rPr>
              <a:t>__rcu</a:t>
            </a:r>
            <a:r>
              <a:rPr lang="en" altLang="ko-KR" dirty="0"/>
              <a:t> *</a:t>
            </a:r>
            <a:r>
              <a:rPr lang="en" altLang="ko-KR" dirty="0">
                <a:hlinkClick r:id="rId7"/>
              </a:rPr>
              <a:t>real_cred</a:t>
            </a:r>
            <a:r>
              <a:rPr lang="en" altLang="ko-KR" dirty="0"/>
              <a:t>;</a:t>
            </a:r>
          </a:p>
          <a:p>
            <a:r>
              <a:rPr lang="en" altLang="ko-KR" b="1" i="1" dirty="0"/>
              <a:t>/* Effective (overridable) subjective task credentials (COW): */</a:t>
            </a:r>
            <a:r>
              <a:rPr lang="en" altLang="ko-KR" dirty="0"/>
              <a:t> </a:t>
            </a:r>
          </a:p>
          <a:p>
            <a:r>
              <a:rPr lang="en" altLang="ko-KR" dirty="0" err="1"/>
              <a:t>const</a:t>
            </a:r>
            <a:r>
              <a:rPr lang="en" altLang="ko-KR" dirty="0"/>
              <a:t> struct </a:t>
            </a:r>
            <a:r>
              <a:rPr lang="en" altLang="ko-KR" dirty="0">
                <a:hlinkClick r:id="rId4"/>
              </a:rPr>
              <a:t>cred</a:t>
            </a:r>
            <a:r>
              <a:rPr lang="en" altLang="ko-KR" dirty="0"/>
              <a:t> </a:t>
            </a:r>
            <a:r>
              <a:rPr lang="en" altLang="ko-KR" dirty="0">
                <a:hlinkClick r:id="rId5"/>
              </a:rPr>
              <a:t>__rcu</a:t>
            </a:r>
            <a:r>
              <a:rPr lang="en" altLang="ko-KR" dirty="0"/>
              <a:t> *</a:t>
            </a:r>
            <a:r>
              <a:rPr lang="en" altLang="ko-KR" dirty="0">
                <a:hlinkClick r:id="rId4"/>
              </a:rPr>
              <a:t>cred</a:t>
            </a:r>
            <a:r>
              <a:rPr lang="en" altLang="ko-KR" dirty="0"/>
              <a:t>;</a:t>
            </a:r>
          </a:p>
          <a:p>
            <a:r>
              <a:rPr kumimoji="1" lang="en" altLang="ko-KR" dirty="0"/>
              <a:t>…</a:t>
            </a:r>
          </a:p>
          <a:p>
            <a:r>
              <a:rPr kumimoji="1" lang="en" altLang="ko-KR" dirty="0"/>
              <a:t>}</a:t>
            </a:r>
          </a:p>
          <a:p>
            <a:r>
              <a:rPr kumimoji="1" lang="ko-KR" altLang="en-US"/>
              <a:t>세 </a:t>
            </a:r>
            <a:r>
              <a:rPr kumimoji="1" lang="ko-KR" altLang="en-US" dirty="0"/>
              <a:t>번째</a:t>
            </a:r>
            <a:r>
              <a:rPr kumimoji="1" lang="en-US" altLang="ko-KR" dirty="0"/>
              <a:t> cred</a:t>
            </a:r>
            <a:r>
              <a:rPr kumimoji="1" lang="ko-KR" altLang="en-US" dirty="0"/>
              <a:t>구조체선언이</a:t>
            </a:r>
            <a:r>
              <a:rPr kumimoji="1" lang="en-US" altLang="ko-KR" dirty="0"/>
              <a:t>. </a:t>
            </a:r>
            <a:r>
              <a:rPr kumimoji="1" lang="en-US" altLang="ko-KR" dirty="0" err="1"/>
              <a:t>Cred.h</a:t>
            </a:r>
            <a:r>
              <a:rPr kumimoji="1" lang="ko-KR" altLang="en-US" dirty="0"/>
              <a:t>안에 있고  </a:t>
            </a:r>
            <a:r>
              <a:rPr kumimoji="1" lang="en-US" altLang="ko-KR" dirty="0" err="1"/>
              <a:t>uid</a:t>
            </a:r>
            <a:r>
              <a:rPr kumimoji="1" lang="en-US" altLang="ko-KR" dirty="0"/>
              <a:t>, </a:t>
            </a:r>
            <a:r>
              <a:rPr kumimoji="1" lang="en-US" altLang="ko-KR" dirty="0" err="1"/>
              <a:t>gid</a:t>
            </a:r>
            <a:r>
              <a:rPr kumimoji="1" lang="en-US" altLang="ko-KR" dirty="0"/>
              <a:t>, </a:t>
            </a:r>
            <a:r>
              <a:rPr kumimoji="1" lang="en-US" altLang="ko-KR" dirty="0" err="1"/>
              <a:t>suid</a:t>
            </a:r>
            <a:r>
              <a:rPr kumimoji="1" lang="en-US" altLang="ko-KR" dirty="0"/>
              <a:t>, </a:t>
            </a:r>
            <a:r>
              <a:rPr kumimoji="1" lang="en-US" altLang="ko-KR" dirty="0" err="1"/>
              <a:t>euid</a:t>
            </a:r>
            <a:r>
              <a:rPr kumimoji="1" lang="en-US" altLang="ko-KR" dirty="0"/>
              <a:t>, </a:t>
            </a:r>
            <a:r>
              <a:rPr kumimoji="1" lang="en-US" altLang="ko-KR" dirty="0" err="1"/>
              <a:t>egid</a:t>
            </a:r>
            <a:r>
              <a:rPr kumimoji="1" lang="en-US" altLang="ko-KR" dirty="0"/>
              <a:t>, </a:t>
            </a:r>
            <a:r>
              <a:rPr kumimoji="1" lang="en-US" altLang="ko-KR" dirty="0" err="1"/>
              <a:t>fsuid</a:t>
            </a:r>
            <a:r>
              <a:rPr kumimoji="1" lang="en-US" altLang="ko-KR" dirty="0"/>
              <a:t>, fsgid7</a:t>
            </a:r>
            <a:r>
              <a:rPr kumimoji="1" lang="ko-KR" altLang="en-US" dirty="0" err="1"/>
              <a:t>개의태스크</a:t>
            </a:r>
            <a:r>
              <a:rPr kumimoji="1" lang="en-US" altLang="ko-KR" dirty="0"/>
              <a:t>(Proc)</a:t>
            </a:r>
            <a:r>
              <a:rPr kumimoji="1" lang="ko-KR" altLang="en-US" dirty="0" err="1"/>
              <a:t>권한을크리덴셜이라는이름으로변경이가능한데</a:t>
            </a:r>
            <a:r>
              <a:rPr kumimoji="1" lang="ko-KR" altLang="en-US" dirty="0"/>
              <a:t> </a:t>
            </a:r>
            <a:r>
              <a:rPr kumimoji="1" lang="en-US" altLang="ko-KR" dirty="0"/>
              <a:t>2.4</a:t>
            </a:r>
            <a:r>
              <a:rPr kumimoji="1" lang="ko-KR" altLang="en-US" dirty="0"/>
              <a:t>이후</a:t>
            </a:r>
            <a:r>
              <a:rPr kumimoji="1" lang="en-US" altLang="ko-KR" dirty="0"/>
              <a:t>(</a:t>
            </a:r>
            <a:r>
              <a:rPr kumimoji="1" lang="ko-KR" altLang="en-US" dirty="0"/>
              <a:t>일부 </a:t>
            </a:r>
            <a:r>
              <a:rPr kumimoji="1" lang="en-US" altLang="ko-KR" dirty="0"/>
              <a:t>2.6.x)</a:t>
            </a:r>
            <a:r>
              <a:rPr kumimoji="1" lang="ko-KR" altLang="en-US" dirty="0"/>
              <a:t>의 커널버전에서는  </a:t>
            </a:r>
            <a:r>
              <a:rPr kumimoji="1" lang="en-US" altLang="ko-KR" dirty="0"/>
              <a:t>prepare_... </a:t>
            </a:r>
            <a:r>
              <a:rPr kumimoji="1" lang="en-US" altLang="ko-KR" dirty="0" err="1"/>
              <a:t>Commit_cred</a:t>
            </a:r>
            <a:r>
              <a:rPr kumimoji="1" lang="en-US" altLang="ko-KR" dirty="0"/>
              <a:t>… </a:t>
            </a:r>
            <a:r>
              <a:rPr kumimoji="1" lang="ko-KR" altLang="en-US" dirty="0"/>
              <a:t>라는 두 커널 객체 조정함수를통해서만새크리덴셜을획득해해당구조체객체체계정보를변경이가능해져있는실정이며커널에서는프로세스라하지않고태스크라는용어를쓰기때문에 </a:t>
            </a:r>
            <a:r>
              <a:rPr kumimoji="1" lang="en-US" altLang="ko-KR" dirty="0" err="1"/>
              <a:t>task_struct</a:t>
            </a:r>
            <a:r>
              <a:rPr kumimoji="1" lang="en-US" altLang="ko-KR" dirty="0"/>
              <a:t> </a:t>
            </a:r>
            <a:r>
              <a:rPr kumimoji="1" lang="ko-KR" altLang="en-US" dirty="0"/>
              <a:t>객체의 구조체가 선언되어 있을 수 있다</a:t>
            </a:r>
            <a:r>
              <a:rPr kumimoji="1" lang="en-US" altLang="ko-KR" dirty="0"/>
              <a:t>…</a:t>
            </a:r>
          </a:p>
        </p:txBody>
      </p:sp>
    </p:spTree>
    <p:extLst>
      <p:ext uri="{BB962C8B-B14F-4D97-AF65-F5344CB8AC3E}">
        <p14:creationId xmlns:p14="http://schemas.microsoft.com/office/powerpoint/2010/main" val="413787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B68AF5-0E14-634A-BFB2-5EB0937FEFAA}"/>
              </a:ext>
            </a:extLst>
          </p:cNvPr>
          <p:cNvSpPr>
            <a:spLocks noGrp="1"/>
          </p:cNvSpPr>
          <p:nvPr>
            <p:ph type="title"/>
          </p:nvPr>
        </p:nvSpPr>
        <p:spPr/>
        <p:txBody>
          <a:bodyPr/>
          <a:lstStyle/>
          <a:p>
            <a:r>
              <a:rPr kumimoji="1" lang="ko-KR" altLang="en-US" dirty="0" err="1"/>
              <a:t>커널크리덴셜갱신함수목록</a:t>
            </a:r>
            <a:endParaRPr kumimoji="1" lang="ko-KR" altLang="en-US" dirty="0"/>
          </a:p>
        </p:txBody>
      </p:sp>
      <p:sp>
        <p:nvSpPr>
          <p:cNvPr id="3" name="내용 개체 틀 2">
            <a:extLst>
              <a:ext uri="{FF2B5EF4-FFF2-40B4-BE49-F238E27FC236}">
                <a16:creationId xmlns:a16="http://schemas.microsoft.com/office/drawing/2014/main" id="{623B2355-21E0-D74F-A4EA-5DE6937F10F3}"/>
              </a:ext>
            </a:extLst>
          </p:cNvPr>
          <p:cNvSpPr>
            <a:spLocks noGrp="1"/>
          </p:cNvSpPr>
          <p:nvPr>
            <p:ph idx="1"/>
          </p:nvPr>
        </p:nvSpPr>
        <p:spPr/>
        <p:txBody>
          <a:bodyPr/>
          <a:lstStyle/>
          <a:p>
            <a:r>
              <a:rPr lang="en" altLang="ko-KR" dirty="0"/>
              <a:t>extern struct </a:t>
            </a:r>
            <a:r>
              <a:rPr lang="en" altLang="ko-KR" dirty="0">
                <a:hlinkClick r:id="rId2"/>
              </a:rPr>
              <a:t>cred</a:t>
            </a:r>
            <a:r>
              <a:rPr lang="en" altLang="ko-KR" dirty="0"/>
              <a:t> *</a:t>
            </a:r>
            <a:r>
              <a:rPr lang="en" altLang="ko-KR" dirty="0">
                <a:hlinkClick r:id="rId3"/>
              </a:rPr>
              <a:t>prepare_cred</a:t>
            </a:r>
            <a:r>
              <a:rPr lang="en" altLang="ko-KR" dirty="0"/>
              <a:t>();</a:t>
            </a:r>
            <a:endParaRPr kumimoji="1" lang="en-US" altLang="ko-KR" dirty="0"/>
          </a:p>
          <a:p>
            <a:r>
              <a:rPr kumimoji="1" lang="ko-KR" altLang="en-US" b="1" dirty="0"/>
              <a:t>커널 태스크의 현재 </a:t>
            </a:r>
            <a:r>
              <a:rPr kumimoji="1" lang="ko-KR" altLang="en-US" b="1" dirty="0" err="1"/>
              <a:t>크리덴셜</a:t>
            </a:r>
            <a:r>
              <a:rPr kumimoji="1" lang="ko-KR" altLang="en-US" b="1" dirty="0"/>
              <a:t> 구조체 </a:t>
            </a:r>
            <a:r>
              <a:rPr kumimoji="1" lang="ko-KR" altLang="en-US" b="1" dirty="0" err="1"/>
              <a:t>정보객체를</a:t>
            </a:r>
            <a:r>
              <a:rPr kumimoji="1" lang="ko-KR" altLang="en-US" b="1" dirty="0"/>
              <a:t> 얻는 함수</a:t>
            </a:r>
            <a:endParaRPr lang="en" altLang="ko-KR" b="1" dirty="0"/>
          </a:p>
          <a:p>
            <a:r>
              <a:rPr lang="en" altLang="ko-KR" dirty="0"/>
              <a:t>extern </a:t>
            </a:r>
            <a:r>
              <a:rPr lang="en" altLang="ko-KR" dirty="0" err="1"/>
              <a:t>int</a:t>
            </a:r>
            <a:r>
              <a:rPr lang="en" altLang="ko-KR" dirty="0"/>
              <a:t> </a:t>
            </a:r>
            <a:r>
              <a:rPr lang="en" altLang="ko-KR" dirty="0">
                <a:hlinkClick r:id="rId4"/>
              </a:rPr>
              <a:t>commit_creds</a:t>
            </a:r>
            <a:r>
              <a:rPr lang="en" altLang="ko-KR" dirty="0"/>
              <a:t>(struct </a:t>
            </a:r>
            <a:r>
              <a:rPr lang="en" altLang="ko-KR" dirty="0">
                <a:hlinkClick r:id="rId2"/>
              </a:rPr>
              <a:t>cred</a:t>
            </a:r>
            <a:r>
              <a:rPr lang="en" altLang="ko-KR" dirty="0"/>
              <a:t> *); </a:t>
            </a:r>
          </a:p>
          <a:p>
            <a:r>
              <a:rPr lang="ko-KR" altLang="en-US" dirty="0"/>
              <a:t>인자로전달하는</a:t>
            </a:r>
            <a:r>
              <a:rPr lang="en-US" altLang="ko-KR" dirty="0"/>
              <a:t>cred</a:t>
            </a:r>
            <a:r>
              <a:rPr lang="ko-KR" altLang="en-US" dirty="0" err="1"/>
              <a:t>크리덴셜구조체객체의정보로크리덴셜을갱신하는함수</a:t>
            </a:r>
            <a:endParaRPr lang="en-US" altLang="ko-KR" dirty="0"/>
          </a:p>
          <a:p>
            <a:pPr marL="0" indent="0">
              <a:buNone/>
            </a:pPr>
            <a:endParaRPr lang="en" altLang="ko-KR" dirty="0"/>
          </a:p>
        </p:txBody>
      </p:sp>
    </p:spTree>
    <p:extLst>
      <p:ext uri="{BB962C8B-B14F-4D97-AF65-F5344CB8AC3E}">
        <p14:creationId xmlns:p14="http://schemas.microsoft.com/office/powerpoint/2010/main" val="77226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8B7455-E305-AE42-8381-0F8D0E5A3917}"/>
              </a:ext>
            </a:extLst>
          </p:cNvPr>
          <p:cNvSpPr>
            <a:spLocks noGrp="1"/>
          </p:cNvSpPr>
          <p:nvPr>
            <p:ph type="title"/>
          </p:nvPr>
        </p:nvSpPr>
        <p:spPr/>
        <p:txBody>
          <a:bodyPr/>
          <a:lstStyle/>
          <a:p>
            <a:r>
              <a:rPr kumimoji="1" lang="ko-KR" altLang="en-US" dirty="0" err="1"/>
              <a:t>커널모듈</a:t>
            </a:r>
            <a:r>
              <a:rPr kumimoji="1" lang="ko-KR" altLang="en-US" dirty="0"/>
              <a:t> 개발방법론</a:t>
            </a:r>
          </a:p>
        </p:txBody>
      </p:sp>
      <p:sp>
        <p:nvSpPr>
          <p:cNvPr id="3" name="내용 개체 틀 2">
            <a:extLst>
              <a:ext uri="{FF2B5EF4-FFF2-40B4-BE49-F238E27FC236}">
                <a16:creationId xmlns:a16="http://schemas.microsoft.com/office/drawing/2014/main" id="{CF92A593-ADF3-584D-A15B-BCB348A2F784}"/>
              </a:ext>
            </a:extLst>
          </p:cNvPr>
          <p:cNvSpPr>
            <a:spLocks noGrp="1"/>
          </p:cNvSpPr>
          <p:nvPr>
            <p:ph idx="1"/>
          </p:nvPr>
        </p:nvSpPr>
        <p:spPr/>
        <p:txBody>
          <a:bodyPr/>
          <a:lstStyle/>
          <a:p>
            <a:r>
              <a:rPr kumimoji="1" lang="ko-KR" altLang="en-US" dirty="0"/>
              <a:t>리눅스 커널은 </a:t>
            </a:r>
            <a:r>
              <a:rPr kumimoji="1" lang="en-US" altLang="ko-KR" dirty="0"/>
              <a:t>2.6</a:t>
            </a:r>
            <a:r>
              <a:rPr kumimoji="1" lang="ko-KR" altLang="en-US" dirty="0"/>
              <a:t> </a:t>
            </a:r>
            <a:r>
              <a:rPr kumimoji="1" lang="ko-KR" altLang="en-US" dirty="0" err="1"/>
              <a:t>버전이후에</a:t>
            </a:r>
            <a:r>
              <a:rPr kumimoji="1" lang="ko-KR" altLang="en-US" dirty="0"/>
              <a:t> 결과물인 </a:t>
            </a:r>
            <a:r>
              <a:rPr kumimoji="1" lang="en-US" altLang="ko-KR" dirty="0"/>
              <a:t>.</a:t>
            </a:r>
            <a:r>
              <a:rPr kumimoji="1" lang="en-US" altLang="ko-KR" dirty="0" err="1"/>
              <a:t>ko</a:t>
            </a:r>
            <a:r>
              <a:rPr kumimoji="1" lang="ko-KR" altLang="en-US" dirty="0"/>
              <a:t> 확장자의 </a:t>
            </a:r>
            <a:r>
              <a:rPr kumimoji="1" lang="ko-KR" altLang="en-US" dirty="0" err="1"/>
              <a:t>커널객체를</a:t>
            </a:r>
            <a:r>
              <a:rPr kumimoji="1" lang="ko-KR" altLang="en-US" dirty="0"/>
              <a:t> 생성한다 이것은 </a:t>
            </a:r>
            <a:r>
              <a:rPr kumimoji="1" lang="en-US" altLang="ko-KR" dirty="0" err="1"/>
              <a:t>modprobe</a:t>
            </a:r>
            <a:r>
              <a:rPr kumimoji="1" lang="ko-KR" altLang="en-US" dirty="0"/>
              <a:t>커널모듈로딩이나 </a:t>
            </a:r>
            <a:r>
              <a:rPr kumimoji="1" lang="en-US" altLang="ko-KR" dirty="0" err="1"/>
              <a:t>insmod</a:t>
            </a:r>
            <a:r>
              <a:rPr kumimoji="1" lang="ko-KR" altLang="en-US" dirty="0"/>
              <a:t> </a:t>
            </a:r>
            <a:r>
              <a:rPr kumimoji="1" lang="en-US" altLang="ko-KR" dirty="0"/>
              <a:t>[</a:t>
            </a:r>
            <a:r>
              <a:rPr kumimoji="1" lang="ko-KR" altLang="en-US" dirty="0" err="1"/>
              <a:t>모듈명</a:t>
            </a:r>
            <a:r>
              <a:rPr kumimoji="1" lang="en-US" altLang="ko-KR" dirty="0"/>
              <a:t>].</a:t>
            </a:r>
            <a:r>
              <a:rPr kumimoji="1" lang="en-US" altLang="ko-KR" dirty="0" err="1"/>
              <a:t>ko</a:t>
            </a:r>
            <a:r>
              <a:rPr kumimoji="1" lang="ko-KR" altLang="en-US" dirty="0"/>
              <a:t>로 바로 구동이 가능하다</a:t>
            </a:r>
            <a:r>
              <a:rPr kumimoji="1" lang="en-US" altLang="ko-KR" dirty="0"/>
              <a:t>.</a:t>
            </a:r>
            <a:r>
              <a:rPr kumimoji="1" lang="ko-KR" altLang="en-US" dirty="0"/>
              <a:t> 커널 드라이버 또는 </a:t>
            </a:r>
            <a:r>
              <a:rPr kumimoji="1" lang="ko-KR" altLang="en-US" dirty="0" err="1"/>
              <a:t>로딩가능한</a:t>
            </a:r>
            <a:r>
              <a:rPr kumimoji="1" lang="ko-KR" altLang="en-US" dirty="0"/>
              <a:t> 커널 모듈</a:t>
            </a:r>
            <a:r>
              <a:rPr kumimoji="1" lang="en-US" altLang="ko-KR" dirty="0"/>
              <a:t>(LKM)</a:t>
            </a:r>
            <a:r>
              <a:rPr kumimoji="1" lang="ko-KR" altLang="en-US" dirty="0" err="1"/>
              <a:t>으로</a:t>
            </a:r>
            <a:r>
              <a:rPr kumimoji="1" lang="ko-KR" altLang="en-US" dirty="0"/>
              <a:t> 불린다</a:t>
            </a:r>
            <a:endParaRPr kumimoji="1" lang="en-US" altLang="ko-KR" dirty="0"/>
          </a:p>
          <a:p>
            <a:endParaRPr kumimoji="1" lang="en-US" altLang="ko-KR" dirty="0"/>
          </a:p>
          <a:p>
            <a:r>
              <a:rPr kumimoji="1" lang="ko-KR" altLang="en-US" dirty="0"/>
              <a:t>커널 모듈은 </a:t>
            </a:r>
            <a:r>
              <a:rPr kumimoji="1" lang="en-US" altLang="ko-KR" dirty="0" err="1"/>
              <a:t>Makefile</a:t>
            </a:r>
            <a:r>
              <a:rPr kumimoji="1" lang="ko-KR" altLang="en-US" dirty="0" err="1"/>
              <a:t>한개와</a:t>
            </a:r>
            <a:r>
              <a:rPr kumimoji="1" lang="ko-KR" altLang="en-US" dirty="0"/>
              <a:t> </a:t>
            </a:r>
            <a:r>
              <a:rPr kumimoji="1" lang="en-US" altLang="ko-KR" dirty="0"/>
              <a:t>testmod1.c(</a:t>
            </a:r>
            <a:r>
              <a:rPr kumimoji="1" lang="ko-KR" altLang="en-US" dirty="0"/>
              <a:t>모듈 </a:t>
            </a:r>
            <a:r>
              <a:rPr kumimoji="1" lang="en-US" altLang="ko-KR" dirty="0"/>
              <a:t>LKM</a:t>
            </a:r>
            <a:r>
              <a:rPr kumimoji="1" lang="ko-KR" altLang="en-US" dirty="0"/>
              <a:t>소스코드</a:t>
            </a:r>
            <a:r>
              <a:rPr kumimoji="1" lang="en-US" altLang="ko-KR" dirty="0"/>
              <a:t>)</a:t>
            </a:r>
            <a:r>
              <a:rPr kumimoji="1" lang="ko-KR" altLang="en-US" dirty="0"/>
              <a:t>가 필요하고</a:t>
            </a:r>
            <a:r>
              <a:rPr kumimoji="1" lang="en-US" altLang="ko-KR" dirty="0"/>
              <a:t>,</a:t>
            </a:r>
            <a:r>
              <a:rPr kumimoji="1" lang="ko-KR" altLang="en-US" dirty="0"/>
              <a:t> </a:t>
            </a:r>
            <a:r>
              <a:rPr kumimoji="1" lang="en-US" altLang="ko-KR" dirty="0"/>
              <a:t>make(-&gt;</a:t>
            </a:r>
            <a:r>
              <a:rPr kumimoji="1" lang="en-US" altLang="ko-KR" dirty="0" err="1"/>
              <a:t>gcc</a:t>
            </a:r>
            <a:r>
              <a:rPr kumimoji="1" lang="ko-KR" altLang="en-US" dirty="0"/>
              <a:t>컴파일러</a:t>
            </a:r>
            <a:r>
              <a:rPr kumimoji="1" lang="en-US" altLang="ko-KR" dirty="0"/>
              <a:t>)</a:t>
            </a:r>
            <a:r>
              <a:rPr kumimoji="1" lang="ko-KR" altLang="en-US" dirty="0"/>
              <a:t>로 컴파일되기때문에 리눅스 커널 소스코드가 시스템상에 </a:t>
            </a:r>
            <a:r>
              <a:rPr kumimoji="1" lang="ko-KR" altLang="en-US" dirty="0" err="1"/>
              <a:t>위치해있어야</a:t>
            </a:r>
            <a:r>
              <a:rPr kumimoji="1" lang="ko-KR" altLang="en-US" dirty="0"/>
              <a:t> 한다</a:t>
            </a:r>
            <a:r>
              <a:rPr kumimoji="1" lang="en-US" altLang="ko-KR" dirty="0"/>
              <a:t>.</a:t>
            </a:r>
            <a:r>
              <a:rPr kumimoji="1" lang="ko-KR" altLang="en-US" dirty="0"/>
              <a:t> </a:t>
            </a:r>
            <a:endParaRPr kumimoji="1" lang="en-US" altLang="ko-KR" dirty="0"/>
          </a:p>
          <a:p>
            <a:r>
              <a:rPr kumimoji="1" lang="ko-KR" altLang="en-US" dirty="0"/>
              <a:t>또한 커널 모듈은 </a:t>
            </a:r>
            <a:r>
              <a:rPr kumimoji="1" lang="en-US" altLang="ko-KR" dirty="0" err="1"/>
              <a:t>Makefile</a:t>
            </a:r>
            <a:r>
              <a:rPr kumimoji="1" lang="ko-KR" altLang="en-US" dirty="0"/>
              <a:t>이 있는 디렉토리에서 </a:t>
            </a:r>
            <a:r>
              <a:rPr kumimoji="1" lang="en-US" altLang="ko-KR" dirty="0"/>
              <a:t>make</a:t>
            </a:r>
            <a:r>
              <a:rPr kumimoji="1" lang="ko-KR" altLang="en-US" dirty="0"/>
              <a:t>명령어를 통해 해당 </a:t>
            </a:r>
            <a:r>
              <a:rPr kumimoji="1" lang="ko-KR" altLang="en-US" dirty="0" err="1"/>
              <a:t>모듈을쉽게</a:t>
            </a:r>
            <a:r>
              <a:rPr kumimoji="1" lang="ko-KR" altLang="en-US" dirty="0"/>
              <a:t> </a:t>
            </a:r>
            <a:r>
              <a:rPr kumimoji="1" lang="ko-KR" altLang="en-US" dirty="0" err="1"/>
              <a:t>빌드한후</a:t>
            </a:r>
            <a:r>
              <a:rPr kumimoji="1" lang="ko-KR" altLang="en-US" dirty="0"/>
              <a:t> 구동하는 것이 가능하다</a:t>
            </a:r>
            <a:r>
              <a:rPr kumimoji="1" lang="en-US" altLang="ko-KR" dirty="0"/>
              <a:t>.</a:t>
            </a:r>
            <a:r>
              <a:rPr kumimoji="1" lang="ko-KR" altLang="en-US" dirty="0"/>
              <a:t> 이정도가 기본적인</a:t>
            </a:r>
            <a:r>
              <a:rPr kumimoji="1" lang="en-US" altLang="ko-KR" dirty="0"/>
              <a:t>LKM</a:t>
            </a:r>
            <a:r>
              <a:rPr kumimoji="1" lang="ko-KR" altLang="en-US" dirty="0"/>
              <a:t>의 이해라고 할 수 있습니다</a:t>
            </a:r>
          </a:p>
        </p:txBody>
      </p:sp>
    </p:spTree>
    <p:extLst>
      <p:ext uri="{BB962C8B-B14F-4D97-AF65-F5344CB8AC3E}">
        <p14:creationId xmlns:p14="http://schemas.microsoft.com/office/powerpoint/2010/main" val="337423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FA400D-7F87-FA4F-A3A0-A0BE9ED45442}"/>
              </a:ext>
            </a:extLst>
          </p:cNvPr>
          <p:cNvSpPr>
            <a:spLocks noGrp="1"/>
          </p:cNvSpPr>
          <p:nvPr>
            <p:ph type="title"/>
          </p:nvPr>
        </p:nvSpPr>
        <p:spPr/>
        <p:txBody>
          <a:bodyPr/>
          <a:lstStyle/>
          <a:p>
            <a:r>
              <a:rPr kumimoji="1" lang="en-US" altLang="ko-KR" dirty="0"/>
              <a:t>LKM </a:t>
            </a:r>
            <a:r>
              <a:rPr kumimoji="1" lang="ko-KR" altLang="en-US" dirty="0"/>
              <a:t>소스 코드의</a:t>
            </a:r>
            <a:r>
              <a:rPr kumimoji="1" lang="en-US" altLang="ko-KR" dirty="0"/>
              <a:t> </a:t>
            </a:r>
            <a:r>
              <a:rPr kumimoji="1" lang="en-US" altLang="ko-KR" dirty="0" err="1"/>
              <a:t>makefile</a:t>
            </a:r>
            <a:r>
              <a:rPr kumimoji="1" lang="en-US" altLang="ko-KR" dirty="0"/>
              <a:t> </a:t>
            </a:r>
            <a:r>
              <a:rPr kumimoji="1" lang="ko-KR" altLang="en-US" dirty="0"/>
              <a:t>구조 이해</a:t>
            </a:r>
          </a:p>
        </p:txBody>
      </p:sp>
      <p:sp>
        <p:nvSpPr>
          <p:cNvPr id="3" name="내용 개체 틀 2">
            <a:extLst>
              <a:ext uri="{FF2B5EF4-FFF2-40B4-BE49-F238E27FC236}">
                <a16:creationId xmlns:a16="http://schemas.microsoft.com/office/drawing/2014/main" id="{D5E36D56-3A2F-8647-A98D-D4B0B585BEC7}"/>
              </a:ext>
            </a:extLst>
          </p:cNvPr>
          <p:cNvSpPr>
            <a:spLocks noGrp="1"/>
          </p:cNvSpPr>
          <p:nvPr>
            <p:ph idx="1"/>
          </p:nvPr>
        </p:nvSpPr>
        <p:spPr/>
        <p:txBody>
          <a:bodyPr>
            <a:normAutofit fontScale="77500" lnSpcReduction="20000"/>
          </a:bodyPr>
          <a:lstStyle/>
          <a:p>
            <a:r>
              <a:rPr lang="en" altLang="ko-KR" dirty="0"/>
              <a:t>[(</a:t>
            </a:r>
            <a:r>
              <a:rPr lang="en" altLang="ko-KR" dirty="0" err="1"/>
              <a:t>Makefile</a:t>
            </a:r>
            <a:r>
              <a:rPr lang="en" altLang="ko-KR" dirty="0"/>
              <a:t> </a:t>
            </a:r>
            <a:r>
              <a:rPr lang="ko-KR" altLang="en-US" dirty="0"/>
              <a:t>내용 </a:t>
            </a:r>
            <a:r>
              <a:rPr lang="ko-KR" altLang="en-US" dirty="0" err="1"/>
              <a:t>외워두십시오</a:t>
            </a:r>
            <a:r>
              <a:rPr lang="en-US" altLang="ko-KR" dirty="0"/>
              <a:t>)]</a:t>
            </a:r>
            <a:endParaRPr lang="en" altLang="ko-KR" dirty="0"/>
          </a:p>
          <a:p>
            <a:r>
              <a:rPr lang="en" altLang="ko-KR" dirty="0" err="1"/>
              <a:t>obj</a:t>
            </a:r>
            <a:r>
              <a:rPr lang="en" altLang="ko-KR" dirty="0"/>
              <a:t>-m += testmod1.o </a:t>
            </a:r>
          </a:p>
          <a:p>
            <a:r>
              <a:rPr lang="en" altLang="ko-KR" dirty="0"/>
              <a:t>CFLAGS = -Wall -</a:t>
            </a:r>
            <a:r>
              <a:rPr lang="en" altLang="ko-KR" dirty="0" err="1"/>
              <a:t>Wextra</a:t>
            </a:r>
            <a:r>
              <a:rPr lang="en" altLang="ko-KR" dirty="0"/>
              <a:t> -</a:t>
            </a:r>
            <a:r>
              <a:rPr lang="en" altLang="ko-KR" dirty="0" err="1"/>
              <a:t>Werror</a:t>
            </a:r>
            <a:r>
              <a:rPr lang="en" altLang="ko-KR" dirty="0"/>
              <a:t> -</a:t>
            </a:r>
            <a:r>
              <a:rPr lang="en" altLang="ko-KR" dirty="0" err="1"/>
              <a:t>std</a:t>
            </a:r>
            <a:r>
              <a:rPr lang="en" altLang="ko-KR" dirty="0"/>
              <a:t>=c99 </a:t>
            </a:r>
          </a:p>
          <a:p>
            <a:endParaRPr lang="en" altLang="ko-KR" dirty="0"/>
          </a:p>
          <a:p>
            <a:r>
              <a:rPr lang="en" altLang="ko-KR" dirty="0"/>
              <a:t>all: </a:t>
            </a:r>
          </a:p>
          <a:p>
            <a:r>
              <a:rPr lang="en" altLang="ko-KR" dirty="0"/>
              <a:t>make -C /lib/modules/$(shell </a:t>
            </a:r>
            <a:r>
              <a:rPr lang="en" altLang="ko-KR" dirty="0" err="1"/>
              <a:t>uname</a:t>
            </a:r>
            <a:r>
              <a:rPr lang="en" altLang="ko-KR" dirty="0"/>
              <a:t> -r)/build/ M=$(PWD) modules</a:t>
            </a:r>
          </a:p>
          <a:p>
            <a:r>
              <a:rPr lang="en" altLang="ko-KR" dirty="0"/>
              <a:t>$(CC) </a:t>
            </a:r>
            <a:r>
              <a:rPr lang="en-US" altLang="ko-KR" dirty="0"/>
              <a:t>$</a:t>
            </a:r>
            <a:r>
              <a:rPr lang="en" altLang="ko-KR" dirty="0"/>
              <a:t>(</a:t>
            </a:r>
            <a:r>
              <a:rPr lang="en-US" altLang="ko-KR" dirty="0"/>
              <a:t>CFLAGS) testmod1_userprograms.c</a:t>
            </a:r>
            <a:r>
              <a:rPr lang="ko-KR" altLang="en-US" dirty="0"/>
              <a:t> </a:t>
            </a:r>
            <a:r>
              <a:rPr lang="en-US" altLang="ko-KR" dirty="0"/>
              <a:t>-o</a:t>
            </a:r>
            <a:r>
              <a:rPr lang="ko-KR" altLang="en-US" dirty="0"/>
              <a:t> </a:t>
            </a:r>
            <a:r>
              <a:rPr lang="en-US" altLang="ko-KR" dirty="0"/>
              <a:t>testmod1_client</a:t>
            </a:r>
            <a:r>
              <a:rPr lang="en" altLang="ko-KR" dirty="0"/>
              <a:t> </a:t>
            </a:r>
            <a:r>
              <a:rPr lang="en-US" altLang="ko-KR" dirty="0"/>
              <a:t>#</a:t>
            </a:r>
            <a:r>
              <a:rPr lang="ko-KR" altLang="en-US" dirty="0"/>
              <a:t> </a:t>
            </a:r>
            <a:r>
              <a:rPr lang="en-US" altLang="ko-KR" dirty="0"/>
              <a:t>optional</a:t>
            </a:r>
            <a:endParaRPr lang="en" altLang="ko-KR" dirty="0"/>
          </a:p>
          <a:p>
            <a:endParaRPr lang="en" altLang="ko-KR" dirty="0"/>
          </a:p>
          <a:p>
            <a:r>
              <a:rPr lang="en" altLang="ko-KR" dirty="0"/>
              <a:t>clean: </a:t>
            </a:r>
          </a:p>
          <a:p>
            <a:r>
              <a:rPr lang="en" altLang="ko-KR" dirty="0"/>
              <a:t>make -C /lib/modules/$(shell </a:t>
            </a:r>
            <a:r>
              <a:rPr lang="en" altLang="ko-KR" dirty="0" err="1"/>
              <a:t>uname</a:t>
            </a:r>
            <a:r>
              <a:rPr lang="en" altLang="ko-KR" dirty="0"/>
              <a:t> -r)/build/ M=$(PWD) clean</a:t>
            </a:r>
          </a:p>
          <a:p>
            <a:r>
              <a:rPr kumimoji="1" lang="en-US" altLang="ko-KR" dirty="0" err="1"/>
              <a:t>rm</a:t>
            </a:r>
            <a:r>
              <a:rPr kumimoji="1" lang="ko-KR" altLang="en-US" dirty="0"/>
              <a:t> </a:t>
            </a:r>
            <a:r>
              <a:rPr kumimoji="1" lang="en-US" altLang="ko-KR" dirty="0"/>
              <a:t>–</a:t>
            </a:r>
            <a:r>
              <a:rPr kumimoji="1" lang="en-US" altLang="ko-KR" dirty="0" err="1"/>
              <a:t>rf</a:t>
            </a:r>
            <a:r>
              <a:rPr kumimoji="1" lang="ko-KR" altLang="en-US" dirty="0"/>
              <a:t> </a:t>
            </a:r>
            <a:r>
              <a:rPr kumimoji="1" lang="en-US" altLang="ko-KR" dirty="0"/>
              <a:t>testmod1_client</a:t>
            </a:r>
            <a:r>
              <a:rPr kumimoji="1" lang="ko-KR" altLang="en-US" dirty="0"/>
              <a:t> </a:t>
            </a:r>
            <a:r>
              <a:rPr kumimoji="1" lang="en-US" altLang="ko-KR"/>
              <a:t>#</a:t>
            </a:r>
            <a:r>
              <a:rPr kumimoji="1" lang="ko-KR" altLang="en-US"/>
              <a:t> </a:t>
            </a:r>
            <a:r>
              <a:rPr kumimoji="1" lang="en-US" altLang="ko-KR" dirty="0"/>
              <a:t>optional</a:t>
            </a:r>
            <a:endParaRPr kumimoji="1" lang="ko-KR" altLang="en-US" dirty="0"/>
          </a:p>
        </p:txBody>
      </p:sp>
    </p:spTree>
    <p:extLst>
      <p:ext uri="{BB962C8B-B14F-4D97-AF65-F5344CB8AC3E}">
        <p14:creationId xmlns:p14="http://schemas.microsoft.com/office/powerpoint/2010/main" val="72961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D26B72-8A6C-BF4B-9A33-7C9A338FD70E}"/>
              </a:ext>
            </a:extLst>
          </p:cNvPr>
          <p:cNvSpPr>
            <a:spLocks noGrp="1"/>
          </p:cNvSpPr>
          <p:nvPr>
            <p:ph type="title"/>
          </p:nvPr>
        </p:nvSpPr>
        <p:spPr/>
        <p:txBody>
          <a:bodyPr/>
          <a:lstStyle/>
          <a:p>
            <a:r>
              <a:rPr kumimoji="1" lang="en-US" altLang="ko-KR" dirty="0"/>
              <a:t>LKM </a:t>
            </a:r>
            <a:r>
              <a:rPr kumimoji="1" lang="ko-KR" altLang="en-US" dirty="0"/>
              <a:t>소스 코드의 구조 이해</a:t>
            </a:r>
          </a:p>
        </p:txBody>
      </p:sp>
      <p:sp>
        <p:nvSpPr>
          <p:cNvPr id="3" name="내용 개체 틀 2">
            <a:extLst>
              <a:ext uri="{FF2B5EF4-FFF2-40B4-BE49-F238E27FC236}">
                <a16:creationId xmlns:a16="http://schemas.microsoft.com/office/drawing/2014/main" id="{B592080D-F777-084C-97B0-548A506D2E00}"/>
              </a:ext>
            </a:extLst>
          </p:cNvPr>
          <p:cNvSpPr>
            <a:spLocks noGrp="1"/>
          </p:cNvSpPr>
          <p:nvPr>
            <p:ph idx="1"/>
          </p:nvPr>
        </p:nvSpPr>
        <p:spPr/>
        <p:txBody>
          <a:bodyPr>
            <a:normAutofit fontScale="32500" lnSpcReduction="20000"/>
          </a:bodyPr>
          <a:lstStyle/>
          <a:p>
            <a:r>
              <a:rPr kumimoji="1" lang="en-US" altLang="ko-KR" dirty="0"/>
              <a:t>[</a:t>
            </a:r>
            <a:r>
              <a:rPr kumimoji="1" lang="ko-KR" altLang="en-US" dirty="0"/>
              <a:t>커널 헤더 선언이 필요한 헤드 파일들</a:t>
            </a:r>
            <a:r>
              <a:rPr kumimoji="1" lang="en-US" altLang="ko-KR" dirty="0"/>
              <a:t>]</a:t>
            </a:r>
          </a:p>
          <a:p>
            <a:r>
              <a:rPr kumimoji="1" lang="en-US" altLang="ko-KR" dirty="0" err="1"/>
              <a:t>linux</a:t>
            </a:r>
            <a:r>
              <a:rPr kumimoji="1" lang="en-US" altLang="ko-KR" dirty="0"/>
              <a:t>/</a:t>
            </a:r>
            <a:r>
              <a:rPr kumimoji="1" lang="en-US" altLang="ko-KR" dirty="0" err="1"/>
              <a:t>module.h</a:t>
            </a:r>
            <a:endParaRPr kumimoji="1" lang="en-US" altLang="ko-KR" dirty="0"/>
          </a:p>
          <a:p>
            <a:r>
              <a:rPr kumimoji="1" lang="en-US" altLang="ko-KR" dirty="0" err="1"/>
              <a:t>linux</a:t>
            </a:r>
            <a:r>
              <a:rPr kumimoji="1" lang="en-US" altLang="ko-KR" dirty="0"/>
              <a:t>/</a:t>
            </a:r>
            <a:r>
              <a:rPr kumimoji="1" lang="en-US" altLang="ko-KR" dirty="0" err="1"/>
              <a:t>kernel.h</a:t>
            </a:r>
            <a:endParaRPr kumimoji="1" lang="en-US" altLang="ko-KR" dirty="0"/>
          </a:p>
          <a:p>
            <a:r>
              <a:rPr kumimoji="1" lang="en-US" altLang="ko-KR" dirty="0" err="1"/>
              <a:t>linux</a:t>
            </a:r>
            <a:r>
              <a:rPr kumimoji="1" lang="en-US" altLang="ko-KR" dirty="0"/>
              <a:t>/</a:t>
            </a:r>
            <a:r>
              <a:rPr kumimoji="1" lang="en-US" altLang="ko-KR" dirty="0" err="1"/>
              <a:t>init.h</a:t>
            </a:r>
            <a:endParaRPr kumimoji="1" lang="en-US" altLang="ko-KR" dirty="0"/>
          </a:p>
          <a:p>
            <a:endParaRPr kumimoji="1" lang="en-US" altLang="ko-KR" dirty="0"/>
          </a:p>
          <a:p>
            <a:r>
              <a:rPr kumimoji="1" lang="en-US" altLang="ko-KR" dirty="0"/>
              <a:t>[</a:t>
            </a:r>
            <a:r>
              <a:rPr kumimoji="1" lang="ko-KR" altLang="en-US" dirty="0"/>
              <a:t>필수 함수 목록</a:t>
            </a:r>
            <a:r>
              <a:rPr kumimoji="1" lang="en-US" altLang="ko-KR" dirty="0"/>
              <a:t>] </a:t>
            </a:r>
            <a:r>
              <a:rPr kumimoji="1" lang="ko-KR" altLang="en-US" dirty="0"/>
              <a:t>커널 모듈 하단에 아래 해당 함수에 </a:t>
            </a:r>
            <a:r>
              <a:rPr kumimoji="1" lang="en-US" altLang="ko-KR" dirty="0"/>
              <a:t>void</a:t>
            </a:r>
            <a:r>
              <a:rPr kumimoji="1" lang="ko-KR" altLang="en-US" dirty="0"/>
              <a:t>영역에 함수를 </a:t>
            </a:r>
            <a:r>
              <a:rPr kumimoji="1" lang="ko-KR" altLang="en-US" dirty="0" err="1"/>
              <a:t>전달선언이</a:t>
            </a:r>
            <a:r>
              <a:rPr kumimoji="1" lang="ko-KR" altLang="en-US" dirty="0"/>
              <a:t> 가능</a:t>
            </a:r>
            <a:r>
              <a:rPr kumimoji="1" lang="en-US" altLang="ko-KR" dirty="0"/>
              <a:t>.</a:t>
            </a:r>
            <a:r>
              <a:rPr kumimoji="1" lang="ko-KR" altLang="en-US" dirty="0"/>
              <a:t> </a:t>
            </a:r>
            <a:r>
              <a:rPr kumimoji="1" lang="en-US" altLang="ko-KR" dirty="0"/>
              <a:t>(</a:t>
            </a:r>
            <a:r>
              <a:rPr kumimoji="1" lang="ko-KR" altLang="en-US" dirty="0"/>
              <a:t>다른 초기화</a:t>
            </a:r>
            <a:r>
              <a:rPr kumimoji="1" lang="en-US" altLang="ko-KR" dirty="0"/>
              <a:t>&amp;&amp;</a:t>
            </a:r>
            <a:r>
              <a:rPr kumimoji="1" lang="ko-KR" altLang="en-US" dirty="0"/>
              <a:t>모듈종결함수명으로 선언 가능하다는 의미입니다</a:t>
            </a:r>
            <a:r>
              <a:rPr kumimoji="1" lang="en-US" altLang="ko-KR" dirty="0"/>
              <a:t>)</a:t>
            </a:r>
          </a:p>
          <a:p>
            <a:r>
              <a:rPr kumimoji="1" lang="en-US" altLang="ko-KR" dirty="0"/>
              <a:t>Static </a:t>
            </a:r>
            <a:r>
              <a:rPr kumimoji="1" lang="en-US" altLang="ko-KR" dirty="0" err="1"/>
              <a:t>int</a:t>
            </a:r>
            <a:r>
              <a:rPr kumimoji="1" lang="en-US" altLang="ko-KR" dirty="0"/>
              <a:t> __</a:t>
            </a:r>
            <a:r>
              <a:rPr kumimoji="1" lang="en-US" altLang="ko-KR" dirty="0" err="1"/>
              <a:t>init</a:t>
            </a:r>
            <a:r>
              <a:rPr kumimoji="1" lang="en-US" altLang="ko-KR" dirty="0"/>
              <a:t> init_mod1(void) { } // __</a:t>
            </a:r>
            <a:r>
              <a:rPr kumimoji="1" lang="en-US" altLang="ko-KR" dirty="0" err="1"/>
              <a:t>init</a:t>
            </a:r>
            <a:r>
              <a:rPr kumimoji="1" lang="en-US" altLang="ko-KR" dirty="0"/>
              <a:t> function </a:t>
            </a:r>
            <a:r>
              <a:rPr kumimoji="1" lang="en-US" altLang="ko-KR" dirty="0" err="1"/>
              <a:t>decleared</a:t>
            </a:r>
            <a:endParaRPr kumimoji="1" lang="en-US" altLang="ko-KR" dirty="0"/>
          </a:p>
          <a:p>
            <a:r>
              <a:rPr kumimoji="1" lang="en-US" altLang="ko-KR" dirty="0"/>
              <a:t>Static void __exit exit_mod2(void) { } // __</a:t>
            </a:r>
            <a:r>
              <a:rPr kumimoji="1" lang="en-US" altLang="ko-KR"/>
              <a:t>exit function</a:t>
            </a:r>
            <a:endParaRPr kumimoji="1" lang="en-US" altLang="ko-KR" dirty="0"/>
          </a:p>
          <a:p>
            <a:r>
              <a:rPr kumimoji="1" lang="en-US" altLang="ko-KR" dirty="0" err="1"/>
              <a:t>module_init</a:t>
            </a:r>
            <a:r>
              <a:rPr kumimoji="1" lang="en-US" altLang="ko-KR" dirty="0"/>
              <a:t>(init_mod1); // register initializingfunction1</a:t>
            </a:r>
          </a:p>
          <a:p>
            <a:r>
              <a:rPr kumimoji="1" lang="en-US" altLang="ko-KR" dirty="0" err="1"/>
              <a:t>exit_module</a:t>
            </a:r>
            <a:r>
              <a:rPr kumimoji="1" lang="en-US" altLang="ko-KR" dirty="0"/>
              <a:t>(exit_mod2); // register cleanupendexitfunc2</a:t>
            </a:r>
          </a:p>
          <a:p>
            <a:endParaRPr kumimoji="1" lang="en-US" altLang="ko-KR" dirty="0"/>
          </a:p>
          <a:p>
            <a:pPr marL="0" indent="0">
              <a:buNone/>
            </a:pPr>
            <a:r>
              <a:rPr kumimoji="1" lang="en-US" altLang="ko-KR" dirty="0"/>
              <a:t>[</a:t>
            </a:r>
            <a:r>
              <a:rPr kumimoji="1" lang="ko-KR" altLang="en-US" dirty="0"/>
              <a:t>모듈 정보</a:t>
            </a:r>
            <a:r>
              <a:rPr kumimoji="1" lang="en-US" altLang="ko-KR" dirty="0"/>
              <a:t>]</a:t>
            </a:r>
          </a:p>
          <a:p>
            <a:pPr marL="0" indent="0">
              <a:buNone/>
            </a:pPr>
            <a:r>
              <a:rPr kumimoji="1" lang="en-US" altLang="ko-KR" dirty="0"/>
              <a:t>MODULE_LICENSE(“</a:t>
            </a:r>
            <a:r>
              <a:rPr kumimoji="1" lang="en-US" altLang="ko-KR" dirty="0" err="1"/>
              <a:t>korea</a:t>
            </a:r>
            <a:r>
              <a:rPr kumimoji="1" lang="en-US" altLang="ko-KR" dirty="0"/>
              <a:t>”);</a:t>
            </a:r>
          </a:p>
          <a:p>
            <a:pPr marL="0" indent="0">
              <a:buNone/>
            </a:pPr>
            <a:r>
              <a:rPr kumimoji="1" lang="en-US" altLang="ko-KR" dirty="0"/>
              <a:t>MODULE_AUTHOR(“</a:t>
            </a:r>
            <a:r>
              <a:rPr kumimoji="1" lang="en-US" altLang="ko-KR" dirty="0" err="1"/>
              <a:t>KyongJu</a:t>
            </a:r>
            <a:r>
              <a:rPr kumimoji="1" lang="en-US" altLang="ko-KR" dirty="0"/>
              <a:t>, Jung(</a:t>
            </a:r>
            <a:r>
              <a:rPr kumimoji="1" lang="en-US" altLang="ko-KR" dirty="0" err="1"/>
              <a:t>a.k.a</a:t>
            </a:r>
            <a:r>
              <a:rPr kumimoji="1" lang="en-US" altLang="ko-KR" dirty="0"/>
              <a:t> </a:t>
            </a:r>
            <a:r>
              <a:rPr kumimoji="1" lang="en-US" altLang="ko-KR" dirty="0" err="1"/>
              <a:t>tadd</a:t>
            </a:r>
            <a:r>
              <a:rPr kumimoji="1" lang="en-US" altLang="ko-KR" dirty="0"/>
              <a:t>)”);</a:t>
            </a:r>
          </a:p>
          <a:p>
            <a:pPr marL="0" indent="0">
              <a:buNone/>
            </a:pPr>
            <a:r>
              <a:rPr kumimoji="1" lang="en-US" altLang="ko-KR" dirty="0"/>
              <a:t>MODULE_VERSION(”2.1”);</a:t>
            </a:r>
          </a:p>
          <a:p>
            <a:pPr marL="0" indent="0">
              <a:buNone/>
            </a:pPr>
            <a:r>
              <a:rPr kumimoji="1" lang="en-US" altLang="ko-KR" dirty="0"/>
              <a:t>MODULE_DESCRIPTION(“test hello world1 module LKM”);</a:t>
            </a:r>
          </a:p>
        </p:txBody>
      </p:sp>
    </p:spTree>
    <p:extLst>
      <p:ext uri="{BB962C8B-B14F-4D97-AF65-F5344CB8AC3E}">
        <p14:creationId xmlns:p14="http://schemas.microsoft.com/office/powerpoint/2010/main" val="326187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전체">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전체</Template>
  <TotalTime>1094</TotalTime>
  <Words>1452</Words>
  <Application>Microsoft Macintosh PowerPoint</Application>
  <PresentationFormat>와이드스크린</PresentationFormat>
  <Paragraphs>147</Paragraphs>
  <Slides>17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17</vt:i4>
      </vt:variant>
    </vt:vector>
  </HeadingPairs>
  <TitlesOfParts>
    <vt:vector size="21" baseType="lpstr">
      <vt:lpstr>Tw Cen MT</vt:lpstr>
      <vt:lpstr>Tw Cen MT Condensed</vt:lpstr>
      <vt:lpstr>Wingdings 3</vt:lpstr>
      <vt:lpstr>전체</vt:lpstr>
      <vt:lpstr>커널해킹 가이드</vt:lpstr>
      <vt:lpstr>Ver 1 1. 커널해킹의 중요성</vt:lpstr>
      <vt:lpstr>커널의 분류상리눅스커널은모놀리딕커널입니다</vt:lpstr>
      <vt:lpstr>커널해킹가이드라인</vt:lpstr>
      <vt:lpstr>커널컴포넌트구조체</vt:lpstr>
      <vt:lpstr>커널크리덴셜갱신함수목록</vt:lpstr>
      <vt:lpstr>커널모듈 개발방법론</vt:lpstr>
      <vt:lpstr>LKM 소스 코드의 makefile 구조 이해</vt:lpstr>
      <vt:lpstr>LKM 소스 코드의 구조 이해</vt:lpstr>
      <vt:lpstr>디바이스[장치파일]의 두 가지 선택사항이 있음</vt:lpstr>
      <vt:lpstr>인터럽트 isr-&gt;idt-&gt;sys_call_table[]* </vt:lpstr>
      <vt:lpstr>문자장치 코드개발법암기</vt:lpstr>
      <vt:lpstr>구현코드 보유여부 2</vt:lpstr>
      <vt:lpstr>바텀할프에대해서…</vt:lpstr>
      <vt:lpstr>커널 미티게이션들</vt:lpstr>
      <vt:lpstr>Ver 2  미티게이션에대한오해와진상</vt:lpstr>
      <vt:lpstr>레퍼런스모음집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커널해킹 가이드</dc:title>
  <dc:creator>Microsoft Office User</dc:creator>
  <cp:lastModifiedBy>Microsoft Office User</cp:lastModifiedBy>
  <cp:revision>50</cp:revision>
  <dcterms:created xsi:type="dcterms:W3CDTF">2024-06-30T01:13:10Z</dcterms:created>
  <dcterms:modified xsi:type="dcterms:W3CDTF">2024-08-14T19:46:39Z</dcterms:modified>
</cp:coreProperties>
</file>