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sldIdLst>
    <p:sldId id="287" r:id="rId2"/>
    <p:sldId id="288" r:id="rId3"/>
    <p:sldId id="257" r:id="rId4"/>
    <p:sldId id="289" r:id="rId5"/>
    <p:sldId id="304"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280" r:id="rId20"/>
    <p:sldId id="281" r:id="rId21"/>
    <p:sldId id="282" r:id="rId22"/>
    <p:sldId id="283" r:id="rId23"/>
    <p:sldId id="284" r:id="rId24"/>
    <p:sldId id="285" r:id="rId25"/>
    <p:sldId id="305" r:id="rId26"/>
  </p:sldIdLst>
  <p:sldSz cx="9144000" cy="6858000" type="screen4x3"/>
  <p:notesSz cx="9144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5" autoAdjust="0"/>
    <p:restoredTop sz="94660"/>
  </p:normalViewPr>
  <p:slideViewPr>
    <p:cSldViewPr>
      <p:cViewPr varScale="1">
        <p:scale>
          <a:sx n="70" d="100"/>
          <a:sy n="70" d="100"/>
        </p:scale>
        <p:origin x="56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540F5C2-0EFE-435E-AACE-379EAD84048F}" type="datetimeFigureOut">
              <a:rPr lang="uk-UA" smtClean="0"/>
              <a:t>08.11.2019</a:t>
            </a:fld>
            <a:endParaRPr lang="uk-UA"/>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806F9C-A411-4C5A-B9D6-C3DE1707E386}" type="slidenum">
              <a:rPr lang="uk-UA" smtClean="0"/>
              <a:t>‹#›</a:t>
            </a:fld>
            <a:endParaRPr lang="uk-UA"/>
          </a:p>
        </p:txBody>
      </p:sp>
    </p:spTree>
    <p:extLst>
      <p:ext uri="{BB962C8B-B14F-4D97-AF65-F5344CB8AC3E}">
        <p14:creationId xmlns:p14="http://schemas.microsoft.com/office/powerpoint/2010/main" val="261940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pic>
        <p:nvPicPr>
          <p:cNvPr id="12290" name="Picture 2" descr="http://propowerpoint.ru/wp-content/uploads/2013/02/GreenAbstraktMini.jpg"/>
          <p:cNvPicPr>
            <a:picLocks noChangeAspect="1" noChangeArrowheads="1"/>
          </p:cNvPicPr>
          <p:nvPr userDrawn="1"/>
        </p:nvPicPr>
        <p:blipFill>
          <a:blip r:embed="rId2" cstate="print"/>
          <a:srcRect/>
          <a:stretch>
            <a:fillRect/>
          </a:stretch>
        </p:blipFill>
        <p:spPr bwMode="auto">
          <a:xfrm>
            <a:off x="-19776" y="0"/>
            <a:ext cx="9144001" cy="6858000"/>
          </a:xfrm>
          <a:prstGeom prst="rect">
            <a:avLst/>
          </a:prstGeom>
          <a:noFill/>
        </p:spPr>
      </p:pic>
      <p:sp>
        <p:nvSpPr>
          <p:cNvPr id="3" name="Скругленный прямоугольник 2"/>
          <p:cNvSpPr/>
          <p:nvPr userDrawn="1"/>
        </p:nvSpPr>
        <p:spPr>
          <a:xfrm>
            <a:off x="123732" y="836712"/>
            <a:ext cx="8856984" cy="5858489"/>
          </a:xfrm>
          <a:prstGeom prst="roundRect">
            <a:avLst/>
          </a:prstGeom>
          <a:solidFill>
            <a:schemeClr val="bg1"/>
          </a:solidFill>
          <a:ln cmpd="thinThick">
            <a:solidFill>
              <a:srgbClr val="00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ru-RU" b="1">
              <a:ln w="76200" cmpd="thinThick">
                <a:solidFill>
                  <a:srgbClr val="000000"/>
                </a:solidFill>
              </a:ln>
              <a:solidFill>
                <a:srgbClr val="FFFFFF"/>
              </a:solidFill>
            </a:endParaRPr>
          </a:p>
        </p:txBody>
      </p:sp>
      <p:sp>
        <p:nvSpPr>
          <p:cNvPr id="4" name="Номер слайда 6"/>
          <p:cNvSpPr>
            <a:spLocks noGrp="1"/>
          </p:cNvSpPr>
          <p:nvPr>
            <p:ph type="sldNum" sz="quarter" idx="12"/>
          </p:nvPr>
        </p:nvSpPr>
        <p:spPr>
          <a:xfrm>
            <a:off x="8604447" y="6597352"/>
            <a:ext cx="519777" cy="260648"/>
          </a:xfrm>
        </p:spPr>
        <p:txBody>
          <a:bodyPr/>
          <a:lstStyle>
            <a:lvl1pPr>
              <a:defRPr sz="1600">
                <a:solidFill>
                  <a:schemeClr val="bg1"/>
                </a:solidFill>
              </a:defRPr>
            </a:lvl1pPr>
          </a:lstStyle>
          <a:p>
            <a:fld id="{8F6E8CF2-7CF4-45AC-98D6-FE733AD56A75}" type="slidenum">
              <a:rPr lang="ru-RU" smtClean="0">
                <a:solidFill>
                  <a:srgbClr val="FFFFFF"/>
                </a:solidFill>
              </a:rPr>
              <a:pPr/>
              <a:t>‹#›</a:t>
            </a:fld>
            <a:endParaRPr lang="ru-RU">
              <a:solidFill>
                <a:srgbClr val="FFFFFF"/>
              </a:solidFill>
            </a:endParaRPr>
          </a:p>
        </p:txBody>
      </p:sp>
      <p:sp>
        <p:nvSpPr>
          <p:cNvPr id="2" name="TextBox 1"/>
          <p:cNvSpPr txBox="1"/>
          <p:nvPr userDrawn="1"/>
        </p:nvSpPr>
        <p:spPr>
          <a:xfrm>
            <a:off x="4139952" y="6670825"/>
            <a:ext cx="4248472" cy="184666"/>
          </a:xfrm>
          <a:prstGeom prst="rect">
            <a:avLst/>
          </a:prstGeom>
          <a:noFill/>
        </p:spPr>
        <p:txBody>
          <a:bodyPr wrap="square" tIns="0" bIns="0" rtlCol="0">
            <a:spAutoFit/>
          </a:bodyPr>
          <a:lstStyle/>
          <a:p>
            <a:pPr algn="ctr" fontAlgn="base">
              <a:spcBef>
                <a:spcPct val="0"/>
              </a:spcBef>
              <a:spcAft>
                <a:spcPct val="0"/>
              </a:spcAft>
            </a:pPr>
            <a:r>
              <a:rPr lang="uk-UA" sz="1200" b="1" dirty="0" err="1">
                <a:solidFill>
                  <a:srgbClr val="FFFFFF"/>
                </a:solidFill>
              </a:rPr>
              <a:t>Ковалюк</a:t>
            </a:r>
            <a:r>
              <a:rPr lang="uk-UA" sz="1200" b="1" dirty="0">
                <a:solidFill>
                  <a:srgbClr val="FFFFFF"/>
                </a:solidFill>
              </a:rPr>
              <a:t> </a:t>
            </a:r>
            <a:r>
              <a:rPr lang="ru-RU" sz="1200" b="1" dirty="0">
                <a:solidFill>
                  <a:srgbClr val="FFFFFF"/>
                </a:solidFill>
              </a:rPr>
              <a:t>Т.В.</a:t>
            </a:r>
            <a:r>
              <a:rPr lang="en-US" sz="1200" b="1" dirty="0">
                <a:solidFill>
                  <a:srgbClr val="FFFFFF"/>
                </a:solidFill>
              </a:rPr>
              <a:t>,</a:t>
            </a:r>
            <a:r>
              <a:rPr lang="ru-RU" sz="1200" b="1" dirty="0">
                <a:solidFill>
                  <a:srgbClr val="FFFFFF"/>
                </a:solidFill>
              </a:rPr>
              <a:t> </a:t>
            </a:r>
            <a:r>
              <a:rPr lang="uk-UA" sz="1200" b="1" dirty="0">
                <a:solidFill>
                  <a:srgbClr val="FFFFFF"/>
                </a:solidFill>
              </a:rPr>
              <a:t>д</a:t>
            </a:r>
            <a:r>
              <a:rPr lang="ru-RU" sz="1200" b="1" dirty="0" err="1">
                <a:solidFill>
                  <a:srgbClr val="FFFFFF"/>
                </a:solidFill>
              </a:rPr>
              <a:t>оцент</a:t>
            </a:r>
            <a:r>
              <a:rPr lang="ru-RU" sz="1200" b="1" dirty="0">
                <a:solidFill>
                  <a:srgbClr val="FFFFFF"/>
                </a:solidFill>
              </a:rPr>
              <a:t> кафедры АСОИУ НТУУ «КПИ»</a:t>
            </a:r>
          </a:p>
        </p:txBody>
      </p:sp>
    </p:spTree>
    <p:extLst>
      <p:ext uri="{BB962C8B-B14F-4D97-AF65-F5344CB8AC3E}">
        <p14:creationId xmlns:p14="http://schemas.microsoft.com/office/powerpoint/2010/main" val="3418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pic>
        <p:nvPicPr>
          <p:cNvPr id="12290" name="Picture 2" descr="http://propowerpoint.ru/wp-content/uploads/2013/02/GreenAbstraktMini.jpg"/>
          <p:cNvPicPr>
            <a:picLocks noChangeAspect="1" noChangeArrowheads="1"/>
          </p:cNvPicPr>
          <p:nvPr userDrawn="1"/>
        </p:nvPicPr>
        <p:blipFill>
          <a:blip r:embed="rId2" cstate="print"/>
          <a:srcRect/>
          <a:stretch>
            <a:fillRect/>
          </a:stretch>
        </p:blipFill>
        <p:spPr bwMode="auto">
          <a:xfrm>
            <a:off x="-108520" y="0"/>
            <a:ext cx="9252520" cy="6858000"/>
          </a:xfrm>
          <a:prstGeom prst="rect">
            <a:avLst/>
          </a:prstGeom>
          <a:noFill/>
        </p:spPr>
      </p:pic>
      <p:sp>
        <p:nvSpPr>
          <p:cNvPr id="2" name="Прямоугольник 1"/>
          <p:cNvSpPr/>
          <p:nvPr userDrawn="1"/>
        </p:nvSpPr>
        <p:spPr>
          <a:xfrm>
            <a:off x="-108520" y="1052736"/>
            <a:ext cx="9252520" cy="5580925"/>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ru-RU" b="1">
              <a:solidFill>
                <a:srgbClr val="FFFFFF"/>
              </a:solidFill>
            </a:endParaRPr>
          </a:p>
        </p:txBody>
      </p:sp>
      <p:sp>
        <p:nvSpPr>
          <p:cNvPr id="3" name="TextBox 2"/>
          <p:cNvSpPr txBox="1"/>
          <p:nvPr userDrawn="1"/>
        </p:nvSpPr>
        <p:spPr>
          <a:xfrm>
            <a:off x="3491880" y="6633661"/>
            <a:ext cx="4167854" cy="276999"/>
          </a:xfrm>
          <a:prstGeom prst="rect">
            <a:avLst/>
          </a:prstGeom>
          <a:noFill/>
        </p:spPr>
        <p:txBody>
          <a:bodyPr wrap="square" rtlCol="0">
            <a:spAutoFit/>
          </a:bodyPr>
          <a:lstStyle/>
          <a:p>
            <a:pPr fontAlgn="base">
              <a:spcBef>
                <a:spcPct val="0"/>
              </a:spcBef>
              <a:spcAft>
                <a:spcPct val="0"/>
              </a:spcAft>
            </a:pPr>
            <a:r>
              <a:rPr lang="uk-UA" sz="1200" dirty="0">
                <a:solidFill>
                  <a:srgbClr val="FFFFFF"/>
                </a:solidFill>
              </a:rPr>
              <a:t>Т.В. </a:t>
            </a:r>
            <a:r>
              <a:rPr lang="uk-UA" sz="1200" dirty="0" err="1">
                <a:solidFill>
                  <a:srgbClr val="FFFFFF"/>
                </a:solidFill>
              </a:rPr>
              <a:t>Ковалюк</a:t>
            </a:r>
            <a:r>
              <a:rPr lang="uk-UA" sz="1200" dirty="0">
                <a:solidFill>
                  <a:srgbClr val="FFFFFF"/>
                </a:solidFill>
              </a:rPr>
              <a:t> Управління </a:t>
            </a:r>
            <a:r>
              <a:rPr lang="uk-UA" sz="1200" dirty="0" err="1">
                <a:solidFill>
                  <a:srgbClr val="FFFFFF"/>
                </a:solidFill>
              </a:rPr>
              <a:t>програмнтит</a:t>
            </a:r>
            <a:r>
              <a:rPr lang="uk-UA" sz="1200" dirty="0">
                <a:solidFill>
                  <a:srgbClr val="FFFFFF"/>
                </a:solidFill>
              </a:rPr>
              <a:t> проектами. НАУКМА</a:t>
            </a:r>
            <a:endParaRPr lang="ru-RU" sz="1200" dirty="0">
              <a:solidFill>
                <a:srgbClr val="FFFFFF"/>
              </a:solidFill>
            </a:endParaRPr>
          </a:p>
        </p:txBody>
      </p:sp>
      <p:sp>
        <p:nvSpPr>
          <p:cNvPr id="5" name="Rectangle 3"/>
          <p:cNvSpPr>
            <a:spLocks noGrp="1" noChangeArrowheads="1"/>
          </p:cNvSpPr>
          <p:nvPr>
            <p:ph type="sldNum" sz="quarter" idx="4"/>
          </p:nvPr>
        </p:nvSpPr>
        <p:spPr bwMode="auto">
          <a:xfrm>
            <a:off x="8100392" y="6630166"/>
            <a:ext cx="796237" cy="2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solidFill>
                  <a:schemeClr val="bg1"/>
                </a:solidFill>
                <a:latin typeface="Arial" charset="0"/>
              </a:defRPr>
            </a:lvl1pPr>
          </a:lstStyle>
          <a:p>
            <a:pPr>
              <a:defRPr/>
            </a:pPr>
            <a:fld id="{07EDD805-F1A6-414A-8A69-9CB8FA191882}" type="slidenum">
              <a:rPr lang="ru-RU">
                <a:solidFill>
                  <a:srgbClr val="FFFFFF"/>
                </a:solidFill>
              </a:rPr>
              <a:pPr>
                <a:defRPr/>
              </a:pPr>
              <a:t>‹#›</a:t>
            </a:fld>
            <a:r>
              <a:rPr lang="ru-RU" dirty="0">
                <a:solidFill>
                  <a:srgbClr val="FFFFFF"/>
                </a:solidFill>
              </a:rPr>
              <a:t>/62</a:t>
            </a:r>
          </a:p>
        </p:txBody>
      </p:sp>
    </p:spTree>
    <p:extLst>
      <p:ext uri="{BB962C8B-B14F-4D97-AF65-F5344CB8AC3E}">
        <p14:creationId xmlns:p14="http://schemas.microsoft.com/office/powerpoint/2010/main" val="287678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Титульный слайд">
    <p:spTree>
      <p:nvGrpSpPr>
        <p:cNvPr id="1" name=""/>
        <p:cNvGrpSpPr/>
        <p:nvPr/>
      </p:nvGrpSpPr>
      <p:grpSpPr>
        <a:xfrm>
          <a:off x="0" y="0"/>
          <a:ext cx="0" cy="0"/>
          <a:chOff x="0" y="0"/>
          <a:chExt cx="0" cy="0"/>
        </a:xfrm>
      </p:grpSpPr>
      <p:pic>
        <p:nvPicPr>
          <p:cNvPr id="12290" name="Picture 2" descr="http://propowerpoint.ru/wp-content/uploads/2013/02/GreenAbstraktMini.jpg"/>
          <p:cNvPicPr>
            <a:picLocks noChangeAspect="1" noChangeArrowheads="1"/>
          </p:cNvPicPr>
          <p:nvPr userDrawn="1"/>
        </p:nvPicPr>
        <p:blipFill>
          <a:blip r:embed="rId2" cstate="print"/>
          <a:srcRect/>
          <a:stretch>
            <a:fillRect/>
          </a:stretch>
        </p:blipFill>
        <p:spPr bwMode="auto">
          <a:xfrm>
            <a:off x="-19777" y="14469"/>
            <a:ext cx="9144001" cy="6858000"/>
          </a:xfrm>
          <a:prstGeom prst="rect">
            <a:avLst/>
          </a:prstGeom>
          <a:noFill/>
        </p:spPr>
      </p:pic>
      <p:sp>
        <p:nvSpPr>
          <p:cNvPr id="4" name="Номер слайда 5"/>
          <p:cNvSpPr>
            <a:spLocks noGrp="1"/>
          </p:cNvSpPr>
          <p:nvPr>
            <p:ph type="sldNum" sz="quarter" idx="12"/>
          </p:nvPr>
        </p:nvSpPr>
        <p:spPr>
          <a:xfrm>
            <a:off x="8346897" y="6507344"/>
            <a:ext cx="777327" cy="365125"/>
          </a:xfrm>
          <a:prstGeom prst="rect">
            <a:avLst/>
          </a:prstGeom>
        </p:spPr>
        <p:txBody>
          <a:bodyPr/>
          <a:lstStyle>
            <a:lvl1pPr algn="ctr">
              <a:defRPr sz="1400">
                <a:solidFill>
                  <a:schemeClr val="bg1"/>
                </a:solidFill>
              </a:defRPr>
            </a:lvl1pPr>
          </a:lstStyle>
          <a:p>
            <a:fld id="{73178F59-CF44-477D-AF85-0D45C1C1D1D3}" type="slidenum">
              <a:rPr lang="uk-UA" smtClean="0">
                <a:solidFill>
                  <a:prstClr val="white"/>
                </a:solidFill>
              </a:rPr>
              <a:pPr/>
              <a:t>‹#›</a:t>
            </a:fld>
            <a:endParaRPr lang="uk-UA" dirty="0">
              <a:solidFill>
                <a:prstClr val="white"/>
              </a:solidFill>
            </a:endParaRPr>
          </a:p>
        </p:txBody>
      </p:sp>
      <p:sp>
        <p:nvSpPr>
          <p:cNvPr id="2" name="Прямокутник 1"/>
          <p:cNvSpPr/>
          <p:nvPr userDrawn="1"/>
        </p:nvSpPr>
        <p:spPr>
          <a:xfrm>
            <a:off x="-19778" y="836712"/>
            <a:ext cx="9144001" cy="5760640"/>
          </a:xfrm>
          <a:prstGeom prst="rect">
            <a:avLst/>
          </a:prstGeom>
          <a:solidFill>
            <a:schemeClr val="bg1"/>
          </a:solidFill>
          <a:ln w="38100" cmpd="thinThick">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ru-RU" b="1">
              <a:solidFill>
                <a:prstClr val="white"/>
              </a:solidFill>
            </a:endParaRPr>
          </a:p>
        </p:txBody>
      </p:sp>
      <p:sp>
        <p:nvSpPr>
          <p:cNvPr id="3" name="TextBox 2"/>
          <p:cNvSpPr txBox="1"/>
          <p:nvPr userDrawn="1"/>
        </p:nvSpPr>
        <p:spPr>
          <a:xfrm>
            <a:off x="1979712" y="6581539"/>
            <a:ext cx="6367185" cy="276462"/>
          </a:xfrm>
          <a:prstGeom prst="rect">
            <a:avLst/>
          </a:prstGeom>
          <a:noFill/>
        </p:spPr>
        <p:txBody>
          <a:bodyPr wrap="square" rtlCol="0">
            <a:spAutoFit/>
          </a:bodyPr>
          <a:lstStyle/>
          <a:p>
            <a:pPr fontAlgn="base">
              <a:spcBef>
                <a:spcPct val="0"/>
              </a:spcBef>
              <a:spcAft>
                <a:spcPct val="0"/>
              </a:spcAft>
            </a:pPr>
            <a:r>
              <a:rPr lang="uk-UA" sz="1200" dirty="0">
                <a:solidFill>
                  <a:prstClr val="white"/>
                </a:solidFill>
                <a:latin typeface="Arial" pitchFamily="34" charset="0"/>
                <a:cs typeface="Arial" pitchFamily="34" charset="0"/>
              </a:rPr>
              <a:t>Т.В. </a:t>
            </a:r>
            <a:r>
              <a:rPr lang="uk-UA" sz="1200" dirty="0" err="1">
                <a:solidFill>
                  <a:prstClr val="white"/>
                </a:solidFill>
                <a:latin typeface="Arial" pitchFamily="34" charset="0"/>
                <a:cs typeface="Arial" pitchFamily="34" charset="0"/>
              </a:rPr>
              <a:t>Ковалюк</a:t>
            </a:r>
            <a:r>
              <a:rPr lang="uk-UA" sz="1200" dirty="0">
                <a:solidFill>
                  <a:prstClr val="white"/>
                </a:solidFill>
                <a:latin typeface="Arial" pitchFamily="34" charset="0"/>
                <a:cs typeface="Arial" pitchFamily="34" charset="0"/>
              </a:rPr>
              <a:t> Управління програмними проектами. НАУКМА</a:t>
            </a:r>
            <a:endParaRPr lang="ru-RU" sz="1200"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4057635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atin typeface="Arial" charset="0"/>
              </a:defRPr>
            </a:lvl1pPr>
          </a:lstStyle>
          <a:p>
            <a:pPr fontAlgn="base">
              <a:spcBef>
                <a:spcPct val="0"/>
              </a:spcBef>
              <a:spcAft>
                <a:spcPct val="0"/>
              </a:spcAft>
              <a:defRPr/>
            </a:pPr>
            <a:endParaRPr lang="ru-RU">
              <a:solidFill>
                <a:srgbClr val="000000"/>
              </a:solidFill>
            </a:endParaRPr>
          </a:p>
        </p:txBody>
      </p:sp>
      <p:sp>
        <p:nvSpPr>
          <p:cNvPr id="155651" name="Rectangle 3"/>
          <p:cNvSpPr>
            <a:spLocks noGrp="1" noChangeArrowheads="1"/>
          </p:cNvSpPr>
          <p:nvPr>
            <p:ph type="sldNum" sz="quarter" idx="4"/>
          </p:nvPr>
        </p:nvSpPr>
        <p:spPr bwMode="auto">
          <a:xfrm>
            <a:off x="8172282" y="6453336"/>
            <a:ext cx="514518" cy="23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atin typeface="Arial" charset="0"/>
              </a:defRPr>
            </a:lvl1pPr>
          </a:lstStyle>
          <a:p>
            <a:pPr fontAlgn="base">
              <a:spcBef>
                <a:spcPct val="0"/>
              </a:spcBef>
              <a:spcAft>
                <a:spcPct val="0"/>
              </a:spcAft>
              <a:defRPr/>
            </a:pPr>
            <a:fld id="{07EDD805-F1A6-414A-8A69-9CB8FA191882}" type="slidenum">
              <a:rPr lang="ru-RU">
                <a:solidFill>
                  <a:srgbClr val="000000"/>
                </a:solidFill>
              </a:rPr>
              <a:pPr fontAlgn="base">
                <a:spcBef>
                  <a:spcPct val="0"/>
                </a:spcBef>
                <a:spcAft>
                  <a:spcPct val="0"/>
                </a:spcAft>
                <a:defRPr/>
              </a:pPr>
              <a:t>‹#›</a:t>
            </a:fld>
            <a:endParaRPr lang="ru-RU">
              <a:solidFill>
                <a:srgbClr val="000000"/>
              </a:solidFill>
            </a:endParaRPr>
          </a:p>
        </p:txBody>
      </p:sp>
      <p:grpSp>
        <p:nvGrpSpPr>
          <p:cNvPr id="3076" name="Group 4"/>
          <p:cNvGrpSpPr>
            <a:grpSpLocks/>
          </p:cNvGrpSpPr>
          <p:nvPr/>
        </p:nvGrpSpPr>
        <p:grpSpPr bwMode="auto">
          <a:xfrm>
            <a:off x="0" y="0"/>
            <a:ext cx="9142413" cy="6850063"/>
            <a:chOff x="0" y="0"/>
            <a:chExt cx="5758" cy="4315"/>
          </a:xfrm>
        </p:grpSpPr>
        <p:grpSp>
          <p:nvGrpSpPr>
            <p:cNvPr id="3080" name="Group 5"/>
            <p:cNvGrpSpPr>
              <a:grpSpLocks/>
            </p:cNvGrpSpPr>
            <p:nvPr userDrawn="1"/>
          </p:nvGrpSpPr>
          <p:grpSpPr bwMode="auto">
            <a:xfrm>
              <a:off x="1728" y="2230"/>
              <a:ext cx="4027" cy="2085"/>
              <a:chOff x="1728" y="2230"/>
              <a:chExt cx="4027" cy="2085"/>
            </a:xfrm>
          </p:grpSpPr>
          <p:sp>
            <p:nvSpPr>
              <p:cNvPr id="155654"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ru-RU" b="1">
                  <a:solidFill>
                    <a:srgbClr val="000000"/>
                  </a:solidFill>
                </a:endParaRPr>
              </a:p>
            </p:txBody>
          </p:sp>
          <p:sp>
            <p:nvSpPr>
              <p:cNvPr id="155655"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ru-RU" b="1">
                  <a:solidFill>
                    <a:srgbClr val="000000"/>
                  </a:solidFill>
                </a:endParaRPr>
              </a:p>
            </p:txBody>
          </p:sp>
          <p:sp>
            <p:nvSpPr>
              <p:cNvPr id="155656" name="Freeform 8"/>
              <p:cNvSpPr>
                <a:spLocks/>
              </p:cNvSpPr>
              <p:nvPr/>
            </p:nvSpPr>
            <p:spPr bwMode="hidden">
              <a:xfrm>
                <a:off x="2899" y="3346"/>
                <a:ext cx="2850"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ru-RU" b="1">
                  <a:solidFill>
                    <a:srgbClr val="000000"/>
                  </a:solidFill>
                </a:endParaRPr>
              </a:p>
            </p:txBody>
          </p:sp>
          <p:sp>
            <p:nvSpPr>
              <p:cNvPr id="3086"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ru-RU" b="1">
                  <a:solidFill>
                    <a:srgbClr val="000000"/>
                  </a:solidFill>
                </a:endParaRPr>
              </a:p>
            </p:txBody>
          </p:sp>
          <p:sp>
            <p:nvSpPr>
              <p:cNvPr id="155658"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ru-RU" b="1">
                  <a:solidFill>
                    <a:srgbClr val="000000"/>
                  </a:solidFill>
                </a:endParaRPr>
              </a:p>
            </p:txBody>
          </p:sp>
        </p:grpSp>
        <p:sp>
          <p:nvSpPr>
            <p:cNvPr id="155659"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ru-RU" b="1">
                <a:solidFill>
                  <a:srgbClr val="000000"/>
                </a:solidFill>
              </a:endParaRPr>
            </a:p>
          </p:txBody>
        </p:sp>
        <p:sp>
          <p:nvSpPr>
            <p:cNvPr id="3082" name="Freeform 12"/>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ru-RU" b="1">
                <a:solidFill>
                  <a:srgbClr val="000000"/>
                </a:solidFill>
              </a:endParaRPr>
            </a:p>
          </p:txBody>
        </p:sp>
      </p:grpSp>
      <p:sp>
        <p:nvSpPr>
          <p:cNvPr id="155661"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55662"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smtClean="0">
                <a:latin typeface="Arial" charset="0"/>
              </a:defRPr>
            </a:lvl1pPr>
          </a:lstStyle>
          <a:p>
            <a:pPr fontAlgn="base">
              <a:spcBef>
                <a:spcPct val="0"/>
              </a:spcBef>
              <a:spcAft>
                <a:spcPct val="0"/>
              </a:spcAft>
              <a:defRPr/>
            </a:pPr>
            <a:endParaRPr lang="ru-RU">
              <a:solidFill>
                <a:srgbClr val="000000"/>
              </a:solidFill>
            </a:endParaRPr>
          </a:p>
        </p:txBody>
      </p:sp>
      <p:sp>
        <p:nvSpPr>
          <p:cNvPr id="155663"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Tree>
    <p:extLst>
      <p:ext uri="{BB962C8B-B14F-4D97-AF65-F5344CB8AC3E}">
        <p14:creationId xmlns:p14="http://schemas.microsoft.com/office/powerpoint/2010/main" val="376779461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le:///D:\!NAUKMA\&#1059;&#1087;&#1088;&#1072;&#1074;&#1083;&#1077;&#1085;&#1080;&#1077;%20&#1087;&#1088;&#1086;&#1075;&#1088;&#1072;&#1084;&#1084;&#1085;&#1099;&#1084;&#1080;%20&#1087;&#1088;&#1086;&#1077;&#1082;&#1090;&#1072;&#1084;&#1080;\2019\Presentations%20CS%20in%202019\&#1055;&#1088;&#1080;&#1082;&#1083;&#1072;&#1076;%20&#1073;&#1110;&#1079;&#1085;&#1077;&#1089;-&#1087;&#1083;&#1072;&#1085;&#1091;.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ropowerpoint.ru/wp-content/uploads/2013/02/GreenAbstraktMini.jpg"/>
          <p:cNvPicPr>
            <a:picLocks noChangeAspect="1" noChangeArrowheads="1"/>
          </p:cNvPicPr>
          <p:nvPr/>
        </p:nvPicPr>
        <p:blipFill>
          <a:blip r:embed="rId2" cstate="print"/>
          <a:srcRect/>
          <a:stretch>
            <a:fillRect/>
          </a:stretch>
        </p:blipFill>
        <p:spPr bwMode="auto">
          <a:xfrm>
            <a:off x="-1" y="29975"/>
            <a:ext cx="9144001" cy="6858000"/>
          </a:xfrm>
          <a:prstGeom prst="rect">
            <a:avLst/>
          </a:prstGeom>
          <a:noFill/>
        </p:spPr>
      </p:pic>
      <p:sp>
        <p:nvSpPr>
          <p:cNvPr id="4" name="TextBox 3"/>
          <p:cNvSpPr txBox="1"/>
          <p:nvPr/>
        </p:nvSpPr>
        <p:spPr>
          <a:xfrm>
            <a:off x="1828800" y="5304911"/>
            <a:ext cx="6682856" cy="1384995"/>
          </a:xfrm>
          <a:prstGeom prst="rect">
            <a:avLst/>
          </a:prstGeom>
          <a:noFill/>
        </p:spPr>
        <p:txBody>
          <a:bodyPr wrap="none" rtlCol="0">
            <a:spAutoFit/>
          </a:bodyPr>
          <a:lstStyle/>
          <a:p>
            <a:pPr algn="ctr" fontAlgn="base">
              <a:spcBef>
                <a:spcPct val="0"/>
              </a:spcBef>
              <a:spcAft>
                <a:spcPct val="0"/>
              </a:spcAft>
            </a:pPr>
            <a:r>
              <a:rPr lang="uk-UA" sz="2800" b="1" dirty="0">
                <a:solidFill>
                  <a:prstClr val="white"/>
                </a:solidFill>
              </a:rPr>
              <a:t>Лектор Ковалюк </a:t>
            </a:r>
            <a:r>
              <a:rPr lang="ru-RU" sz="2800" b="1" dirty="0">
                <a:solidFill>
                  <a:prstClr val="white"/>
                </a:solidFill>
              </a:rPr>
              <a:t>Т.В.</a:t>
            </a:r>
            <a:r>
              <a:rPr lang="en-US" sz="2800" b="1" dirty="0">
                <a:solidFill>
                  <a:prstClr val="white"/>
                </a:solidFill>
              </a:rPr>
              <a:t>,</a:t>
            </a:r>
            <a:r>
              <a:rPr lang="ru-RU" sz="2800" b="1" dirty="0">
                <a:solidFill>
                  <a:prstClr val="white"/>
                </a:solidFill>
              </a:rPr>
              <a:t> </a:t>
            </a:r>
          </a:p>
          <a:p>
            <a:pPr algn="ctr" fontAlgn="base">
              <a:spcBef>
                <a:spcPct val="0"/>
              </a:spcBef>
              <a:spcAft>
                <a:spcPct val="0"/>
              </a:spcAft>
            </a:pPr>
            <a:r>
              <a:rPr lang="uk-UA" sz="2800" b="1" dirty="0">
                <a:solidFill>
                  <a:prstClr val="white"/>
                </a:solidFill>
              </a:rPr>
              <a:t>д</a:t>
            </a:r>
            <a:r>
              <a:rPr lang="ru-RU" sz="2800" b="1" dirty="0" err="1">
                <a:solidFill>
                  <a:prstClr val="white"/>
                </a:solidFill>
              </a:rPr>
              <a:t>оцент</a:t>
            </a:r>
            <a:r>
              <a:rPr lang="ru-RU" sz="2800" b="1" dirty="0">
                <a:solidFill>
                  <a:prstClr val="white"/>
                </a:solidFill>
              </a:rPr>
              <a:t> </a:t>
            </a:r>
            <a:r>
              <a:rPr lang="ru-RU" sz="2800" b="1" dirty="0" err="1">
                <a:solidFill>
                  <a:prstClr val="white"/>
                </a:solidFill>
              </a:rPr>
              <a:t>кафедри</a:t>
            </a:r>
            <a:r>
              <a:rPr lang="ru-RU" sz="2800" b="1" dirty="0">
                <a:solidFill>
                  <a:prstClr val="white"/>
                </a:solidFill>
              </a:rPr>
              <a:t> </a:t>
            </a:r>
            <a:r>
              <a:rPr lang="ru-RU" sz="2800" b="1" dirty="0" err="1" smtClean="0">
                <a:solidFill>
                  <a:prstClr val="white"/>
                </a:solidFill>
              </a:rPr>
              <a:t>інформатики</a:t>
            </a:r>
            <a:r>
              <a:rPr lang="ru-RU" sz="2800" b="1" dirty="0" smtClean="0">
                <a:solidFill>
                  <a:prstClr val="white"/>
                </a:solidFill>
              </a:rPr>
              <a:t> НАУКМА</a:t>
            </a:r>
            <a:endParaRPr lang="ru-RU" sz="2800" b="1" dirty="0">
              <a:solidFill>
                <a:prstClr val="white"/>
              </a:solidFill>
            </a:endParaRPr>
          </a:p>
          <a:p>
            <a:pPr algn="ctr" fontAlgn="base">
              <a:spcBef>
                <a:spcPct val="0"/>
              </a:spcBef>
              <a:spcAft>
                <a:spcPct val="0"/>
              </a:spcAft>
            </a:pPr>
            <a:r>
              <a:rPr lang="en-US" sz="2800" b="1" dirty="0">
                <a:solidFill>
                  <a:prstClr val="white"/>
                </a:solidFill>
              </a:rPr>
              <a:t>tkovalyuk@ukr.net</a:t>
            </a:r>
            <a:endParaRPr lang="ru-RU" sz="2800" b="1" dirty="0">
              <a:solidFill>
                <a:prstClr val="white"/>
              </a:solidFill>
            </a:endParaRPr>
          </a:p>
        </p:txBody>
      </p:sp>
      <p:sp>
        <p:nvSpPr>
          <p:cNvPr id="6" name="Text Box 8"/>
          <p:cNvSpPr txBox="1">
            <a:spLocks noChangeArrowheads="1"/>
          </p:cNvSpPr>
          <p:nvPr/>
        </p:nvSpPr>
        <p:spPr bwMode="auto">
          <a:xfrm>
            <a:off x="467518" y="548680"/>
            <a:ext cx="8208962" cy="3785652"/>
          </a:xfrm>
          <a:prstGeom prst="rect">
            <a:avLst/>
          </a:prstGeom>
          <a:noFill/>
          <a:ln>
            <a:noFill/>
          </a:ln>
          <a:effectLst>
            <a:outerShdw dist="107763" dir="18900000" algn="ctr" rotWithShape="0">
              <a:schemeClr val="tx1">
                <a:lumMod val="75000"/>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pPr>
            <a:r>
              <a:rPr lang="uk-UA" sz="6000" b="1" dirty="0" smtClean="0">
                <a:solidFill>
                  <a:srgbClr val="FFFF00"/>
                </a:solidFill>
              </a:rPr>
              <a:t>Управління</a:t>
            </a:r>
          </a:p>
          <a:p>
            <a:pPr algn="ctr" eaLnBrk="1" fontAlgn="base" hangingPunct="1">
              <a:spcBef>
                <a:spcPct val="50000"/>
              </a:spcBef>
              <a:spcAft>
                <a:spcPct val="0"/>
              </a:spcAft>
            </a:pPr>
            <a:r>
              <a:rPr lang="uk-UA" sz="6000" b="1" dirty="0" smtClean="0">
                <a:solidFill>
                  <a:srgbClr val="FFFF00"/>
                </a:solidFill>
              </a:rPr>
              <a:t>Програмними</a:t>
            </a:r>
          </a:p>
          <a:p>
            <a:pPr algn="ctr" eaLnBrk="1" fontAlgn="base" hangingPunct="1">
              <a:spcBef>
                <a:spcPct val="50000"/>
              </a:spcBef>
              <a:spcAft>
                <a:spcPct val="0"/>
              </a:spcAft>
            </a:pPr>
            <a:r>
              <a:rPr lang="uk-UA" sz="6000" b="1" dirty="0" smtClean="0">
                <a:solidFill>
                  <a:srgbClr val="FFFF00"/>
                </a:solidFill>
              </a:rPr>
              <a:t>проектами</a:t>
            </a:r>
            <a:endParaRPr lang="ru-RU" sz="6000" b="1" dirty="0">
              <a:solidFill>
                <a:srgbClr val="FFFF00"/>
              </a:solidFill>
            </a:endParaRPr>
          </a:p>
        </p:txBody>
      </p:sp>
      <p:sp>
        <p:nvSpPr>
          <p:cNvPr id="7" name="Місце для номера слайда 6"/>
          <p:cNvSpPr>
            <a:spLocks noGrp="1"/>
          </p:cNvSpPr>
          <p:nvPr>
            <p:ph type="sldNum" sz="quarter" idx="12"/>
          </p:nvPr>
        </p:nvSpPr>
        <p:spPr/>
        <p:txBody>
          <a:bodyPr/>
          <a:lstStyle/>
          <a:p>
            <a:fld id="{73178F59-CF44-477D-AF85-0D45C1C1D1D3}" type="slidenum">
              <a:rPr lang="uk-UA" smtClean="0">
                <a:solidFill>
                  <a:prstClr val="white"/>
                </a:solidFill>
              </a:rPr>
              <a:pPr/>
              <a:t>1</a:t>
            </a:fld>
            <a:endParaRPr lang="uk-UA" dirty="0">
              <a:solidFill>
                <a:prstClr val="white"/>
              </a:solidFill>
            </a:endParaRPr>
          </a:p>
        </p:txBody>
      </p:sp>
    </p:spTree>
    <p:extLst>
      <p:ext uri="{BB962C8B-B14F-4D97-AF65-F5344CB8AC3E}">
        <p14:creationId xmlns:p14="http://schemas.microsoft.com/office/powerpoint/2010/main" val="299253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52400"/>
            <a:ext cx="9144000" cy="646331"/>
          </a:xfrm>
          <a:prstGeom prst="rect">
            <a:avLst/>
          </a:prstGeom>
        </p:spPr>
        <p:txBody>
          <a:bodyPr wrap="square">
            <a:spAutoFit/>
          </a:bodyPr>
          <a:lstStyle/>
          <a:p>
            <a:pPr algn="ctr"/>
            <a:r>
              <a:rPr lang="ru-RU" sz="3600" b="1" dirty="0" err="1">
                <a:solidFill>
                  <a:schemeClr val="bg1"/>
                </a:solidFill>
              </a:rPr>
              <a:t>Головні</a:t>
            </a:r>
            <a:r>
              <a:rPr lang="ru-RU" sz="3600" b="1" dirty="0">
                <a:solidFill>
                  <a:schemeClr val="bg1"/>
                </a:solidFill>
              </a:rPr>
              <a:t> </a:t>
            </a:r>
            <a:r>
              <a:rPr lang="ru-RU" sz="3600" b="1" dirty="0" err="1">
                <a:solidFill>
                  <a:schemeClr val="bg1"/>
                </a:solidFill>
              </a:rPr>
              <a:t>розділи</a:t>
            </a:r>
            <a:r>
              <a:rPr lang="ru-RU" sz="3600" b="1" dirty="0">
                <a:solidFill>
                  <a:schemeClr val="bg1"/>
                </a:solidFill>
              </a:rPr>
              <a:t> </a:t>
            </a:r>
            <a:r>
              <a:rPr lang="ru-RU" sz="3600" b="1" dirty="0" err="1" smtClean="0">
                <a:solidFill>
                  <a:schemeClr val="bg1"/>
                </a:solidFill>
              </a:rPr>
              <a:t>бізнес</a:t>
            </a:r>
            <a:r>
              <a:rPr lang="ru-RU" sz="3600" b="1" dirty="0" smtClean="0">
                <a:solidFill>
                  <a:schemeClr val="bg1"/>
                </a:solidFill>
              </a:rPr>
              <a:t>–плану</a:t>
            </a:r>
            <a:endParaRPr lang="uk-UA" sz="3600" b="1" dirty="0">
              <a:solidFill>
                <a:schemeClr val="bg1"/>
              </a:solidFill>
            </a:endParaRPr>
          </a:p>
        </p:txBody>
      </p:sp>
      <p:sp>
        <p:nvSpPr>
          <p:cNvPr id="3" name="Прямоугольник 2"/>
          <p:cNvSpPr/>
          <p:nvPr/>
        </p:nvSpPr>
        <p:spPr>
          <a:xfrm>
            <a:off x="0" y="1859340"/>
            <a:ext cx="8610600" cy="2708434"/>
          </a:xfrm>
          <a:prstGeom prst="rect">
            <a:avLst/>
          </a:prstGeom>
        </p:spPr>
        <p:txBody>
          <a:bodyPr wrap="square">
            <a:spAutoFit/>
          </a:bodyPr>
          <a:lstStyle/>
          <a:p>
            <a:pPr>
              <a:spcAft>
                <a:spcPts val="1200"/>
              </a:spcAft>
            </a:pPr>
            <a:r>
              <a:rPr lang="ru-RU" sz="2000" dirty="0"/>
              <a:t>1.	Характеристика </a:t>
            </a:r>
            <a:r>
              <a:rPr lang="ru-RU" sz="2000" dirty="0" err="1"/>
              <a:t>організаційно</a:t>
            </a:r>
            <a:r>
              <a:rPr lang="ru-RU" sz="2000" dirty="0"/>
              <a:t> – </a:t>
            </a:r>
            <a:r>
              <a:rPr lang="ru-RU" sz="2000" dirty="0" err="1"/>
              <a:t>правової</a:t>
            </a:r>
            <a:r>
              <a:rPr lang="ru-RU" sz="2000" dirty="0"/>
              <a:t> </a:t>
            </a:r>
            <a:r>
              <a:rPr lang="ru-RU" sz="2000" dirty="0" err="1"/>
              <a:t>форми</a:t>
            </a:r>
            <a:r>
              <a:rPr lang="ru-RU" sz="2000" dirty="0"/>
              <a:t> </a:t>
            </a:r>
            <a:r>
              <a:rPr lang="ru-RU" sz="2000" dirty="0" err="1"/>
              <a:t>підприємства</a:t>
            </a:r>
            <a:r>
              <a:rPr lang="ru-RU" sz="2000" dirty="0"/>
              <a:t>;</a:t>
            </a:r>
          </a:p>
          <a:p>
            <a:pPr>
              <a:spcAft>
                <a:spcPts val="1200"/>
              </a:spcAft>
            </a:pPr>
            <a:r>
              <a:rPr lang="ru-RU" sz="2000" dirty="0"/>
              <a:t>2.	</a:t>
            </a:r>
            <a:r>
              <a:rPr lang="ru-RU" sz="2000" dirty="0" err="1"/>
              <a:t>Фінансові</a:t>
            </a:r>
            <a:r>
              <a:rPr lang="ru-RU" sz="2000" dirty="0"/>
              <a:t> </a:t>
            </a:r>
            <a:r>
              <a:rPr lang="ru-RU" sz="2000" dirty="0" err="1"/>
              <a:t>витрати</a:t>
            </a:r>
            <a:r>
              <a:rPr lang="ru-RU" sz="2000" dirty="0"/>
              <a:t> на </a:t>
            </a:r>
            <a:r>
              <a:rPr lang="ru-RU" sz="2000" dirty="0" err="1"/>
              <a:t>створення</a:t>
            </a:r>
            <a:r>
              <a:rPr lang="ru-RU" sz="2000" dirty="0"/>
              <a:t> </a:t>
            </a:r>
            <a:r>
              <a:rPr lang="ru-RU" sz="2000" dirty="0" err="1"/>
              <a:t>підприємства</a:t>
            </a:r>
            <a:r>
              <a:rPr lang="ru-RU" sz="2000" dirty="0"/>
              <a:t>;</a:t>
            </a:r>
          </a:p>
          <a:p>
            <a:pPr>
              <a:spcAft>
                <a:spcPts val="1200"/>
              </a:spcAft>
            </a:pPr>
            <a:r>
              <a:rPr lang="ru-RU" sz="2000" dirty="0"/>
              <a:t>3.	</a:t>
            </a:r>
            <a:r>
              <a:rPr lang="ru-RU" sz="2000" dirty="0" err="1"/>
              <a:t>Опис</a:t>
            </a:r>
            <a:r>
              <a:rPr lang="ru-RU" sz="2000" dirty="0"/>
              <a:t> товару ( </a:t>
            </a:r>
            <a:r>
              <a:rPr lang="ru-RU" sz="2000" dirty="0" err="1"/>
              <a:t>продукції</a:t>
            </a:r>
            <a:r>
              <a:rPr lang="ru-RU" sz="2000" dirty="0"/>
              <a:t>, </a:t>
            </a:r>
            <a:r>
              <a:rPr lang="ru-RU" sz="2000" dirty="0" err="1"/>
              <a:t>послуг</a:t>
            </a:r>
            <a:r>
              <a:rPr lang="ru-RU" sz="2000" dirty="0"/>
              <a:t>), </a:t>
            </a:r>
            <a:r>
              <a:rPr lang="ru-RU" sz="2000" dirty="0" err="1"/>
              <a:t>його</a:t>
            </a:r>
            <a:r>
              <a:rPr lang="ru-RU" sz="2000" dirty="0"/>
              <a:t> </a:t>
            </a:r>
            <a:r>
              <a:rPr lang="ru-RU" sz="2000" dirty="0" err="1"/>
              <a:t>порівняльна</a:t>
            </a:r>
            <a:r>
              <a:rPr lang="ru-RU" sz="2000" dirty="0"/>
              <a:t> характеристика;</a:t>
            </a:r>
          </a:p>
          <a:p>
            <a:pPr>
              <a:spcAft>
                <a:spcPts val="1200"/>
              </a:spcAft>
            </a:pPr>
            <a:r>
              <a:rPr lang="ru-RU" sz="2000" dirty="0"/>
              <a:t>4.	План маркетингу ( реклама, шляхи </a:t>
            </a:r>
            <a:r>
              <a:rPr lang="ru-RU" sz="2000" dirty="0" err="1"/>
              <a:t>реалізації</a:t>
            </a:r>
            <a:r>
              <a:rPr lang="ru-RU" sz="2000" dirty="0"/>
              <a:t>);</a:t>
            </a:r>
          </a:p>
          <a:p>
            <a:pPr>
              <a:spcAft>
                <a:spcPts val="1200"/>
              </a:spcAft>
            </a:pPr>
            <a:r>
              <a:rPr lang="ru-RU" sz="2000" dirty="0"/>
              <a:t>5.	</a:t>
            </a:r>
            <a:r>
              <a:rPr lang="ru-RU" sz="2000" dirty="0" err="1"/>
              <a:t>Організаційний</a:t>
            </a:r>
            <a:r>
              <a:rPr lang="ru-RU" sz="2000" dirty="0"/>
              <a:t> план ( </a:t>
            </a:r>
            <a:r>
              <a:rPr lang="ru-RU" sz="2000" dirty="0" err="1"/>
              <a:t>кадрове</a:t>
            </a:r>
            <a:r>
              <a:rPr lang="ru-RU" sz="2000" dirty="0"/>
              <a:t> </a:t>
            </a:r>
            <a:r>
              <a:rPr lang="ru-RU" sz="2000" dirty="0" err="1"/>
              <a:t>забезпечення</a:t>
            </a:r>
            <a:r>
              <a:rPr lang="ru-RU" sz="2000" dirty="0"/>
              <a:t>);</a:t>
            </a:r>
          </a:p>
          <a:p>
            <a:pPr>
              <a:spcAft>
                <a:spcPts val="1200"/>
              </a:spcAft>
            </a:pPr>
            <a:r>
              <a:rPr lang="ru-RU" sz="2000" dirty="0"/>
              <a:t>6.	</a:t>
            </a:r>
            <a:r>
              <a:rPr lang="ru-RU" sz="2000" dirty="0" err="1"/>
              <a:t>Фінансовий</a:t>
            </a:r>
            <a:r>
              <a:rPr lang="ru-RU" sz="2000" dirty="0"/>
              <a:t> план.</a:t>
            </a:r>
          </a:p>
        </p:txBody>
      </p:sp>
    </p:spTree>
    <p:extLst>
      <p:ext uri="{BB962C8B-B14F-4D97-AF65-F5344CB8AC3E}">
        <p14:creationId xmlns:p14="http://schemas.microsoft.com/office/powerpoint/2010/main" val="304027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68004" y="228600"/>
            <a:ext cx="4598183" cy="646331"/>
          </a:xfrm>
          <a:prstGeom prst="rect">
            <a:avLst/>
          </a:prstGeom>
        </p:spPr>
        <p:txBody>
          <a:bodyPr wrap="none">
            <a:spAutoFit/>
          </a:bodyPr>
          <a:lstStyle/>
          <a:p>
            <a:pPr algn="ctr">
              <a:spcBef>
                <a:spcPts val="600"/>
              </a:spcBef>
              <a:spcAft>
                <a:spcPts val="600"/>
              </a:spcAft>
            </a:pPr>
            <a:r>
              <a:rPr lang="uk-UA"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1: РЕЗЮМЕ</a:t>
            </a:r>
          </a:p>
        </p:txBody>
      </p:sp>
      <p:sp>
        <p:nvSpPr>
          <p:cNvPr id="3" name="Прямоугольник 2"/>
          <p:cNvSpPr/>
          <p:nvPr/>
        </p:nvSpPr>
        <p:spPr>
          <a:xfrm>
            <a:off x="381000" y="1443841"/>
            <a:ext cx="8610600" cy="2862322"/>
          </a:xfrm>
          <a:prstGeom prst="rect">
            <a:avLst/>
          </a:prstGeom>
        </p:spPr>
        <p:txBody>
          <a:bodyPr wrap="square">
            <a:spAutoFit/>
          </a:bodyPr>
          <a:lstStyle/>
          <a:p>
            <a:r>
              <a:rPr lang="uk-UA" sz="2000" dirty="0"/>
              <a:t>Містить резюме бізнес–плану. </a:t>
            </a:r>
            <a:endParaRPr lang="uk-UA" sz="2000" dirty="0" smtClean="0"/>
          </a:p>
          <a:p>
            <a:r>
              <a:rPr lang="uk-UA" sz="2000" dirty="0" smtClean="0"/>
              <a:t>Резюме </a:t>
            </a:r>
            <a:r>
              <a:rPr lang="uk-UA" sz="2000" dirty="0"/>
              <a:t>доцільно складати на останньому етапі розробки бізнес–плану, оскільки саме тут подаються подання про мету бізнес–плану, характер підприємницької діяльності авторів проекту, їх ринкові можливості, склад управлінської команди, потенційних інвесторів, фінансові прогнози, очікувані результати тощо.</a:t>
            </a:r>
          </a:p>
          <a:p>
            <a:r>
              <a:rPr lang="uk-UA" sz="2000" dirty="0"/>
              <a:t>Від чіткості викладення цієї інформації буде залежати початкове ставлення офіційних осіб до фінансового забезпечення проекту і позитивне вирішення питання щодо сутності справи.</a:t>
            </a:r>
          </a:p>
        </p:txBody>
      </p:sp>
    </p:spTree>
    <p:extLst>
      <p:ext uri="{BB962C8B-B14F-4D97-AF65-F5344CB8AC3E}">
        <p14:creationId xmlns:p14="http://schemas.microsoft.com/office/powerpoint/2010/main" val="68111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0236"/>
            <a:ext cx="9220200" cy="1077218"/>
          </a:xfrm>
          <a:prstGeom prst="rect">
            <a:avLst/>
          </a:prstGeom>
        </p:spPr>
        <p:txBody>
          <a:bodyPr wrap="square">
            <a:spAutoFit/>
          </a:bodyPr>
          <a:lstStyle/>
          <a:p>
            <a:pPr algn="ctr"/>
            <a:r>
              <a:rPr lang="ru-RU" sz="3200" b="1" dirty="0" err="1" smtClean="0">
                <a:solidFill>
                  <a:schemeClr val="bg1"/>
                </a:solidFill>
                <a:latin typeface="Times New Roman" panose="02020603050405020304" pitchFamily="18" charset="0"/>
                <a:ea typeface="Times New Roman" panose="02020603050405020304" pitchFamily="18" charset="0"/>
              </a:rPr>
              <a:t>Розділ</a:t>
            </a:r>
            <a:r>
              <a:rPr lang="ru-RU" sz="3200" b="1" dirty="0" smtClean="0">
                <a:solidFill>
                  <a:schemeClr val="bg1"/>
                </a:solidFill>
                <a:latin typeface="Times New Roman" panose="02020603050405020304" pitchFamily="18" charset="0"/>
                <a:ea typeface="Times New Roman" panose="02020603050405020304" pitchFamily="18" charset="0"/>
              </a:rPr>
              <a:t> 2: Характеристика </a:t>
            </a:r>
            <a:r>
              <a:rPr lang="ru-RU" sz="3200" b="1" dirty="0" err="1" smtClean="0">
                <a:solidFill>
                  <a:schemeClr val="bg1"/>
                </a:solidFill>
                <a:latin typeface="Times New Roman" panose="02020603050405020304" pitchFamily="18" charset="0"/>
                <a:ea typeface="Times New Roman" panose="02020603050405020304" pitchFamily="18" charset="0"/>
              </a:rPr>
              <a:t>підприємницької</a:t>
            </a:r>
            <a:r>
              <a:rPr lang="ru-RU" sz="3200" b="1" dirty="0" smtClean="0">
                <a:solidFill>
                  <a:schemeClr val="bg1"/>
                </a:solidFill>
                <a:latin typeface="Times New Roman" panose="02020603050405020304" pitchFamily="18" charset="0"/>
                <a:ea typeface="Times New Roman" panose="02020603050405020304" pitchFamily="18" charset="0"/>
              </a:rPr>
              <a:t> </a:t>
            </a:r>
            <a:r>
              <a:rPr lang="ru-RU" sz="3200" b="1" dirty="0" err="1" smtClean="0">
                <a:solidFill>
                  <a:schemeClr val="bg1"/>
                </a:solidFill>
                <a:latin typeface="Times New Roman" panose="02020603050405020304" pitchFamily="18" charset="0"/>
                <a:ea typeface="Times New Roman" panose="02020603050405020304" pitchFamily="18" charset="0"/>
              </a:rPr>
              <a:t>діяльності</a:t>
            </a:r>
            <a:r>
              <a:rPr lang="ru-RU" sz="3200" b="1" dirty="0" smtClean="0">
                <a:solidFill>
                  <a:schemeClr val="bg1"/>
                </a:solidFill>
                <a:latin typeface="Times New Roman" panose="02020603050405020304" pitchFamily="18" charset="0"/>
                <a:ea typeface="Times New Roman" panose="02020603050405020304" pitchFamily="18" charset="0"/>
              </a:rPr>
              <a:t> та </a:t>
            </a:r>
            <a:r>
              <a:rPr lang="ru-RU" sz="3200" b="1" dirty="0" err="1" smtClean="0">
                <a:solidFill>
                  <a:schemeClr val="bg1"/>
                </a:solidFill>
                <a:latin typeface="Times New Roman" panose="02020603050405020304" pitchFamily="18" charset="0"/>
                <a:ea typeface="Times New Roman" panose="02020603050405020304" pitchFamily="18" charset="0"/>
              </a:rPr>
              <a:t>її</a:t>
            </a:r>
            <a:r>
              <a:rPr lang="ru-RU" sz="3200" b="1" dirty="0" smtClean="0">
                <a:solidFill>
                  <a:schemeClr val="bg1"/>
                </a:solidFill>
                <a:latin typeface="Times New Roman" panose="02020603050405020304" pitchFamily="18" charset="0"/>
                <a:ea typeface="Times New Roman" panose="02020603050405020304" pitchFamily="18" charset="0"/>
              </a:rPr>
              <a:t> </a:t>
            </a:r>
            <a:r>
              <a:rPr lang="ru-RU" sz="3200" b="1" dirty="0" err="1" smtClean="0">
                <a:solidFill>
                  <a:schemeClr val="bg1"/>
                </a:solidFill>
                <a:latin typeface="Times New Roman" panose="02020603050405020304" pitchFamily="18" charset="0"/>
                <a:ea typeface="Times New Roman" panose="02020603050405020304" pitchFamily="18" charset="0"/>
              </a:rPr>
              <a:t>можливості</a:t>
            </a:r>
            <a:endParaRPr lang="uk-UA" sz="3200" b="1" dirty="0">
              <a:solidFill>
                <a:schemeClr val="bg1"/>
              </a:solidFill>
            </a:endParaRPr>
          </a:p>
        </p:txBody>
      </p:sp>
      <p:sp>
        <p:nvSpPr>
          <p:cNvPr id="3" name="Прямоугольник 2"/>
          <p:cNvSpPr/>
          <p:nvPr/>
        </p:nvSpPr>
        <p:spPr>
          <a:xfrm>
            <a:off x="0" y="1676400"/>
            <a:ext cx="8839200" cy="3477875"/>
          </a:xfrm>
          <a:prstGeom prst="rect">
            <a:avLst/>
          </a:prstGeom>
        </p:spPr>
        <p:txBody>
          <a:bodyPr wrap="square">
            <a:spAutoFit/>
          </a:bodyPr>
          <a:lstStyle/>
          <a:p>
            <a:pPr indent="450215" algn="just">
              <a:spcAft>
                <a:spcPts val="0"/>
              </a:spcAft>
            </a:pPr>
            <a:r>
              <a:rPr lang="uk-UA" sz="2000" dirty="0">
                <a:latin typeface="Times New Roman" panose="02020603050405020304" pitchFamily="18" charset="0"/>
                <a:ea typeface="Times New Roman" panose="02020603050405020304" pitchFamily="18" charset="0"/>
              </a:rPr>
              <a:t> Стисло викладаються об’єктивні дані щодо:</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суб’єктів господарювання,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досвіду комерційної діяльності,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цільових орієнтирів та напрямів її продовження чи відкриття нової,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конкретних завдань, вирішення яких позволить забезпечити комерційний успіх.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опис деяких рис продукту або послуг, які мають безперечні переваги порівняно з конкурентами.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обґрунтувати можливості подальшого розвитку продукту. \</a:t>
            </a:r>
          </a:p>
          <a:p>
            <a:pPr marL="342900" lvl="0" indent="-342900" algn="just">
              <a:spcAft>
                <a:spcPts val="0"/>
              </a:spcAft>
              <a:buFont typeface="Symbol" panose="05050102010706020507" pitchFamily="18" charset="2"/>
              <a:buChar char=""/>
            </a:pPr>
            <a:r>
              <a:rPr lang="uk-UA" sz="2000" dirty="0">
                <a:latin typeface="Times New Roman" panose="02020603050405020304" pitchFamily="18" charset="0"/>
                <a:ea typeface="Times New Roman" panose="02020603050405020304" pitchFamily="18" charset="0"/>
              </a:rPr>
              <a:t>найбільш значні перепони та ризики, які очікують підприємницьку діяльність на шляху реалізації її бізнесової концепції.</a:t>
            </a:r>
            <a:endParaRPr lang="uk-UA"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319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85026" y="228600"/>
            <a:ext cx="6512360" cy="646331"/>
          </a:xfrm>
          <a:prstGeom prst="rect">
            <a:avLst/>
          </a:prstGeom>
        </p:spPr>
        <p:txBody>
          <a:bodyPr wrap="none">
            <a:spAutoFit/>
          </a:bodyPr>
          <a:lstStyle/>
          <a:p>
            <a:pPr algn="ctr">
              <a:spcBef>
                <a:spcPts val="600"/>
              </a:spcBef>
              <a:spcAft>
                <a:spcPts val="600"/>
              </a:spcAft>
            </a:pP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3:  </a:t>
            </a:r>
            <a:r>
              <a:rPr lang="uk-UA" sz="3600" b="1" dirty="0" err="1"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Кон</a:t>
            </a:r>
            <a:r>
              <a:rPr lang="en-US"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a:t>
            </a:r>
            <a:r>
              <a:rPr lang="uk-UA" sz="3600" b="1" dirty="0" err="1"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юнктура</a:t>
            </a: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  ринку</a:t>
            </a:r>
            <a:endParaRPr lang="uk-UA"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endParaRPr>
          </a:p>
        </p:txBody>
      </p:sp>
      <p:sp>
        <p:nvSpPr>
          <p:cNvPr id="3" name="Прямоугольник 2"/>
          <p:cNvSpPr/>
          <p:nvPr/>
        </p:nvSpPr>
        <p:spPr>
          <a:xfrm>
            <a:off x="0" y="1524000"/>
            <a:ext cx="9144000" cy="3693319"/>
          </a:xfrm>
          <a:prstGeom prst="rect">
            <a:avLst/>
          </a:prstGeom>
        </p:spPr>
        <p:txBody>
          <a:bodyPr wrap="square">
            <a:spAutoFit/>
          </a:bodyPr>
          <a:lstStyle/>
          <a:p>
            <a:pPr marL="285750" indent="-285750">
              <a:buFont typeface="Wingdings" panose="05000000000000000000" pitchFamily="2" charset="2"/>
              <a:buChar char="q"/>
            </a:pPr>
            <a:r>
              <a:rPr lang="uk-UA" dirty="0"/>
              <a:t>Займає особливе місце в бізнес–плані. </a:t>
            </a:r>
            <a:endParaRPr lang="en-US" dirty="0" smtClean="0"/>
          </a:p>
          <a:p>
            <a:pPr marL="285750" indent="-285750">
              <a:buFont typeface="Wingdings" panose="05000000000000000000" pitchFamily="2" charset="2"/>
              <a:buChar char="q"/>
            </a:pPr>
            <a:r>
              <a:rPr lang="uk-UA" dirty="0" smtClean="0"/>
              <a:t>Як </a:t>
            </a:r>
            <a:r>
              <a:rPr lang="uk-UA" dirty="0"/>
              <a:t>свідчить досвід, невдачі у більшості суб’єктів підприємницької  діяльності були пов’язані саме із низьким рівнем вивчення кон’юнктури ринку, переоцінкою своїх можливостей та ін. </a:t>
            </a:r>
            <a:endParaRPr lang="en-US" dirty="0" smtClean="0"/>
          </a:p>
          <a:p>
            <a:pPr marL="285750" indent="-285750">
              <a:buFont typeface="Wingdings" panose="05000000000000000000" pitchFamily="2" charset="2"/>
              <a:buChar char="q"/>
            </a:pPr>
            <a:r>
              <a:rPr lang="uk-UA" dirty="0" smtClean="0"/>
              <a:t>Тут </a:t>
            </a:r>
            <a:r>
              <a:rPr lang="uk-UA" dirty="0"/>
              <a:t>важливо визначитись із сегментами ринку, які передбачається охопити, оцінити тенденції їх розвитку з урахуванням попиту на конкретні товари чи послуги, рівень його задоволення та пропозиції, реально оцінити майбутнє ринку, на якому передбачається здійснювати підприємницьку діяльність, об’єктивно визначити свій потенціал</a:t>
            </a:r>
            <a:r>
              <a:rPr lang="uk-UA" dirty="0" smtClean="0"/>
              <a:t>.</a:t>
            </a:r>
            <a:endParaRPr lang="en-US" dirty="0" smtClean="0"/>
          </a:p>
          <a:p>
            <a:pPr marL="285750" indent="-285750">
              <a:buFont typeface="Wingdings" panose="05000000000000000000" pitchFamily="2" charset="2"/>
              <a:buChar char="q"/>
            </a:pPr>
            <a:r>
              <a:rPr lang="uk-UA" dirty="0" smtClean="0"/>
              <a:t>Слід </a:t>
            </a:r>
            <a:r>
              <a:rPr lang="uk-UA" dirty="0"/>
              <a:t>врахувати вплив на кон’юнктуру ринку таких факторів, як соціальних, економічних, національно – культурних, політичних тощо.</a:t>
            </a:r>
          </a:p>
          <a:p>
            <a:pPr marL="285750" indent="-285750">
              <a:buFont typeface="Wingdings" panose="05000000000000000000" pitchFamily="2" charset="2"/>
              <a:buChar char="q"/>
            </a:pPr>
            <a:r>
              <a:rPr lang="uk-UA" dirty="0"/>
              <a:t>Доцільно дати оцінку конкурентам та обґрунтувати конкурентоспроможність запропонованого проекту. Це вимагає проведення відповідних досліджень та розрахунків, які б переконували в успіху започаткованої справи</a:t>
            </a:r>
          </a:p>
        </p:txBody>
      </p:sp>
    </p:spTree>
    <p:extLst>
      <p:ext uri="{BB962C8B-B14F-4D97-AF65-F5344CB8AC3E}">
        <p14:creationId xmlns:p14="http://schemas.microsoft.com/office/powerpoint/2010/main" val="31487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25193" y="152400"/>
            <a:ext cx="5667770" cy="646331"/>
          </a:xfrm>
          <a:prstGeom prst="rect">
            <a:avLst/>
          </a:prstGeom>
        </p:spPr>
        <p:txBody>
          <a:bodyPr wrap="none">
            <a:spAutoFit/>
          </a:bodyPr>
          <a:lstStyle/>
          <a:p>
            <a:pPr algn="ctr">
              <a:spcBef>
                <a:spcPts val="600"/>
              </a:spcBef>
              <a:spcAft>
                <a:spcPts val="600"/>
              </a:spcAft>
            </a:pP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4: </a:t>
            </a:r>
            <a:r>
              <a:rPr lang="ru-RU"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М</a:t>
            </a:r>
            <a:r>
              <a:rPr lang="uk-UA" sz="3600" b="1" dirty="0" err="1"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аркетинг</a:t>
            </a: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 і збут</a:t>
            </a:r>
            <a:endParaRPr lang="uk-UA"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endParaRPr>
          </a:p>
        </p:txBody>
      </p:sp>
      <p:sp>
        <p:nvSpPr>
          <p:cNvPr id="3" name="Прямоугольник 2"/>
          <p:cNvSpPr/>
          <p:nvPr/>
        </p:nvSpPr>
        <p:spPr>
          <a:xfrm>
            <a:off x="0" y="990600"/>
            <a:ext cx="9144000" cy="5078313"/>
          </a:xfrm>
          <a:prstGeom prst="rect">
            <a:avLst/>
          </a:prstGeom>
        </p:spPr>
        <p:txBody>
          <a:bodyPr wrap="square">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Визначає перспективи підприємницької </a:t>
            </a:r>
            <a:r>
              <a:rPr lang="uk-UA" dirty="0" smtClean="0">
                <a:latin typeface="Times New Roman" panose="02020603050405020304" pitchFamily="18" charset="0"/>
                <a:ea typeface="Times New Roman" panose="02020603050405020304" pitchFamily="18" charset="0"/>
              </a:rPr>
              <a:t>діяльності, які мають забезпечити </a:t>
            </a:r>
            <a:r>
              <a:rPr lang="uk-UA" dirty="0">
                <a:latin typeface="Times New Roman" panose="02020603050405020304" pitchFamily="18" charset="0"/>
                <a:ea typeface="Times New Roman" panose="02020603050405020304" pitchFamily="18" charset="0"/>
              </a:rPr>
              <a:t>успіх реалізації бізнес–плану:</a:t>
            </a:r>
          </a:p>
          <a:p>
            <a:pPr marL="342900" lvl="0" indent="-342900" algn="just">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розробити та обґрунтувати загальну стратегію маркетингу;</a:t>
            </a:r>
          </a:p>
          <a:p>
            <a:pPr marL="342900" lvl="0" indent="-342900" algn="just">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схему реалізації товару чи надання послуг;</a:t>
            </a:r>
          </a:p>
          <a:p>
            <a:pPr marL="342900" lvl="0" indent="-342900" algn="just">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напрями розвитку рекламної справи;</a:t>
            </a:r>
          </a:p>
          <a:p>
            <a:pPr marL="342900" lvl="0" indent="-342900" algn="just">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механізм стимулювання підприємницької діяльності;</a:t>
            </a:r>
          </a:p>
          <a:p>
            <a:pPr marL="342900" lvl="0" indent="-342900" algn="just">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методи </a:t>
            </a:r>
            <a:r>
              <a:rPr lang="uk-UA" dirty="0" err="1">
                <a:latin typeface="Times New Roman" panose="02020603050405020304" pitchFamily="18" charset="0"/>
                <a:ea typeface="Times New Roman" panose="02020603050405020304" pitchFamily="18" charset="0"/>
              </a:rPr>
              <a:t>післяпродажного</a:t>
            </a:r>
            <a:r>
              <a:rPr lang="uk-UA" dirty="0">
                <a:latin typeface="Times New Roman" panose="02020603050405020304" pitchFamily="18" charset="0"/>
                <a:ea typeface="Times New Roman" panose="02020603050405020304" pitchFamily="18" charset="0"/>
              </a:rPr>
              <a:t> обслуговування клієнтів.</a:t>
            </a:r>
          </a:p>
          <a:p>
            <a:pPr indent="450215" algn="just">
              <a:spcAft>
                <a:spcPts val="0"/>
              </a:spcAft>
            </a:pPr>
            <a:r>
              <a:rPr lang="uk-UA" dirty="0" smtClean="0">
                <a:latin typeface="Times New Roman" panose="02020603050405020304" pitchFamily="18" charset="0"/>
                <a:ea typeface="Times New Roman" panose="02020603050405020304" pitchFamily="18" charset="0"/>
              </a:rPr>
              <a:t>Даний </a:t>
            </a:r>
            <a:r>
              <a:rPr lang="uk-UA" dirty="0">
                <a:latin typeface="Times New Roman" panose="02020603050405020304" pitchFamily="18" charset="0"/>
                <a:ea typeface="Times New Roman" panose="02020603050405020304" pitchFamily="18" charset="0"/>
              </a:rPr>
              <a:t>розділ  полягає у висвітленні стратегії розвитку підприємницької діяльності. Тобто, </a:t>
            </a:r>
            <a:r>
              <a:rPr lang="uk-UA" i="1" dirty="0">
                <a:solidFill>
                  <a:srgbClr val="0000CC"/>
                </a:solidFill>
                <a:latin typeface="Times New Roman" panose="02020603050405020304" pitchFamily="18" charset="0"/>
                <a:ea typeface="Times New Roman" panose="02020603050405020304" pitchFamily="18" charset="0"/>
              </a:rPr>
              <a:t>це є комплексна програма дій, яка забезпечує досягнення кінцевої мети бізнесу</a:t>
            </a:r>
            <a:r>
              <a:rPr lang="uk-UA" dirty="0">
                <a:latin typeface="Times New Roman" panose="02020603050405020304" pitchFamily="18" charset="0"/>
                <a:ea typeface="Times New Roman" panose="02020603050405020304" pitchFamily="18" charset="0"/>
              </a:rPr>
              <a:t> – провадження ефективності діяльності для отримання прибутків з максимальним використанням своїх переваг на ринку.</a:t>
            </a:r>
          </a:p>
          <a:p>
            <a:pPr indent="450215" algn="just">
              <a:spcAft>
                <a:spcPts val="0"/>
              </a:spcAft>
            </a:pPr>
            <a:r>
              <a:rPr lang="uk-UA" dirty="0" smtClean="0">
                <a:latin typeface="Times New Roman" panose="02020603050405020304" pitchFamily="18" charset="0"/>
                <a:ea typeface="Times New Roman" panose="02020603050405020304" pitchFamily="18" charset="0"/>
              </a:rPr>
              <a:t>Доцільно </a:t>
            </a:r>
            <a:r>
              <a:rPr lang="uk-UA" dirty="0">
                <a:latin typeface="Times New Roman" panose="02020603050405020304" pitchFamily="18" charset="0"/>
                <a:ea typeface="Times New Roman" panose="02020603050405020304" pitchFamily="18" charset="0"/>
              </a:rPr>
              <a:t>скласти перелік наявних замовлень, контрактів або листів з намірами. Сформулювати перелік клієнтів, котрі активно цікавляться  даним продуктом ( послугами). З’ясувати, що їх змушує до цього</a:t>
            </a:r>
            <a:r>
              <a:rPr lang="uk-UA" dirty="0" smtClean="0">
                <a:latin typeface="Times New Roman" panose="02020603050405020304" pitchFamily="18" charset="0"/>
                <a:ea typeface="Times New Roman" panose="02020603050405020304" pitchFamily="18" charset="0"/>
              </a:rPr>
              <a:t>.</a:t>
            </a:r>
          </a:p>
          <a:p>
            <a:pPr indent="450215" algn="just">
              <a:spcAft>
                <a:spcPts val="0"/>
              </a:spcAft>
            </a:pPr>
            <a:r>
              <a:rPr lang="uk-UA" dirty="0" smtClean="0">
                <a:latin typeface="Times New Roman" panose="02020603050405020304" pitchFamily="18" charset="0"/>
                <a:ea typeface="Times New Roman" panose="02020603050405020304" pitchFamily="18" charset="0"/>
              </a:rPr>
              <a:t>Водночас </a:t>
            </a:r>
            <a:r>
              <a:rPr lang="uk-UA" dirty="0">
                <a:latin typeface="Times New Roman" panose="02020603050405020304" pitchFamily="18" charset="0"/>
                <a:ea typeface="Times New Roman" panose="02020603050405020304" pitchFamily="18" charset="0"/>
              </a:rPr>
              <a:t>скласти перелік потенційних споживачів, які ним не цікавляться. Проаналізувати, чому вони не зацікавлені в ньому. Що можна зробити  для усунення негативних реакцій відносно даного продукту?</a:t>
            </a:r>
          </a:p>
          <a:p>
            <a:pPr indent="450215" algn="just">
              <a:spcAft>
                <a:spcPts val="0"/>
              </a:spcAft>
            </a:pPr>
            <a:r>
              <a:rPr lang="uk-UA" dirty="0">
                <a:latin typeface="Times New Roman" panose="02020603050405020304" pitchFamily="18" charset="0"/>
                <a:ea typeface="Times New Roman" panose="02020603050405020304" pitchFamily="18" charset="0"/>
              </a:rPr>
              <a:t>Особливу увагу рекомендується звернути на конкуренцію та конкурентні переваги</a:t>
            </a:r>
            <a:r>
              <a:rPr lang="uk-UA" dirty="0" smtClean="0">
                <a:latin typeface="Times New Roman" panose="02020603050405020304" pitchFamily="18" charset="0"/>
                <a:ea typeface="Times New Roman" panose="02020603050405020304" pitchFamily="18" charset="0"/>
              </a:rPr>
              <a:t>.</a:t>
            </a:r>
            <a:endParaRPr lang="uk-UA"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550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5800" y="152400"/>
            <a:ext cx="6937155" cy="646331"/>
          </a:xfrm>
          <a:prstGeom prst="rect">
            <a:avLst/>
          </a:prstGeom>
        </p:spPr>
        <p:txBody>
          <a:bodyPr wrap="none">
            <a:spAutoFit/>
          </a:bodyPr>
          <a:lstStyle/>
          <a:p>
            <a:pPr algn="ctr">
              <a:spcBef>
                <a:spcPts val="600"/>
              </a:spcBef>
              <a:spcAft>
                <a:spcPts val="600"/>
              </a:spcAft>
            </a:pP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5: Управління і власність</a:t>
            </a:r>
            <a:endParaRPr lang="uk-UA"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endParaRPr>
          </a:p>
        </p:txBody>
      </p:sp>
      <p:sp>
        <p:nvSpPr>
          <p:cNvPr id="3" name="Прямоугольник 2"/>
          <p:cNvSpPr/>
          <p:nvPr/>
        </p:nvSpPr>
        <p:spPr>
          <a:xfrm>
            <a:off x="152400" y="1295400"/>
            <a:ext cx="8763000" cy="4801314"/>
          </a:xfrm>
          <a:prstGeom prst="rect">
            <a:avLst/>
          </a:prstGeom>
        </p:spPr>
        <p:txBody>
          <a:bodyPr wrap="square">
            <a:spAutoFit/>
          </a:bodyPr>
          <a:lstStyle/>
          <a:p>
            <a:r>
              <a:rPr lang="uk-UA" dirty="0"/>
              <a:t>Результативність запропонованих засобів вирішення конкретних завдань бізнес–плану залежить від організації управління підприємницькою діяльністю, рівня компетентності безпосередніх його виконавців, не контрольованості і ключових аспектів збуту продукції або надання послуг. В даному розділі повинні отримати належне обґрунтування і висвітлені такі питання:</a:t>
            </a:r>
          </a:p>
          <a:p>
            <a:pPr lvl="1"/>
            <a:r>
              <a:rPr lang="uk-UA" dirty="0"/>
              <a:t>	форма власності;</a:t>
            </a:r>
          </a:p>
          <a:p>
            <a:pPr lvl="1"/>
            <a:r>
              <a:rPr lang="uk-UA" dirty="0"/>
              <a:t>	місце і роль співробітників у бізнесі;</a:t>
            </a:r>
          </a:p>
          <a:p>
            <a:pPr lvl="1"/>
            <a:r>
              <a:rPr lang="uk-UA" dirty="0"/>
              <a:t>	форми та рівень їх оплати;</a:t>
            </a:r>
          </a:p>
          <a:p>
            <a:pPr lvl="1"/>
            <a:r>
              <a:rPr lang="uk-UA" dirty="0"/>
              <a:t>	управлінські дії в непередбачених ситуаціях.</a:t>
            </a:r>
          </a:p>
          <a:p>
            <a:r>
              <a:rPr lang="uk-UA" dirty="0"/>
              <a:t>Цей розділ простіше виконати тим, хто діятиме як суб’єкт підприємницької діяльності – фізична особа. У цьому випадку зосередити увагу на особистих перевагах, як фахівця, щодо впровадження обраного виду діяльності. Якщо планується використовувати найману робочу силу : потрібно описати, як планується проводити добір персоналу, скільки додаткових робочих місць планується створити для забезпечення ефективної, прибуткової діяльності. Потрібно висловити стисло вимоги до персоналу в розрізі окремих посад, робочих місць. Це ж потрібно викласти підприємцям, що створюють юридичну особу.</a:t>
            </a:r>
          </a:p>
        </p:txBody>
      </p:sp>
    </p:spTree>
    <p:extLst>
      <p:ext uri="{BB962C8B-B14F-4D97-AF65-F5344CB8AC3E}">
        <p14:creationId xmlns:p14="http://schemas.microsoft.com/office/powerpoint/2010/main" val="143295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43000" y="152400"/>
            <a:ext cx="6071919" cy="646331"/>
          </a:xfrm>
          <a:prstGeom prst="rect">
            <a:avLst/>
          </a:prstGeom>
        </p:spPr>
        <p:txBody>
          <a:bodyPr wrap="none">
            <a:spAutoFit/>
          </a:bodyPr>
          <a:lstStyle/>
          <a:p>
            <a:pPr algn="ctr">
              <a:spcBef>
                <a:spcPts val="600"/>
              </a:spcBef>
              <a:spcAft>
                <a:spcPts val="600"/>
              </a:spcAft>
            </a:pPr>
            <a:r>
              <a:rPr lang="uk-UA" sz="36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6: План виробництва</a:t>
            </a:r>
            <a:endParaRPr lang="uk-UA" sz="36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endParaRPr>
          </a:p>
        </p:txBody>
      </p:sp>
      <p:sp>
        <p:nvSpPr>
          <p:cNvPr id="3" name="Прямоугольник 2"/>
          <p:cNvSpPr/>
          <p:nvPr/>
        </p:nvSpPr>
        <p:spPr>
          <a:xfrm>
            <a:off x="-48904" y="1219200"/>
            <a:ext cx="9220200" cy="5355312"/>
          </a:xfrm>
          <a:prstGeom prst="rect">
            <a:avLst/>
          </a:prstGeom>
        </p:spPr>
        <p:txBody>
          <a:bodyPr wrap="square">
            <a:spAutoFit/>
          </a:bodyPr>
          <a:lstStyle/>
          <a:p>
            <a:r>
              <a:rPr lang="uk-UA" dirty="0" smtClean="0"/>
              <a:t>Приводиться</a:t>
            </a:r>
            <a:r>
              <a:rPr lang="uk-UA" dirty="0"/>
              <a:t>:</a:t>
            </a:r>
          </a:p>
          <a:p>
            <a:pPr lvl="1"/>
            <a:r>
              <a:rPr lang="uk-UA" dirty="0"/>
              <a:t>	як будуть виконуватися зобов’язання перед клієнтами;</a:t>
            </a:r>
          </a:p>
          <a:p>
            <a:pPr lvl="1"/>
            <a:r>
              <a:rPr lang="uk-UA" dirty="0"/>
              <a:t>	всебічно обґрунтовується серйозність намірів щодо організації власної справи;</a:t>
            </a:r>
          </a:p>
          <a:p>
            <a:pPr lvl="1"/>
            <a:r>
              <a:rPr lang="uk-UA" dirty="0"/>
              <a:t>	партнери переконуються у наявності ретельно продуманої виробничої програми;</a:t>
            </a:r>
          </a:p>
          <a:p>
            <a:pPr lvl="1"/>
            <a:r>
              <a:rPr lang="uk-UA" dirty="0"/>
              <a:t>	забезпеченість необхідними матеріальними ресурсами, кваліфікованими кадрами, економічними зв’язками.</a:t>
            </a:r>
          </a:p>
          <a:p>
            <a:r>
              <a:rPr lang="uk-UA" dirty="0"/>
              <a:t>У цьому розділі роблять розрахунки валового прибутку (наприклад, ціна продажу за вирахуванням змінних затрат ) та прибуток від виробничої діяльності  загалом та на кожний продукт зокрема. Визначають період досягнення точки самоокупності.</a:t>
            </a:r>
          </a:p>
          <a:p>
            <a:r>
              <a:rPr lang="uk-UA" dirty="0"/>
              <a:t>Виробничі та операційні плани вашого бізнесу, можна розглянути  в цьому розділі або докладніше описати в окремому. При складанні цих планів потрібно врахувати такі фактори, як місце розташування бізнес – діяльності, види необхідного обладнання, кадровий потенціал (постійний та тимчасовий). Якщо планується займатися виробництвом, потрібно придумати політику контролю матеріально – виробничих запасів, закупівлі матеріалів контролю, якості продукції. Розглянути так звані рішення “купити чи зробити”. Якщо вирішили зайнятися бізнесом в сфері обслуговування, потрібно звернути увагу на місце розташування бізнесу (близькість до споживача), на те, як можна скоротити до мінімуму накладні витрати, як досягти максимальної продуктивності праці та конкурентоспроможності </a:t>
            </a:r>
            <a:r>
              <a:rPr lang="uk-UA" dirty="0" smtClean="0"/>
              <a:t>послуг.</a:t>
            </a:r>
            <a:endParaRPr lang="uk-UA" dirty="0"/>
          </a:p>
        </p:txBody>
      </p:sp>
    </p:spTree>
    <p:extLst>
      <p:ext uri="{BB962C8B-B14F-4D97-AF65-F5344CB8AC3E}">
        <p14:creationId xmlns:p14="http://schemas.microsoft.com/office/powerpoint/2010/main" val="136652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1077218"/>
          </a:xfrm>
          <a:prstGeom prst="rect">
            <a:avLst/>
          </a:prstGeom>
        </p:spPr>
        <p:txBody>
          <a:bodyPr wrap="square">
            <a:spAutoFit/>
          </a:bodyPr>
          <a:lstStyle/>
          <a:p>
            <a:pPr algn="ctr">
              <a:spcBef>
                <a:spcPts val="600"/>
              </a:spcBef>
              <a:spcAft>
                <a:spcPts val="600"/>
              </a:spcAft>
            </a:pPr>
            <a:r>
              <a:rPr lang="uk-UA" sz="3200" b="1" dirty="0" smtClean="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rPr>
              <a:t>Розділ 7: Фінансовий план та стратегія його забезпечення</a:t>
            </a:r>
            <a:endParaRPr lang="uk-UA" sz="3200" b="1" dirty="0">
              <a:solidFill>
                <a:schemeClr val="bg1"/>
              </a:solidFill>
              <a:latin typeface="Times New Roman" panose="02020603050405020304" pitchFamily="18" charset="0"/>
              <a:ea typeface="Times New Roman" panose="02020603050405020304" pitchFamily="18" charset="0"/>
              <a:cs typeface="Times New Roman CYR" panose="02020603050405020304" pitchFamily="18" charset="0"/>
            </a:endParaRPr>
          </a:p>
        </p:txBody>
      </p:sp>
      <p:sp>
        <p:nvSpPr>
          <p:cNvPr id="3" name="Прямоугольник 2"/>
          <p:cNvSpPr/>
          <p:nvPr/>
        </p:nvSpPr>
        <p:spPr>
          <a:xfrm>
            <a:off x="0" y="1524000"/>
            <a:ext cx="8991600" cy="4093428"/>
          </a:xfrm>
          <a:prstGeom prst="rect">
            <a:avLst/>
          </a:prstGeom>
        </p:spPr>
        <p:txBody>
          <a:bodyPr wrap="square">
            <a:spAutoFit/>
          </a:bodyPr>
          <a:lstStyle/>
          <a:p>
            <a:r>
              <a:rPr lang="uk-UA" sz="2000" dirty="0"/>
              <a:t>Обґрунтовується фінансова діяльність, як на короткий термін так і на перспективу, з метою забезпечення життєдіяльності суб’єктів господарювання та ефективного використання коштів. Розробляється на основі аналізу поточної фінансової інформації та прогнозу реалізації продукції (надання послуг) у наступні періоди.</a:t>
            </a:r>
          </a:p>
          <a:p>
            <a:r>
              <a:rPr lang="uk-UA" sz="2000" dirty="0"/>
              <a:t>Мета розподілу – обґрунтувати систему планових даних, що відображають очікувані фінансові результати підприємницької діяльності.</a:t>
            </a:r>
          </a:p>
          <a:p>
            <a:pPr lvl="1"/>
            <a:r>
              <a:rPr lang="uk-UA" sz="2000" dirty="0"/>
              <a:t>	Як правило, розділ складається з:</a:t>
            </a:r>
          </a:p>
          <a:p>
            <a:pPr lvl="1"/>
            <a:r>
              <a:rPr lang="uk-UA" sz="2000" dirty="0"/>
              <a:t>	Прогнозу обсягів реалізації продукції (послуг);</a:t>
            </a:r>
          </a:p>
          <a:p>
            <a:pPr lvl="1"/>
            <a:r>
              <a:rPr lang="uk-UA" sz="2000" dirty="0"/>
              <a:t>	Балансу грошових доходів і надходжень;</a:t>
            </a:r>
          </a:p>
          <a:p>
            <a:pPr lvl="1"/>
            <a:r>
              <a:rPr lang="uk-UA" sz="2000" dirty="0"/>
              <a:t>	Таблиці доходів і витрат;</a:t>
            </a:r>
          </a:p>
          <a:p>
            <a:pPr lvl="1"/>
            <a:r>
              <a:rPr lang="uk-UA" sz="2000" dirty="0"/>
              <a:t>	Зведеного балансу активів та пасивів;</a:t>
            </a:r>
          </a:p>
          <a:p>
            <a:pPr lvl="1"/>
            <a:r>
              <a:rPr lang="uk-UA" sz="2000" dirty="0"/>
              <a:t>	Графіка прибутковості.</a:t>
            </a:r>
          </a:p>
        </p:txBody>
      </p:sp>
    </p:spTree>
    <p:extLst>
      <p:ext uri="{BB962C8B-B14F-4D97-AF65-F5344CB8AC3E}">
        <p14:creationId xmlns:p14="http://schemas.microsoft.com/office/powerpoint/2010/main" val="310240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6200"/>
            <a:ext cx="9220200" cy="646331"/>
          </a:xfrm>
          <a:prstGeom prst="rect">
            <a:avLst/>
          </a:prstGeom>
        </p:spPr>
        <p:txBody>
          <a:bodyPr wrap="square">
            <a:spAutoFit/>
          </a:bodyPr>
          <a:lstStyle/>
          <a:p>
            <a:pPr algn="ctr"/>
            <a:r>
              <a:rPr lang="ru-RU" sz="3600" b="1" dirty="0" err="1" smtClean="0">
                <a:solidFill>
                  <a:schemeClr val="bg1"/>
                </a:solidFill>
                <a:latin typeface="Times New Roman" panose="02020603050405020304" pitchFamily="18" charset="0"/>
                <a:ea typeface="Times New Roman" panose="02020603050405020304" pitchFamily="18" charset="0"/>
              </a:rPr>
              <a:t>Розділ</a:t>
            </a:r>
            <a:r>
              <a:rPr lang="ru-RU" sz="3600" b="1" dirty="0" smtClean="0">
                <a:solidFill>
                  <a:schemeClr val="bg1"/>
                </a:solidFill>
                <a:latin typeface="Times New Roman" panose="02020603050405020304" pitchFamily="18" charset="0"/>
                <a:ea typeface="Times New Roman" panose="02020603050405020304" pitchFamily="18" charset="0"/>
              </a:rPr>
              <a:t> 8: </a:t>
            </a:r>
            <a:r>
              <a:rPr lang="ru-RU" sz="3600" b="1" dirty="0" err="1" smtClean="0">
                <a:solidFill>
                  <a:schemeClr val="bg1"/>
                </a:solidFill>
                <a:latin typeface="Times New Roman" panose="02020603050405020304" pitchFamily="18" charset="0"/>
                <a:ea typeface="Times New Roman" panose="02020603050405020304" pitchFamily="18" charset="0"/>
              </a:rPr>
              <a:t>Оцінка</a:t>
            </a:r>
            <a:r>
              <a:rPr lang="ru-RU" sz="3600" b="1" dirty="0" smtClean="0">
                <a:solidFill>
                  <a:schemeClr val="bg1"/>
                </a:solidFill>
                <a:latin typeface="Times New Roman" panose="02020603050405020304" pitchFamily="18" charset="0"/>
                <a:ea typeface="Times New Roman" panose="02020603050405020304" pitchFamily="18" charset="0"/>
              </a:rPr>
              <a:t> </a:t>
            </a:r>
            <a:r>
              <a:rPr lang="ru-RU" sz="3600" b="1" dirty="0" err="1" smtClean="0">
                <a:solidFill>
                  <a:schemeClr val="bg1"/>
                </a:solidFill>
                <a:latin typeface="Times New Roman" panose="02020603050405020304" pitchFamily="18" charset="0"/>
                <a:ea typeface="Times New Roman" panose="02020603050405020304" pitchFamily="18" charset="0"/>
              </a:rPr>
              <a:t>можливих</a:t>
            </a:r>
            <a:r>
              <a:rPr lang="ru-RU" sz="3600" b="1" dirty="0" smtClean="0">
                <a:solidFill>
                  <a:schemeClr val="bg1"/>
                </a:solidFill>
                <a:latin typeface="Times New Roman" panose="02020603050405020304" pitchFamily="18" charset="0"/>
                <a:ea typeface="Times New Roman" panose="02020603050405020304" pitchFamily="18" charset="0"/>
              </a:rPr>
              <a:t> </a:t>
            </a:r>
            <a:r>
              <a:rPr lang="ru-RU" sz="3600" b="1" dirty="0" err="1" smtClean="0">
                <a:solidFill>
                  <a:schemeClr val="bg1"/>
                </a:solidFill>
                <a:latin typeface="Times New Roman" panose="02020603050405020304" pitchFamily="18" charset="0"/>
                <a:ea typeface="Times New Roman" panose="02020603050405020304" pitchFamily="18" charset="0"/>
              </a:rPr>
              <a:t>ризиків</a:t>
            </a:r>
            <a:endParaRPr lang="uk-UA" sz="3600" b="1" dirty="0">
              <a:solidFill>
                <a:schemeClr val="bg1"/>
              </a:solidFill>
            </a:endParaRPr>
          </a:p>
        </p:txBody>
      </p:sp>
      <p:sp>
        <p:nvSpPr>
          <p:cNvPr id="3" name="Прямоугольник 2"/>
          <p:cNvSpPr/>
          <p:nvPr/>
        </p:nvSpPr>
        <p:spPr>
          <a:xfrm>
            <a:off x="0" y="1443841"/>
            <a:ext cx="8763000" cy="3170099"/>
          </a:xfrm>
          <a:prstGeom prst="rect">
            <a:avLst/>
          </a:prstGeom>
        </p:spPr>
        <p:txBody>
          <a:bodyPr wrap="square">
            <a:spAutoFit/>
          </a:bodyPr>
          <a:lstStyle/>
          <a:p>
            <a:pPr marL="342900" indent="-342900">
              <a:buFont typeface="Wingdings" panose="05000000000000000000" pitchFamily="2" charset="2"/>
              <a:buChar char="q"/>
            </a:pPr>
            <a:r>
              <a:rPr lang="uk-UA" sz="2000" dirty="0"/>
              <a:t>Подається опис можливих ускладнень на всіх стадіях формування та реалізації бізнес–плану: підготовчий, будівельний, під час вирішення конкретних задач. </a:t>
            </a:r>
            <a:endParaRPr lang="uk-UA" sz="2000" dirty="0" smtClean="0"/>
          </a:p>
          <a:p>
            <a:pPr marL="342900" indent="-342900">
              <a:buFont typeface="Wingdings" panose="05000000000000000000" pitchFamily="2" charset="2"/>
              <a:buChar char="q"/>
            </a:pPr>
            <a:r>
              <a:rPr lang="uk-UA" sz="2000" dirty="0" smtClean="0"/>
              <a:t>До </a:t>
            </a:r>
            <a:r>
              <a:rPr lang="uk-UA" sz="2000" dirty="0"/>
              <a:t>ризиків, які можуть негативно впливати на майбутній прибуток слід віднести фінансово – економічні, соціальні, технічні, екологічні. </a:t>
            </a:r>
            <a:endParaRPr lang="uk-UA" sz="2000" dirty="0" smtClean="0"/>
          </a:p>
          <a:p>
            <a:pPr marL="342900" indent="-342900">
              <a:buFont typeface="Wingdings" panose="05000000000000000000" pitchFamily="2" charset="2"/>
              <a:buChar char="q"/>
            </a:pPr>
            <a:r>
              <a:rPr lang="uk-UA" sz="2000" dirty="0" smtClean="0"/>
              <a:t>Слід </a:t>
            </a:r>
            <a:r>
              <a:rPr lang="uk-UA" sz="2000" dirty="0"/>
              <a:t>передбачити не тільки можливість їх виникнення, а й дати оцінку очікуваного впливу на прибуток та заходи, які спроможні звести вплив ризиків до мінімуму. </a:t>
            </a:r>
            <a:endParaRPr lang="uk-UA" sz="2000" dirty="0" smtClean="0"/>
          </a:p>
          <a:p>
            <a:pPr marL="342900" indent="-342900">
              <a:buFont typeface="Wingdings" panose="05000000000000000000" pitchFamily="2" charset="2"/>
              <a:buChar char="q"/>
            </a:pPr>
            <a:r>
              <a:rPr lang="uk-UA" sz="2000" dirty="0" smtClean="0"/>
              <a:t>А </a:t>
            </a:r>
            <a:r>
              <a:rPr lang="uk-UA" sz="2000" dirty="0"/>
              <a:t>це в свою чергу дозволить підприємцю вийти з скрутного положення з найменшими втратами.</a:t>
            </a:r>
          </a:p>
        </p:txBody>
      </p:sp>
    </p:spTree>
    <p:extLst>
      <p:ext uri="{BB962C8B-B14F-4D97-AF65-F5344CB8AC3E}">
        <p14:creationId xmlns:p14="http://schemas.microsoft.com/office/powerpoint/2010/main" val="286465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35940" y="37531"/>
            <a:ext cx="8001000" cy="767390"/>
          </a:xfrm>
          <a:prstGeom prst="rect">
            <a:avLst/>
          </a:prstGeom>
        </p:spPr>
        <p:txBody>
          <a:bodyPr vert="horz" wrap="square" lIns="0" tIns="211328" rIns="0" bIns="0" rtlCol="0">
            <a:spAutoFit/>
          </a:bodyPr>
          <a:lstStyle/>
          <a:p>
            <a:pPr>
              <a:lnSpc>
                <a:spcPct val="100000"/>
              </a:lnSpc>
            </a:pPr>
            <a:r>
              <a:rPr sz="3600" dirty="0">
                <a:solidFill>
                  <a:schemeClr val="bg1"/>
                </a:solidFill>
                <a:latin typeface="Calibri" panose="020F0502020204030204" pitchFamily="34" charset="0"/>
                <a:cs typeface="Trebuchet MS"/>
              </a:rPr>
              <a:t>Риз</a:t>
            </a:r>
            <a:r>
              <a:rPr sz="3600" spc="10" dirty="0">
                <a:solidFill>
                  <a:schemeClr val="bg1"/>
                </a:solidFill>
                <a:latin typeface="Calibri" panose="020F0502020204030204" pitchFamily="34" charset="0"/>
                <a:cs typeface="Trebuchet MS"/>
              </a:rPr>
              <a:t>и</a:t>
            </a:r>
            <a:r>
              <a:rPr sz="3600" dirty="0">
                <a:solidFill>
                  <a:schemeClr val="bg1"/>
                </a:solidFill>
                <a:latin typeface="Calibri" panose="020F0502020204030204" pitchFamily="34" charset="0"/>
                <a:cs typeface="Trebuchet MS"/>
              </a:rPr>
              <a:t>ки</a:t>
            </a:r>
          </a:p>
        </p:txBody>
      </p:sp>
      <p:sp>
        <p:nvSpPr>
          <p:cNvPr id="3" name="object 3"/>
          <p:cNvSpPr txBox="1"/>
          <p:nvPr/>
        </p:nvSpPr>
        <p:spPr>
          <a:xfrm>
            <a:off x="535940" y="1634997"/>
            <a:ext cx="6423025" cy="2205732"/>
          </a:xfrm>
          <a:prstGeom prst="rect">
            <a:avLst/>
          </a:prstGeom>
        </p:spPr>
        <p:txBody>
          <a:bodyPr vert="horz" wrap="square" lIns="0" tIns="0" rIns="0" bIns="0" rtlCol="0">
            <a:spAutoFit/>
          </a:bodyPr>
          <a:lstStyle/>
          <a:p>
            <a:pPr marL="355600" indent="-342900">
              <a:lnSpc>
                <a:spcPct val="100000"/>
              </a:lnSpc>
              <a:buFont typeface="Trebuchet MS"/>
              <a:buChar char="•"/>
              <a:tabLst>
                <a:tab pos="356235" algn="l"/>
              </a:tabLst>
            </a:pPr>
            <a:r>
              <a:rPr sz="2400" spc="-20" dirty="0">
                <a:latin typeface="Calibri" panose="020F0502020204030204" pitchFamily="34" charset="0"/>
                <a:cs typeface="Trebuchet MS"/>
              </a:rPr>
              <a:t>Це</a:t>
            </a:r>
            <a:r>
              <a:rPr sz="2400" dirty="0">
                <a:latin typeface="Calibri" panose="020F0502020204030204" pitchFamily="34" charset="0"/>
                <a:cs typeface="Trebuchet MS"/>
              </a:rPr>
              <a:t> </a:t>
            </a:r>
            <a:r>
              <a:rPr sz="2400" spc="-15" dirty="0">
                <a:latin typeface="Calibri" panose="020F0502020204030204" pitchFamily="34" charset="0"/>
                <a:cs typeface="Trebuchet MS"/>
              </a:rPr>
              <a:t>–</a:t>
            </a:r>
            <a:r>
              <a:rPr sz="2400" spc="-10" dirty="0">
                <a:latin typeface="Calibri" panose="020F0502020204030204" pitchFamily="34" charset="0"/>
                <a:cs typeface="Trebuchet MS"/>
              </a:rPr>
              <a:t> </a:t>
            </a:r>
            <a:r>
              <a:rPr sz="2400" spc="-20" dirty="0">
                <a:latin typeface="Calibri" panose="020F0502020204030204" pitchFamily="34" charset="0"/>
                <a:cs typeface="Trebuchet MS"/>
              </a:rPr>
              <a:t>ймо</a:t>
            </a:r>
            <a:r>
              <a:rPr sz="2400" spc="-30" dirty="0">
                <a:latin typeface="Calibri" panose="020F0502020204030204" pitchFamily="34" charset="0"/>
                <a:cs typeface="Trebuchet MS"/>
              </a:rPr>
              <a:t>в</a:t>
            </a:r>
            <a:r>
              <a:rPr sz="2400" spc="-15" dirty="0">
                <a:latin typeface="Calibri" panose="020F0502020204030204" pitchFamily="34" charset="0"/>
                <a:cs typeface="Trebuchet MS"/>
              </a:rPr>
              <a:t>ірність</a:t>
            </a:r>
            <a:r>
              <a:rPr sz="2400" spc="10" dirty="0">
                <a:latin typeface="Calibri" panose="020F0502020204030204" pitchFamily="34" charset="0"/>
                <a:cs typeface="Trebuchet MS"/>
              </a:rPr>
              <a:t> </a:t>
            </a:r>
            <a:r>
              <a:rPr sz="2400" spc="-15" dirty="0">
                <a:latin typeface="Calibri" panose="020F0502020204030204" pitchFamily="34" charset="0"/>
                <a:cs typeface="Trebuchet MS"/>
              </a:rPr>
              <a:t>в</a:t>
            </a:r>
            <a:r>
              <a:rPr sz="2400" spc="-30" dirty="0">
                <a:latin typeface="Calibri" panose="020F0502020204030204" pitchFamily="34" charset="0"/>
                <a:cs typeface="Trebuchet MS"/>
              </a:rPr>
              <a:t>и</a:t>
            </a:r>
            <a:r>
              <a:rPr sz="2400" spc="-20" dirty="0">
                <a:latin typeface="Calibri" panose="020F0502020204030204" pitchFamily="34" charset="0"/>
                <a:cs typeface="Trebuchet MS"/>
              </a:rPr>
              <a:t>н</a:t>
            </a:r>
            <a:r>
              <a:rPr sz="2400" spc="-30" dirty="0">
                <a:latin typeface="Calibri" panose="020F0502020204030204" pitchFamily="34" charset="0"/>
                <a:cs typeface="Trebuchet MS"/>
              </a:rPr>
              <a:t>и</a:t>
            </a:r>
            <a:r>
              <a:rPr sz="2400" spc="-15" dirty="0">
                <a:latin typeface="Calibri" panose="020F0502020204030204" pitchFamily="34" charset="0"/>
                <a:cs typeface="Trebuchet MS"/>
              </a:rPr>
              <a:t>кн</a:t>
            </a:r>
            <a:r>
              <a:rPr sz="2400" spc="-35" dirty="0">
                <a:latin typeface="Calibri" panose="020F0502020204030204" pitchFamily="34" charset="0"/>
                <a:cs typeface="Trebuchet MS"/>
              </a:rPr>
              <a:t>е</a:t>
            </a:r>
            <a:r>
              <a:rPr sz="2400" spc="-20" dirty="0">
                <a:latin typeface="Calibri" panose="020F0502020204030204" pitchFamily="34" charset="0"/>
                <a:cs typeface="Trebuchet MS"/>
              </a:rPr>
              <a:t>н</a:t>
            </a:r>
            <a:r>
              <a:rPr sz="2400" spc="-30" dirty="0">
                <a:latin typeface="Calibri" panose="020F0502020204030204" pitchFamily="34" charset="0"/>
                <a:cs typeface="Trebuchet MS"/>
              </a:rPr>
              <a:t>н</a:t>
            </a:r>
            <a:r>
              <a:rPr sz="2400" spc="-15" dirty="0">
                <a:latin typeface="Calibri" panose="020F0502020204030204" pitchFamily="34" charset="0"/>
                <a:cs typeface="Trebuchet MS"/>
              </a:rPr>
              <a:t>я</a:t>
            </a:r>
            <a:r>
              <a:rPr sz="2400" spc="35" dirty="0">
                <a:latin typeface="Calibri" panose="020F0502020204030204" pitchFamily="34" charset="0"/>
                <a:cs typeface="Trebuchet MS"/>
              </a:rPr>
              <a:t> </a:t>
            </a:r>
            <a:r>
              <a:rPr sz="2400" spc="-15" dirty="0">
                <a:latin typeface="Calibri" panose="020F0502020204030204" pitchFamily="34" charset="0"/>
                <a:cs typeface="Trebuchet MS"/>
              </a:rPr>
              <a:t>зб</a:t>
            </a:r>
            <a:r>
              <a:rPr sz="2400" spc="-30" dirty="0">
                <a:latin typeface="Calibri" panose="020F0502020204030204" pitchFamily="34" charset="0"/>
                <a:cs typeface="Trebuchet MS"/>
              </a:rPr>
              <a:t>и</a:t>
            </a:r>
            <a:r>
              <a:rPr sz="2400" spc="-15" dirty="0">
                <a:latin typeface="Calibri" panose="020F0502020204030204" pitchFamily="34" charset="0"/>
                <a:cs typeface="Trebuchet MS"/>
              </a:rPr>
              <a:t>тків</a:t>
            </a:r>
            <a:endParaRPr sz="2400" dirty="0">
              <a:latin typeface="Calibri" panose="020F0502020204030204" pitchFamily="34" charset="0"/>
              <a:cs typeface="Trebuchet MS"/>
            </a:endParaRPr>
          </a:p>
          <a:p>
            <a:pPr marL="355600" indent="-342900">
              <a:lnSpc>
                <a:spcPct val="100000"/>
              </a:lnSpc>
              <a:spcBef>
                <a:spcPts val="675"/>
              </a:spcBef>
              <a:buFont typeface="Trebuchet MS"/>
              <a:buChar char="•"/>
              <a:tabLst>
                <a:tab pos="356235" algn="l"/>
              </a:tabLst>
            </a:pPr>
            <a:r>
              <a:rPr sz="2400" spc="-15" dirty="0">
                <a:latin typeface="Calibri" panose="020F0502020204030204" pitchFamily="34" charset="0"/>
                <a:cs typeface="Trebuchet MS"/>
              </a:rPr>
              <a:t>Ступінь</a:t>
            </a:r>
            <a:r>
              <a:rPr sz="2400" spc="-5" dirty="0">
                <a:latin typeface="Calibri" panose="020F0502020204030204" pitchFamily="34" charset="0"/>
                <a:cs typeface="Trebuchet MS"/>
              </a:rPr>
              <a:t> </a:t>
            </a:r>
            <a:r>
              <a:rPr sz="2400" spc="-15" dirty="0">
                <a:latin typeface="Calibri" panose="020F0502020204030204" pitchFamily="34" charset="0"/>
                <a:cs typeface="Trebuchet MS"/>
              </a:rPr>
              <a:t>ризику:</a:t>
            </a:r>
            <a:endParaRPr sz="2400" dirty="0">
              <a:latin typeface="Calibri" panose="020F0502020204030204" pitchFamily="34" charset="0"/>
              <a:cs typeface="Trebuchet MS"/>
            </a:endParaRPr>
          </a:p>
          <a:p>
            <a:pPr marL="355600" indent="-342900">
              <a:lnSpc>
                <a:spcPct val="100000"/>
              </a:lnSpc>
              <a:spcBef>
                <a:spcPts val="670"/>
              </a:spcBef>
              <a:buFont typeface="Trebuchet MS"/>
              <a:buChar char="•"/>
              <a:tabLst>
                <a:tab pos="356235" algn="l"/>
              </a:tabLst>
            </a:pPr>
            <a:r>
              <a:rPr sz="2400" spc="-20" dirty="0">
                <a:latin typeface="Calibri" panose="020F0502020204030204" pitchFamily="34" charset="0"/>
                <a:cs typeface="Trebuchet MS"/>
              </a:rPr>
              <a:t>Допустимий</a:t>
            </a:r>
            <a:endParaRPr sz="2400" dirty="0">
              <a:latin typeface="Calibri" panose="020F0502020204030204" pitchFamily="34" charset="0"/>
              <a:cs typeface="Trebuchet MS"/>
            </a:endParaRPr>
          </a:p>
          <a:p>
            <a:pPr marL="355600" indent="-342900">
              <a:lnSpc>
                <a:spcPct val="100000"/>
              </a:lnSpc>
              <a:spcBef>
                <a:spcPts val="670"/>
              </a:spcBef>
              <a:buFont typeface="Trebuchet MS"/>
              <a:buChar char="•"/>
              <a:tabLst>
                <a:tab pos="356235" algn="l"/>
              </a:tabLst>
            </a:pPr>
            <a:r>
              <a:rPr sz="2400" spc="-20" dirty="0">
                <a:latin typeface="Calibri" panose="020F0502020204030204" pitchFamily="34" charset="0"/>
                <a:cs typeface="Trebuchet MS"/>
              </a:rPr>
              <a:t>Критичний</a:t>
            </a:r>
            <a:endParaRPr sz="2400" dirty="0">
              <a:latin typeface="Calibri" panose="020F0502020204030204" pitchFamily="34" charset="0"/>
              <a:cs typeface="Trebuchet MS"/>
            </a:endParaRPr>
          </a:p>
          <a:p>
            <a:pPr marL="355600" indent="-342900">
              <a:lnSpc>
                <a:spcPct val="100000"/>
              </a:lnSpc>
              <a:spcBef>
                <a:spcPts val="670"/>
              </a:spcBef>
              <a:buFont typeface="Trebuchet MS"/>
              <a:buChar char="•"/>
              <a:tabLst>
                <a:tab pos="356235" algn="l"/>
              </a:tabLst>
            </a:pPr>
            <a:r>
              <a:rPr sz="2400" spc="-20" dirty="0">
                <a:latin typeface="Calibri" panose="020F0502020204030204" pitchFamily="34" charset="0"/>
                <a:cs typeface="Trebuchet MS"/>
              </a:rPr>
              <a:t>К</a:t>
            </a:r>
            <a:r>
              <a:rPr sz="2400" spc="-10" dirty="0">
                <a:latin typeface="Calibri" panose="020F0502020204030204" pitchFamily="34" charset="0"/>
                <a:cs typeface="Trebuchet MS"/>
              </a:rPr>
              <a:t>а</a:t>
            </a:r>
            <a:r>
              <a:rPr sz="2400" spc="-15" dirty="0">
                <a:latin typeface="Calibri" panose="020F0502020204030204" pitchFamily="34" charset="0"/>
                <a:cs typeface="Trebuchet MS"/>
              </a:rPr>
              <a:t>т</a:t>
            </a:r>
            <a:r>
              <a:rPr sz="2400" spc="-10" dirty="0">
                <a:latin typeface="Calibri" panose="020F0502020204030204" pitchFamily="34" charset="0"/>
                <a:cs typeface="Trebuchet MS"/>
              </a:rPr>
              <a:t>а</a:t>
            </a:r>
            <a:r>
              <a:rPr sz="2400" spc="-15" dirty="0">
                <a:latin typeface="Calibri" panose="020F0502020204030204" pitchFamily="34" charset="0"/>
                <a:cs typeface="Trebuchet MS"/>
              </a:rPr>
              <a:t>стр</a:t>
            </a:r>
            <a:r>
              <a:rPr sz="2400" spc="-20" dirty="0">
                <a:latin typeface="Calibri" panose="020F0502020204030204" pitchFamily="34" charset="0"/>
                <a:cs typeface="Trebuchet MS"/>
              </a:rPr>
              <a:t>офічний</a:t>
            </a:r>
            <a:endParaRPr sz="2400" dirty="0">
              <a:latin typeface="Calibri" panose="020F0502020204030204" pitchFamily="34" charset="0"/>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ropowerpoint.ru/wp-content/uploads/2013/02/GreenAbstraktMini.jpg"/>
          <p:cNvPicPr>
            <a:picLocks noChangeAspect="1" noChangeArrowheads="1"/>
          </p:cNvPicPr>
          <p:nvPr/>
        </p:nvPicPr>
        <p:blipFill>
          <a:blip r:embed="rId2" cstate="print"/>
          <a:srcRect/>
          <a:stretch>
            <a:fillRect/>
          </a:stretch>
        </p:blipFill>
        <p:spPr bwMode="auto">
          <a:xfrm>
            <a:off x="-1" y="25021"/>
            <a:ext cx="9144001" cy="6858000"/>
          </a:xfrm>
          <a:prstGeom prst="rect">
            <a:avLst/>
          </a:prstGeom>
          <a:noFill/>
        </p:spPr>
      </p:pic>
      <p:sp>
        <p:nvSpPr>
          <p:cNvPr id="5" name="Прямоугольник 4"/>
          <p:cNvSpPr/>
          <p:nvPr/>
        </p:nvSpPr>
        <p:spPr>
          <a:xfrm>
            <a:off x="539552" y="476672"/>
            <a:ext cx="8208912" cy="2585323"/>
          </a:xfrm>
          <a:prstGeom prst="rect">
            <a:avLst/>
          </a:prstGeom>
          <a:noFill/>
          <a:effectLst>
            <a:outerShdw blurRad="50800" dist="101600" dir="2700000" algn="tl" rotWithShape="0">
              <a:schemeClr val="tx1">
                <a:alpha val="40000"/>
              </a:schemeClr>
            </a:outerShdw>
          </a:effectLst>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fontAlgn="base">
              <a:spcBef>
                <a:spcPct val="0"/>
              </a:spcBef>
              <a:spcAft>
                <a:spcPct val="0"/>
              </a:spcAft>
            </a:pPr>
            <a:r>
              <a:rPr lang="ru-RU" sz="5400" b="1" dirty="0" err="1">
                <a:solidFill>
                  <a:srgbClr val="FFFF00"/>
                </a:solidFill>
              </a:rPr>
              <a:t>Лекція</a:t>
            </a:r>
            <a:r>
              <a:rPr lang="ru-RU" sz="5400" b="1">
                <a:solidFill>
                  <a:srgbClr val="FFFF00"/>
                </a:solidFill>
              </a:rPr>
              <a:t> </a:t>
            </a:r>
            <a:r>
              <a:rPr lang="ru-RU" sz="5400" b="1" smtClean="0">
                <a:solidFill>
                  <a:srgbClr val="FFFF00"/>
                </a:solidFill>
              </a:rPr>
              <a:t>4.</a:t>
            </a:r>
            <a:r>
              <a:rPr lang="ru-RU" sz="5400" b="1" dirty="0">
                <a:solidFill>
                  <a:srgbClr val="FFFF00"/>
                </a:solidFill>
              </a:rPr>
              <a:t/>
            </a:r>
            <a:br>
              <a:rPr lang="ru-RU" sz="5400" b="1" dirty="0">
                <a:solidFill>
                  <a:srgbClr val="FFFF00"/>
                </a:solidFill>
              </a:rPr>
            </a:br>
            <a:r>
              <a:rPr lang="ru-RU" sz="5400" b="1" dirty="0">
                <a:solidFill>
                  <a:srgbClr val="FFFF00"/>
                </a:solidFill>
              </a:rPr>
              <a:t/>
            </a:r>
            <a:br>
              <a:rPr lang="ru-RU" sz="5400" b="1" dirty="0">
                <a:solidFill>
                  <a:srgbClr val="FFFF00"/>
                </a:solidFill>
              </a:rPr>
            </a:br>
            <a:r>
              <a:rPr lang="ru-RU" sz="5400" b="1" dirty="0" err="1" smtClean="0">
                <a:solidFill>
                  <a:srgbClr val="FFFF00"/>
                </a:solidFill>
                <a:effectLst>
                  <a:outerShdw blurRad="38100" dist="38100" dir="2700000" algn="tl">
                    <a:srgbClr val="000000">
                      <a:alpha val="43137"/>
                    </a:srgbClr>
                  </a:outerShdw>
                </a:effectLst>
              </a:rPr>
              <a:t>Бізнес</a:t>
            </a:r>
            <a:r>
              <a:rPr lang="ru-RU" sz="5400" b="1" dirty="0" smtClean="0">
                <a:solidFill>
                  <a:srgbClr val="FFFF00"/>
                </a:solidFill>
                <a:effectLst>
                  <a:outerShdw blurRad="38100" dist="38100" dir="2700000" algn="tl">
                    <a:srgbClr val="000000">
                      <a:alpha val="43137"/>
                    </a:srgbClr>
                  </a:outerShdw>
                </a:effectLst>
              </a:rPr>
              <a:t>-план </a:t>
            </a:r>
            <a:r>
              <a:rPr lang="ru-RU" sz="5400" b="1" dirty="0">
                <a:solidFill>
                  <a:srgbClr val="FFFF00"/>
                </a:solidFill>
                <a:effectLst>
                  <a:outerShdw blurRad="38100" dist="38100" dir="2700000" algn="tl">
                    <a:srgbClr val="000000">
                      <a:alpha val="43137"/>
                    </a:srgbClr>
                  </a:outerShdw>
                </a:effectLst>
              </a:rPr>
              <a:t>проекту</a:t>
            </a:r>
            <a:endParaRPr lang="ru-RU" sz="5400" b="1" dirty="0">
              <a:ln w="50800"/>
              <a:solidFill>
                <a:srgbClr val="FFFF00"/>
              </a:solidFill>
              <a:effectLst>
                <a:outerShdw blurRad="38100" dist="38100" dir="2700000" algn="tl">
                  <a:srgbClr val="000000">
                    <a:alpha val="43137"/>
                  </a:srgbClr>
                </a:outerShdw>
              </a:effectLst>
            </a:endParaRPr>
          </a:p>
        </p:txBody>
      </p:sp>
      <p:sp>
        <p:nvSpPr>
          <p:cNvPr id="6" name="TextBox 5"/>
          <p:cNvSpPr txBox="1"/>
          <p:nvPr/>
        </p:nvSpPr>
        <p:spPr>
          <a:xfrm>
            <a:off x="1981200" y="5867400"/>
            <a:ext cx="6657785" cy="707886"/>
          </a:xfrm>
          <a:prstGeom prst="rect">
            <a:avLst/>
          </a:prstGeom>
          <a:noFill/>
        </p:spPr>
        <p:txBody>
          <a:bodyPr wrap="none" rtlCol="0">
            <a:spAutoFit/>
          </a:bodyPr>
          <a:lstStyle/>
          <a:p>
            <a:pPr algn="ctr" fontAlgn="base">
              <a:spcBef>
                <a:spcPct val="0"/>
              </a:spcBef>
              <a:spcAft>
                <a:spcPct val="0"/>
              </a:spcAft>
            </a:pPr>
            <a:r>
              <a:rPr lang="uk-UA" sz="2000" b="1" dirty="0" err="1">
                <a:solidFill>
                  <a:srgbClr val="FFFFFF"/>
                </a:solidFill>
              </a:rPr>
              <a:t>Ковалюк</a:t>
            </a:r>
            <a:r>
              <a:rPr lang="uk-UA" sz="2000" b="1" dirty="0">
                <a:solidFill>
                  <a:srgbClr val="FFFFFF"/>
                </a:solidFill>
              </a:rPr>
              <a:t> </a:t>
            </a:r>
            <a:r>
              <a:rPr lang="ru-RU" sz="2000" b="1" dirty="0">
                <a:solidFill>
                  <a:srgbClr val="FFFFFF"/>
                </a:solidFill>
              </a:rPr>
              <a:t>Т.В.</a:t>
            </a:r>
            <a:r>
              <a:rPr lang="en-US" sz="2000" b="1" dirty="0">
                <a:solidFill>
                  <a:srgbClr val="FFFFFF"/>
                </a:solidFill>
              </a:rPr>
              <a:t>,</a:t>
            </a:r>
            <a:r>
              <a:rPr lang="ru-RU" sz="2000" b="1" dirty="0">
                <a:solidFill>
                  <a:srgbClr val="FFFFFF"/>
                </a:solidFill>
              </a:rPr>
              <a:t> </a:t>
            </a:r>
            <a:r>
              <a:rPr lang="uk-UA" sz="2000" b="1" dirty="0">
                <a:solidFill>
                  <a:srgbClr val="FFFFFF"/>
                </a:solidFill>
              </a:rPr>
              <a:t>д</a:t>
            </a:r>
            <a:r>
              <a:rPr lang="ru-RU" sz="2000" b="1" dirty="0" err="1">
                <a:solidFill>
                  <a:srgbClr val="FFFFFF"/>
                </a:solidFill>
              </a:rPr>
              <a:t>оцент</a:t>
            </a:r>
            <a:r>
              <a:rPr lang="ru-RU" sz="2000" b="1" dirty="0">
                <a:solidFill>
                  <a:srgbClr val="FFFFFF"/>
                </a:solidFill>
              </a:rPr>
              <a:t> </a:t>
            </a:r>
            <a:r>
              <a:rPr lang="ru-RU" sz="2000" b="1" dirty="0" err="1">
                <a:solidFill>
                  <a:srgbClr val="FFFFFF"/>
                </a:solidFill>
              </a:rPr>
              <a:t>кафедри</a:t>
            </a:r>
            <a:r>
              <a:rPr lang="ru-RU" sz="2000" b="1" dirty="0">
                <a:solidFill>
                  <a:srgbClr val="FFFFFF"/>
                </a:solidFill>
              </a:rPr>
              <a:t> </a:t>
            </a:r>
            <a:r>
              <a:rPr lang="ru-RU" sz="2000" b="1" dirty="0" err="1" smtClean="0">
                <a:solidFill>
                  <a:srgbClr val="FFFFFF"/>
                </a:solidFill>
              </a:rPr>
              <a:t>інформатики</a:t>
            </a:r>
            <a:r>
              <a:rPr lang="ru-RU" sz="2000" b="1" dirty="0" smtClean="0">
                <a:solidFill>
                  <a:srgbClr val="FFFFFF"/>
                </a:solidFill>
              </a:rPr>
              <a:t> НАУКМА</a:t>
            </a:r>
            <a:endParaRPr lang="ru-RU" sz="2000" b="1" dirty="0">
              <a:solidFill>
                <a:srgbClr val="FFFFFF"/>
              </a:solidFill>
            </a:endParaRPr>
          </a:p>
          <a:p>
            <a:pPr algn="ctr" fontAlgn="base">
              <a:spcBef>
                <a:spcPct val="0"/>
              </a:spcBef>
              <a:spcAft>
                <a:spcPct val="0"/>
              </a:spcAft>
            </a:pPr>
            <a:r>
              <a:rPr lang="en-US" sz="2000" b="1" dirty="0">
                <a:solidFill>
                  <a:srgbClr val="FFFFFF"/>
                </a:solidFill>
              </a:rPr>
              <a:t>tkovalyuk@ukr.net</a:t>
            </a:r>
            <a:endParaRPr lang="ru-RU" sz="2000" b="1" dirty="0">
              <a:solidFill>
                <a:srgbClr val="FFFFFF"/>
              </a:solidFill>
            </a:endParaRPr>
          </a:p>
        </p:txBody>
      </p:sp>
    </p:spTree>
    <p:extLst>
      <p:ext uri="{BB962C8B-B14F-4D97-AF65-F5344CB8AC3E}">
        <p14:creationId xmlns:p14="http://schemas.microsoft.com/office/powerpoint/2010/main" val="1218802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228600"/>
            <a:ext cx="6297295" cy="553998"/>
          </a:xfrm>
          <a:prstGeom prst="rect">
            <a:avLst/>
          </a:prstGeom>
        </p:spPr>
        <p:txBody>
          <a:bodyPr vert="horz" wrap="square" lIns="0" tIns="0" rIns="0" bIns="0" rtlCol="0">
            <a:spAutoFit/>
          </a:bodyPr>
          <a:lstStyle/>
          <a:p>
            <a:pPr marL="12700">
              <a:lnSpc>
                <a:spcPct val="100000"/>
              </a:lnSpc>
              <a:tabLst>
                <a:tab pos="4697730" algn="l"/>
              </a:tabLst>
            </a:pPr>
            <a:r>
              <a:rPr sz="3600" b="1" dirty="0" err="1">
                <a:solidFill>
                  <a:schemeClr val="bg1"/>
                </a:solidFill>
                <a:latin typeface="Calibri" panose="020F0502020204030204" pitchFamily="34" charset="0"/>
                <a:cs typeface="Trebuchet MS"/>
              </a:rPr>
              <a:t>Джерела</a:t>
            </a:r>
            <a:r>
              <a:rPr sz="3600" b="1" spc="10" dirty="0">
                <a:solidFill>
                  <a:schemeClr val="bg1"/>
                </a:solidFill>
                <a:latin typeface="Calibri" panose="020F0502020204030204" pitchFamily="34" charset="0"/>
                <a:cs typeface="Trebuchet MS"/>
              </a:rPr>
              <a:t> </a:t>
            </a:r>
            <a:r>
              <a:rPr sz="3600" b="1" dirty="0" err="1" smtClean="0">
                <a:solidFill>
                  <a:schemeClr val="bg1"/>
                </a:solidFill>
                <a:latin typeface="Calibri" panose="020F0502020204030204" pitchFamily="34" charset="0"/>
                <a:cs typeface="Trebuchet MS"/>
              </a:rPr>
              <a:t>вин</a:t>
            </a:r>
            <a:r>
              <a:rPr sz="3600" b="1" spc="10" dirty="0" err="1" smtClean="0">
                <a:solidFill>
                  <a:schemeClr val="bg1"/>
                </a:solidFill>
                <a:latin typeface="Calibri" panose="020F0502020204030204" pitchFamily="34" charset="0"/>
                <a:cs typeface="Trebuchet MS"/>
              </a:rPr>
              <a:t>и</a:t>
            </a:r>
            <a:r>
              <a:rPr sz="3600" b="1" dirty="0" err="1" smtClean="0">
                <a:solidFill>
                  <a:schemeClr val="bg1"/>
                </a:solidFill>
                <a:latin typeface="Calibri" panose="020F0502020204030204" pitchFamily="34" charset="0"/>
                <a:cs typeface="Trebuchet MS"/>
              </a:rPr>
              <a:t>кнен</a:t>
            </a:r>
            <a:r>
              <a:rPr sz="3600" b="1" spc="5" dirty="0" err="1" smtClean="0">
                <a:solidFill>
                  <a:schemeClr val="bg1"/>
                </a:solidFill>
                <a:latin typeface="Calibri" panose="020F0502020204030204" pitchFamily="34" charset="0"/>
                <a:cs typeface="Trebuchet MS"/>
              </a:rPr>
              <a:t>н</a:t>
            </a:r>
            <a:r>
              <a:rPr sz="3600" b="1" dirty="0" err="1" smtClean="0">
                <a:solidFill>
                  <a:schemeClr val="bg1"/>
                </a:solidFill>
                <a:latin typeface="Calibri" panose="020F0502020204030204" pitchFamily="34" charset="0"/>
                <a:cs typeface="Trebuchet MS"/>
              </a:rPr>
              <a:t>я</a:t>
            </a:r>
            <a:r>
              <a:rPr lang="uk-UA" sz="3600" b="1" dirty="0" smtClean="0">
                <a:solidFill>
                  <a:schemeClr val="bg1"/>
                </a:solidFill>
                <a:latin typeface="Calibri" panose="020F0502020204030204" pitchFamily="34" charset="0"/>
                <a:cs typeface="Trebuchet MS"/>
              </a:rPr>
              <a:t> </a:t>
            </a:r>
            <a:r>
              <a:rPr sz="3600" b="1" dirty="0" err="1" smtClean="0">
                <a:solidFill>
                  <a:schemeClr val="bg1"/>
                </a:solidFill>
                <a:latin typeface="Calibri" panose="020F0502020204030204" pitchFamily="34" charset="0"/>
                <a:cs typeface="Trebuchet MS"/>
              </a:rPr>
              <a:t>ризиків</a:t>
            </a:r>
            <a:endParaRPr sz="3600" b="1" dirty="0">
              <a:solidFill>
                <a:schemeClr val="bg1"/>
              </a:solidFill>
              <a:latin typeface="Calibri" panose="020F0502020204030204" pitchFamily="34" charset="0"/>
              <a:cs typeface="Trebuchet MS"/>
            </a:endParaRPr>
          </a:p>
        </p:txBody>
      </p:sp>
      <p:sp>
        <p:nvSpPr>
          <p:cNvPr id="3" name="object 3"/>
          <p:cNvSpPr txBox="1"/>
          <p:nvPr/>
        </p:nvSpPr>
        <p:spPr>
          <a:xfrm>
            <a:off x="535940" y="1634997"/>
            <a:ext cx="8608060" cy="2944396"/>
          </a:xfrm>
          <a:prstGeom prst="rect">
            <a:avLst/>
          </a:prstGeom>
        </p:spPr>
        <p:txBody>
          <a:bodyPr vert="horz" wrap="square" lIns="0" tIns="0" rIns="0" bIns="0" rtlCol="0">
            <a:spAutoFit/>
          </a:bodyPr>
          <a:lstStyle/>
          <a:p>
            <a:pPr marL="12700">
              <a:lnSpc>
                <a:spcPct val="100000"/>
              </a:lnSpc>
              <a:tabLst>
                <a:tab pos="356235" algn="l"/>
              </a:tabLst>
            </a:pPr>
            <a:r>
              <a:rPr sz="2400" spc="-15" dirty="0">
                <a:latin typeface="Calibri" panose="020F0502020204030204" pitchFamily="34" charset="0"/>
                <a:cs typeface="Trebuchet MS"/>
              </a:rPr>
              <a:t>Риз</a:t>
            </a:r>
            <a:r>
              <a:rPr sz="2400" spc="-30" dirty="0">
                <a:latin typeface="Calibri" panose="020F0502020204030204" pitchFamily="34" charset="0"/>
                <a:cs typeface="Trebuchet MS"/>
              </a:rPr>
              <a:t>и</a:t>
            </a:r>
            <a:r>
              <a:rPr sz="2400" spc="-20" dirty="0">
                <a:latin typeface="Calibri" panose="020F0502020204030204" pitchFamily="34" charset="0"/>
                <a:cs typeface="Trebuchet MS"/>
              </a:rPr>
              <a:t>ки</a:t>
            </a:r>
            <a:r>
              <a:rPr sz="2400" spc="10" dirty="0">
                <a:latin typeface="Calibri" panose="020F0502020204030204" pitchFamily="34" charset="0"/>
                <a:cs typeface="Trebuchet MS"/>
              </a:rPr>
              <a:t> </a:t>
            </a:r>
            <a:r>
              <a:rPr sz="2400" spc="-20" dirty="0">
                <a:latin typeface="Calibri" panose="020F0502020204030204" pitchFamily="34" charset="0"/>
                <a:cs typeface="Trebuchet MS"/>
              </a:rPr>
              <a:t>можна</a:t>
            </a:r>
            <a:r>
              <a:rPr sz="2400" spc="-5" dirty="0">
                <a:latin typeface="Calibri" panose="020F0502020204030204" pitchFamily="34" charset="0"/>
                <a:cs typeface="Trebuchet MS"/>
              </a:rPr>
              <a:t> </a:t>
            </a:r>
            <a:r>
              <a:rPr sz="2400" spc="-15" dirty="0">
                <a:latin typeface="Calibri" panose="020F0502020204030204" pitchFamily="34" charset="0"/>
                <a:cs typeface="Trebuchet MS"/>
              </a:rPr>
              <a:t>к</a:t>
            </a:r>
            <a:r>
              <a:rPr sz="2400" spc="-30" dirty="0">
                <a:latin typeface="Calibri" panose="020F0502020204030204" pitchFamily="34" charset="0"/>
                <a:cs typeface="Trebuchet MS"/>
              </a:rPr>
              <a:t>в</a:t>
            </a:r>
            <a:r>
              <a:rPr sz="2400" spc="-15" dirty="0">
                <a:latin typeface="Calibri" panose="020F0502020204030204" pitchFamily="34" charset="0"/>
                <a:cs typeface="Trebuchet MS"/>
              </a:rPr>
              <a:t>аліфікувати</a:t>
            </a:r>
            <a:r>
              <a:rPr sz="2400" spc="30" dirty="0">
                <a:latin typeface="Calibri" panose="020F0502020204030204" pitchFamily="34" charset="0"/>
                <a:cs typeface="Trebuchet MS"/>
              </a:rPr>
              <a:t> </a:t>
            </a:r>
            <a:r>
              <a:rPr sz="2400" spc="-20" dirty="0" err="1">
                <a:latin typeface="Calibri" panose="020F0502020204030204" pitchFamily="34" charset="0"/>
                <a:cs typeface="Trebuchet MS"/>
              </a:rPr>
              <a:t>по</a:t>
            </a:r>
            <a:r>
              <a:rPr sz="2400" spc="-10" dirty="0">
                <a:latin typeface="Calibri" panose="020F0502020204030204" pitchFamily="34" charset="0"/>
                <a:cs typeface="Trebuchet MS"/>
              </a:rPr>
              <a:t> </a:t>
            </a:r>
            <a:r>
              <a:rPr sz="2400" spc="-20" dirty="0" err="1" smtClean="0">
                <a:latin typeface="Calibri" panose="020F0502020204030204" pitchFamily="34" charset="0"/>
                <a:cs typeface="Trebuchet MS"/>
              </a:rPr>
              <a:t>джере</a:t>
            </a:r>
            <a:r>
              <a:rPr sz="2400" spc="-35" dirty="0" err="1" smtClean="0">
                <a:latin typeface="Calibri" panose="020F0502020204030204" pitchFamily="34" charset="0"/>
                <a:cs typeface="Trebuchet MS"/>
              </a:rPr>
              <a:t>л</a:t>
            </a:r>
            <a:r>
              <a:rPr sz="2400" spc="-15" dirty="0" err="1" smtClean="0">
                <a:latin typeface="Calibri" panose="020F0502020204030204" pitchFamily="34" charset="0"/>
                <a:cs typeface="Trebuchet MS"/>
              </a:rPr>
              <a:t>ах</a:t>
            </a:r>
            <a:r>
              <a:rPr lang="uk-UA" sz="2400" spc="-15" dirty="0" smtClean="0">
                <a:latin typeface="Calibri" panose="020F0502020204030204" pitchFamily="34" charset="0"/>
                <a:cs typeface="Trebuchet MS"/>
              </a:rPr>
              <a:t> </a:t>
            </a:r>
            <a:r>
              <a:rPr sz="2400" spc="-20" dirty="0" err="1" smtClean="0">
                <a:latin typeface="Calibri" panose="020F0502020204030204" pitchFamily="34" charset="0"/>
                <a:cs typeface="Trebuchet MS"/>
              </a:rPr>
              <a:t>ви</a:t>
            </a:r>
            <a:r>
              <a:rPr sz="2400" spc="-30" dirty="0" err="1" smtClean="0">
                <a:latin typeface="Calibri" panose="020F0502020204030204" pitchFamily="34" charset="0"/>
                <a:cs typeface="Trebuchet MS"/>
              </a:rPr>
              <a:t>н</a:t>
            </a:r>
            <a:r>
              <a:rPr sz="2400" spc="-20" dirty="0" err="1" smtClean="0">
                <a:latin typeface="Calibri" panose="020F0502020204030204" pitchFamily="34" charset="0"/>
                <a:cs typeface="Trebuchet MS"/>
              </a:rPr>
              <a:t>ик</a:t>
            </a:r>
            <a:r>
              <a:rPr sz="2400" spc="-30" dirty="0" err="1" smtClean="0">
                <a:latin typeface="Calibri" panose="020F0502020204030204" pitchFamily="34" charset="0"/>
                <a:cs typeface="Trebuchet MS"/>
              </a:rPr>
              <a:t>н</a:t>
            </a:r>
            <a:r>
              <a:rPr sz="2400" spc="-20" dirty="0" err="1" smtClean="0">
                <a:latin typeface="Calibri" panose="020F0502020204030204" pitchFamily="34" charset="0"/>
                <a:cs typeface="Trebuchet MS"/>
              </a:rPr>
              <a:t>ен</a:t>
            </a:r>
            <a:r>
              <a:rPr sz="2400" spc="-35" dirty="0" err="1" smtClean="0">
                <a:latin typeface="Calibri" panose="020F0502020204030204" pitchFamily="34" charset="0"/>
                <a:cs typeface="Trebuchet MS"/>
              </a:rPr>
              <a:t>н</a:t>
            </a:r>
            <a:r>
              <a:rPr sz="2400" spc="-15" dirty="0" err="1" smtClean="0">
                <a:latin typeface="Calibri" panose="020F0502020204030204" pitchFamily="34" charset="0"/>
                <a:cs typeface="Trebuchet MS"/>
              </a:rPr>
              <a:t>я</a:t>
            </a:r>
            <a:r>
              <a:rPr sz="2400" spc="40" dirty="0" smtClean="0">
                <a:latin typeface="Calibri" panose="020F0502020204030204" pitchFamily="34" charset="0"/>
                <a:cs typeface="Trebuchet MS"/>
              </a:rPr>
              <a:t> </a:t>
            </a:r>
            <a:r>
              <a:rPr sz="2400" spc="-15" dirty="0">
                <a:latin typeface="Calibri" panose="020F0502020204030204" pitchFamily="34" charset="0"/>
                <a:cs typeface="Trebuchet MS"/>
              </a:rPr>
              <a:t>:</a:t>
            </a:r>
            <a:endParaRPr sz="2400" dirty="0">
              <a:latin typeface="Calibri" panose="020F0502020204030204" pitchFamily="34" charset="0"/>
              <a:cs typeface="Trebuchet MS"/>
            </a:endParaRPr>
          </a:p>
          <a:p>
            <a:pPr marL="469900" indent="-457200">
              <a:lnSpc>
                <a:spcPct val="100000"/>
              </a:lnSpc>
              <a:spcBef>
                <a:spcPts val="670"/>
              </a:spcBef>
              <a:buFont typeface="+mj-lt"/>
              <a:buAutoNum type="arabicPeriod"/>
              <a:tabLst>
                <a:tab pos="462915" algn="l"/>
              </a:tabLst>
            </a:pPr>
            <a:r>
              <a:rPr sz="2400" spc="-15" dirty="0">
                <a:latin typeface="Calibri" panose="020F0502020204030204" pitchFamily="34" charset="0"/>
                <a:cs typeface="Trebuchet MS"/>
              </a:rPr>
              <a:t>господарський,</a:t>
            </a:r>
            <a:endParaRPr sz="2400" dirty="0">
              <a:latin typeface="Calibri" panose="020F0502020204030204" pitchFamily="34" charset="0"/>
              <a:cs typeface="Trebuchet MS"/>
            </a:endParaRPr>
          </a:p>
          <a:p>
            <a:pPr marL="469900" indent="-457200">
              <a:lnSpc>
                <a:spcPct val="100000"/>
              </a:lnSpc>
              <a:spcBef>
                <a:spcPts val="670"/>
              </a:spcBef>
              <a:buFont typeface="+mj-lt"/>
              <a:buAutoNum type="arabicPeriod"/>
              <a:tabLst>
                <a:tab pos="462915" algn="l"/>
              </a:tabLst>
            </a:pPr>
            <a:r>
              <a:rPr sz="2400" spc="-20" dirty="0">
                <a:latin typeface="Calibri" panose="020F0502020204030204" pitchFamily="34" charset="0"/>
                <a:cs typeface="Trebuchet MS"/>
              </a:rPr>
              <a:t>по</a:t>
            </a:r>
            <a:r>
              <a:rPr sz="2400" spc="-30" dirty="0">
                <a:latin typeface="Calibri" panose="020F0502020204030204" pitchFamily="34" charset="0"/>
                <a:cs typeface="Trebuchet MS"/>
              </a:rPr>
              <a:t>в</a:t>
            </a:r>
            <a:r>
              <a:rPr sz="2400" spc="-15" dirty="0">
                <a:latin typeface="Calibri" panose="020F0502020204030204" pitchFamily="34" charset="0"/>
                <a:cs typeface="Trebuchet MS"/>
              </a:rPr>
              <a:t>'язан</a:t>
            </a:r>
            <a:r>
              <a:rPr sz="2400" spc="-30" dirty="0">
                <a:latin typeface="Calibri" panose="020F0502020204030204" pitchFamily="34" charset="0"/>
                <a:cs typeface="Trebuchet MS"/>
              </a:rPr>
              <a:t>и</a:t>
            </a:r>
            <a:r>
              <a:rPr sz="2400" spc="-20" dirty="0">
                <a:latin typeface="Calibri" panose="020F0502020204030204" pitchFamily="34" charset="0"/>
                <a:cs typeface="Trebuchet MS"/>
              </a:rPr>
              <a:t>й</a:t>
            </a:r>
            <a:r>
              <a:rPr sz="2400" spc="10" dirty="0">
                <a:latin typeface="Calibri" panose="020F0502020204030204" pitchFamily="34" charset="0"/>
                <a:cs typeface="Trebuchet MS"/>
              </a:rPr>
              <a:t> </a:t>
            </a:r>
            <a:r>
              <a:rPr sz="2400" spc="-15" dirty="0">
                <a:latin typeface="Calibri" panose="020F0502020204030204" pitchFamily="34" charset="0"/>
                <a:cs typeface="Trebuchet MS"/>
              </a:rPr>
              <a:t>з</a:t>
            </a:r>
            <a:r>
              <a:rPr sz="2400" spc="-5" dirty="0">
                <a:latin typeface="Calibri" panose="020F0502020204030204" pitchFamily="34" charset="0"/>
                <a:cs typeface="Trebuchet MS"/>
              </a:rPr>
              <a:t> </a:t>
            </a:r>
            <a:r>
              <a:rPr sz="2400" spc="-15" dirty="0">
                <a:latin typeface="Calibri" panose="020F0502020204030204" pitchFamily="34" charset="0"/>
                <a:cs typeface="Trebuchet MS"/>
              </a:rPr>
              <a:t>осо</a:t>
            </a:r>
            <a:r>
              <a:rPr sz="2400" spc="-35" dirty="0">
                <a:latin typeface="Calibri" panose="020F0502020204030204" pitchFamily="34" charset="0"/>
                <a:cs typeface="Trebuchet MS"/>
              </a:rPr>
              <a:t>б</a:t>
            </a:r>
            <a:r>
              <a:rPr sz="2400" spc="-15" dirty="0">
                <a:latin typeface="Calibri" panose="020F0502020204030204" pitchFamily="34" charset="0"/>
                <a:cs typeface="Trebuchet MS"/>
              </a:rPr>
              <a:t>истіс</a:t>
            </a:r>
            <a:r>
              <a:rPr sz="2400" spc="-10" dirty="0">
                <a:latin typeface="Calibri" panose="020F0502020204030204" pitchFamily="34" charset="0"/>
                <a:cs typeface="Trebuchet MS"/>
              </a:rPr>
              <a:t>т</a:t>
            </a:r>
            <a:r>
              <a:rPr sz="2400" spc="-25" dirty="0">
                <a:latin typeface="Calibri" panose="020F0502020204030204" pitchFamily="34" charset="0"/>
                <a:cs typeface="Trebuchet MS"/>
              </a:rPr>
              <a:t>ю</a:t>
            </a:r>
            <a:r>
              <a:rPr sz="2400" spc="-5" dirty="0">
                <a:latin typeface="Calibri" panose="020F0502020204030204" pitchFamily="34" charset="0"/>
                <a:cs typeface="Trebuchet MS"/>
              </a:rPr>
              <a:t> </a:t>
            </a:r>
            <a:r>
              <a:rPr sz="2400" spc="-35" dirty="0">
                <a:latin typeface="Calibri" panose="020F0502020204030204" pitchFamily="34" charset="0"/>
                <a:cs typeface="Trebuchet MS"/>
              </a:rPr>
              <a:t>л</a:t>
            </a:r>
            <a:r>
              <a:rPr sz="2400" spc="-20" dirty="0">
                <a:latin typeface="Calibri" panose="020F0502020204030204" pitchFamily="34" charset="0"/>
                <a:cs typeface="Trebuchet MS"/>
              </a:rPr>
              <a:t>юди</a:t>
            </a:r>
            <a:r>
              <a:rPr sz="2400" spc="-35" dirty="0">
                <a:latin typeface="Calibri" panose="020F0502020204030204" pitchFamily="34" charset="0"/>
                <a:cs typeface="Trebuchet MS"/>
              </a:rPr>
              <a:t>н</a:t>
            </a:r>
            <a:r>
              <a:rPr sz="2400" spc="-15" dirty="0">
                <a:latin typeface="Calibri" panose="020F0502020204030204" pitchFamily="34" charset="0"/>
                <a:cs typeface="Trebuchet MS"/>
              </a:rPr>
              <a:t>и,</a:t>
            </a:r>
            <a:endParaRPr sz="2400" dirty="0">
              <a:latin typeface="Calibri" panose="020F0502020204030204" pitchFamily="34" charset="0"/>
              <a:cs typeface="Trebuchet MS"/>
            </a:endParaRPr>
          </a:p>
          <a:p>
            <a:pPr marL="469900" indent="-457200">
              <a:lnSpc>
                <a:spcPct val="100000"/>
              </a:lnSpc>
              <a:spcBef>
                <a:spcPts val="670"/>
              </a:spcBef>
              <a:buFont typeface="+mj-lt"/>
              <a:buAutoNum type="arabicPeriod"/>
              <a:tabLst>
                <a:tab pos="462915" algn="l"/>
              </a:tabLst>
            </a:pPr>
            <a:r>
              <a:rPr sz="2400" spc="-15" dirty="0">
                <a:latin typeface="Calibri" panose="020F0502020204030204" pitchFamily="34" charset="0"/>
                <a:cs typeface="Trebuchet MS"/>
              </a:rPr>
              <a:t>пов</a:t>
            </a:r>
            <a:r>
              <a:rPr sz="2400" spc="-20" dirty="0">
                <a:latin typeface="Calibri" panose="020F0502020204030204" pitchFamily="34" charset="0"/>
                <a:cs typeface="Trebuchet MS"/>
              </a:rPr>
              <a:t>'</a:t>
            </a:r>
            <a:r>
              <a:rPr sz="2400" spc="-15" dirty="0">
                <a:latin typeface="Calibri" panose="020F0502020204030204" pitchFamily="34" charset="0"/>
                <a:cs typeface="Trebuchet MS"/>
              </a:rPr>
              <a:t>язаний</a:t>
            </a:r>
            <a:r>
              <a:rPr sz="2400" spc="15" dirty="0">
                <a:latin typeface="Calibri" panose="020F0502020204030204" pitchFamily="34" charset="0"/>
                <a:cs typeface="Trebuchet MS"/>
              </a:rPr>
              <a:t> </a:t>
            </a:r>
            <a:r>
              <a:rPr sz="2400" spc="-15" dirty="0">
                <a:latin typeface="Calibri" panose="020F0502020204030204" pitchFamily="34" charset="0"/>
                <a:cs typeface="Trebuchet MS"/>
              </a:rPr>
              <a:t>із</a:t>
            </a:r>
            <a:r>
              <a:rPr sz="2400" spc="-5" dirty="0">
                <a:latin typeface="Calibri" panose="020F0502020204030204" pitchFamily="34" charset="0"/>
                <a:cs typeface="Trebuchet MS"/>
              </a:rPr>
              <a:t> </a:t>
            </a:r>
            <a:r>
              <a:rPr sz="2400" spc="-35" dirty="0">
                <a:latin typeface="Calibri" panose="020F0502020204030204" pitchFamily="34" charset="0"/>
                <a:cs typeface="Trebuchet MS"/>
              </a:rPr>
              <a:t>п</a:t>
            </a:r>
            <a:r>
              <a:rPr sz="2400" spc="-20" dirty="0">
                <a:latin typeface="Calibri" panose="020F0502020204030204" pitchFamily="34" charset="0"/>
                <a:cs typeface="Trebuchet MS"/>
              </a:rPr>
              <a:t>риродними</a:t>
            </a:r>
            <a:r>
              <a:rPr sz="2400" spc="25" dirty="0">
                <a:latin typeface="Calibri" panose="020F0502020204030204" pitchFamily="34" charset="0"/>
                <a:cs typeface="Trebuchet MS"/>
              </a:rPr>
              <a:t> </a:t>
            </a:r>
            <a:r>
              <a:rPr sz="2400" spc="-20" dirty="0">
                <a:latin typeface="Calibri" panose="020F0502020204030204" pitchFamily="34" charset="0"/>
                <a:cs typeface="Trebuchet MS"/>
              </a:rPr>
              <a:t>факто</a:t>
            </a:r>
            <a:r>
              <a:rPr sz="2400" spc="-15" dirty="0">
                <a:latin typeface="Calibri" panose="020F0502020204030204" pitchFamily="34" charset="0"/>
                <a:cs typeface="Trebuchet MS"/>
              </a:rPr>
              <a:t>рами.</a:t>
            </a:r>
            <a:endParaRPr sz="2400" dirty="0">
              <a:latin typeface="Calibri" panose="020F0502020204030204" pitchFamily="34" charset="0"/>
              <a:cs typeface="Trebuchet MS"/>
            </a:endParaRPr>
          </a:p>
          <a:p>
            <a:pPr marL="469900" marR="6350" indent="-457200" algn="just">
              <a:lnSpc>
                <a:spcPct val="100000"/>
              </a:lnSpc>
              <a:spcBef>
                <a:spcPts val="670"/>
              </a:spcBef>
              <a:buFont typeface="+mj-lt"/>
              <a:buAutoNum type="arabicPeriod"/>
              <a:tabLst>
                <a:tab pos="356235" algn="l"/>
              </a:tabLst>
            </a:pPr>
            <a:r>
              <a:rPr sz="2400" spc="-15" dirty="0">
                <a:latin typeface="Calibri" panose="020F0502020204030204" pitchFamily="34" charset="0"/>
                <a:cs typeface="Trebuchet MS"/>
              </a:rPr>
              <a:t>спектр</a:t>
            </a:r>
            <a:r>
              <a:rPr sz="2400" spc="15" dirty="0">
                <a:latin typeface="Calibri" panose="020F0502020204030204" pitchFamily="34" charset="0"/>
                <a:cs typeface="Trebuchet MS"/>
              </a:rPr>
              <a:t> </a:t>
            </a:r>
            <a:r>
              <a:rPr sz="2400" spc="-15" dirty="0">
                <a:latin typeface="Calibri" panose="020F0502020204030204" pitchFamily="34" charset="0"/>
                <a:cs typeface="Trebuchet MS"/>
              </a:rPr>
              <a:t>ризиків</a:t>
            </a:r>
            <a:r>
              <a:rPr sz="2400" spc="15" dirty="0">
                <a:latin typeface="Calibri" panose="020F0502020204030204" pitchFamily="34" charset="0"/>
                <a:cs typeface="Trebuchet MS"/>
              </a:rPr>
              <a:t> </a:t>
            </a:r>
            <a:r>
              <a:rPr sz="2400" spc="-15" dirty="0">
                <a:latin typeface="Calibri" panose="020F0502020204030204" pitchFamily="34" charset="0"/>
                <a:cs typeface="Trebuchet MS"/>
              </a:rPr>
              <a:t>досить</a:t>
            </a:r>
            <a:r>
              <a:rPr sz="2400" spc="-5" dirty="0">
                <a:latin typeface="Calibri" panose="020F0502020204030204" pitchFamily="34" charset="0"/>
                <a:cs typeface="Trebuchet MS"/>
              </a:rPr>
              <a:t> </a:t>
            </a:r>
            <a:r>
              <a:rPr sz="2400" spc="-20" dirty="0">
                <a:latin typeface="Calibri" panose="020F0502020204030204" pitchFamily="34" charset="0"/>
                <a:cs typeface="Trebuchet MS"/>
              </a:rPr>
              <a:t>широкий</a:t>
            </a:r>
            <a:r>
              <a:rPr sz="2400" spc="25" dirty="0">
                <a:latin typeface="Calibri" panose="020F0502020204030204" pitchFamily="34" charset="0"/>
                <a:cs typeface="Trebuchet MS"/>
              </a:rPr>
              <a:t> </a:t>
            </a:r>
            <a:r>
              <a:rPr sz="2400" spc="-15" dirty="0">
                <a:latin typeface="Calibri" panose="020F0502020204030204" pitchFamily="34" charset="0"/>
                <a:cs typeface="Trebuchet MS"/>
              </a:rPr>
              <a:t>-</a:t>
            </a:r>
            <a:r>
              <a:rPr sz="2400" spc="-10" dirty="0">
                <a:latin typeface="Calibri" panose="020F0502020204030204" pitchFamily="34" charset="0"/>
                <a:cs typeface="Trebuchet MS"/>
              </a:rPr>
              <a:t> </a:t>
            </a:r>
            <a:r>
              <a:rPr sz="2400" spc="-15" dirty="0">
                <a:latin typeface="Calibri" panose="020F0502020204030204" pitchFamily="34" charset="0"/>
                <a:cs typeface="Trebuchet MS"/>
              </a:rPr>
              <a:t>від</a:t>
            </a:r>
            <a:r>
              <a:rPr sz="2400" spc="10" dirty="0">
                <a:latin typeface="Calibri" panose="020F0502020204030204" pitchFamily="34" charset="0"/>
                <a:cs typeface="Trebuchet MS"/>
              </a:rPr>
              <a:t> </a:t>
            </a:r>
            <a:r>
              <a:rPr sz="2400" spc="-20" dirty="0">
                <a:latin typeface="Calibri" panose="020F0502020204030204" pitchFamily="34" charset="0"/>
                <a:cs typeface="Trebuchet MS"/>
              </a:rPr>
              <a:t>пожеж,</a:t>
            </a:r>
            <a:r>
              <a:rPr sz="2400" spc="-15" dirty="0">
                <a:latin typeface="Calibri" panose="020F0502020204030204" pitchFamily="34" charset="0"/>
                <a:cs typeface="Trebuchet MS"/>
              </a:rPr>
              <a:t> зем</a:t>
            </a:r>
            <a:r>
              <a:rPr sz="2400" spc="-30" dirty="0">
                <a:latin typeface="Calibri" panose="020F0502020204030204" pitchFamily="34" charset="0"/>
                <a:cs typeface="Trebuchet MS"/>
              </a:rPr>
              <a:t>л</a:t>
            </a:r>
            <a:r>
              <a:rPr sz="2400" spc="-15" dirty="0">
                <a:latin typeface="Calibri" panose="020F0502020204030204" pitchFamily="34" charset="0"/>
                <a:cs typeface="Trebuchet MS"/>
              </a:rPr>
              <a:t>етрусів,</a:t>
            </a:r>
            <a:r>
              <a:rPr sz="2400" spc="35" dirty="0">
                <a:latin typeface="Calibri" panose="020F0502020204030204" pitchFamily="34" charset="0"/>
                <a:cs typeface="Trebuchet MS"/>
              </a:rPr>
              <a:t> </a:t>
            </a:r>
            <a:r>
              <a:rPr sz="2400" spc="-15" dirty="0">
                <a:latin typeface="Calibri" panose="020F0502020204030204" pitchFamily="34" charset="0"/>
                <a:cs typeface="Trebuchet MS"/>
              </a:rPr>
              <a:t>міжнаціональ</a:t>
            </a:r>
            <a:r>
              <a:rPr sz="2400" spc="-30" dirty="0">
                <a:latin typeface="Calibri" panose="020F0502020204030204" pitchFamily="34" charset="0"/>
                <a:cs typeface="Trebuchet MS"/>
              </a:rPr>
              <a:t>н</a:t>
            </a:r>
            <a:r>
              <a:rPr sz="2400" spc="-20" dirty="0">
                <a:latin typeface="Calibri" panose="020F0502020204030204" pitchFamily="34" charset="0"/>
                <a:cs typeface="Trebuchet MS"/>
              </a:rPr>
              <a:t>их</a:t>
            </a:r>
            <a:r>
              <a:rPr sz="2400" spc="-15" dirty="0">
                <a:latin typeface="Calibri" panose="020F0502020204030204" pitchFamily="34" charset="0"/>
                <a:cs typeface="Trebuchet MS"/>
              </a:rPr>
              <a:t> ко</a:t>
            </a:r>
            <a:r>
              <a:rPr sz="2400" spc="-35" dirty="0">
                <a:latin typeface="Calibri" panose="020F0502020204030204" pitchFamily="34" charset="0"/>
                <a:cs typeface="Trebuchet MS"/>
              </a:rPr>
              <a:t>н</a:t>
            </a:r>
            <a:r>
              <a:rPr sz="2400" spc="-15" dirty="0">
                <a:latin typeface="Calibri" panose="020F0502020204030204" pitchFamily="34" charset="0"/>
                <a:cs typeface="Trebuchet MS"/>
              </a:rPr>
              <a:t>фліктів</a:t>
            </a:r>
            <a:r>
              <a:rPr sz="2400" spc="25" dirty="0">
                <a:latin typeface="Calibri" panose="020F0502020204030204" pitchFamily="34" charset="0"/>
                <a:cs typeface="Trebuchet MS"/>
              </a:rPr>
              <a:t> </a:t>
            </a:r>
            <a:r>
              <a:rPr sz="2400" spc="-20" dirty="0">
                <a:latin typeface="Calibri" panose="020F0502020204030204" pitchFamily="34" charset="0"/>
                <a:cs typeface="Trebuchet MS"/>
              </a:rPr>
              <a:t>до</a:t>
            </a:r>
            <a:r>
              <a:rPr sz="2400" spc="-15" dirty="0">
                <a:latin typeface="Calibri" panose="020F0502020204030204" pitchFamily="34" charset="0"/>
                <a:cs typeface="Trebuchet MS"/>
              </a:rPr>
              <a:t> знеструмлення</a:t>
            </a:r>
            <a:r>
              <a:rPr sz="2400" spc="20" dirty="0">
                <a:latin typeface="Calibri" panose="020F0502020204030204" pitchFamily="34" charset="0"/>
                <a:cs typeface="Trebuchet MS"/>
              </a:rPr>
              <a:t> </a:t>
            </a:r>
            <a:r>
              <a:rPr sz="2400" spc="-15" dirty="0">
                <a:latin typeface="Calibri" panose="020F0502020204030204" pitchFamily="34" charset="0"/>
                <a:cs typeface="Trebuchet MS"/>
              </a:rPr>
              <a:t>ус</a:t>
            </a:r>
            <a:r>
              <a:rPr sz="2400" spc="-10" dirty="0">
                <a:latin typeface="Calibri" panose="020F0502020204030204" pitchFamily="34" charset="0"/>
                <a:cs typeface="Trebuchet MS"/>
              </a:rPr>
              <a:t>т</a:t>
            </a:r>
            <a:r>
              <a:rPr sz="2400" spc="-15" dirty="0">
                <a:latin typeface="Calibri" panose="020F0502020204030204" pitchFamily="34" charset="0"/>
                <a:cs typeface="Trebuchet MS"/>
              </a:rPr>
              <a:t>а</a:t>
            </a:r>
            <a:r>
              <a:rPr sz="2400" spc="-10" dirty="0">
                <a:latin typeface="Calibri" panose="020F0502020204030204" pitchFamily="34" charset="0"/>
                <a:cs typeface="Trebuchet MS"/>
              </a:rPr>
              <a:t>т</a:t>
            </a:r>
            <a:r>
              <a:rPr sz="2400" spc="-15" dirty="0">
                <a:latin typeface="Calibri" panose="020F0502020204030204" pitchFamily="34" charset="0"/>
                <a:cs typeface="Trebuchet MS"/>
              </a:rPr>
              <a:t>кування</a:t>
            </a:r>
            <a:r>
              <a:rPr sz="2400" spc="-5" dirty="0">
                <a:latin typeface="Calibri" panose="020F0502020204030204" pitchFamily="34" charset="0"/>
                <a:cs typeface="Trebuchet MS"/>
              </a:rPr>
              <a:t> </a:t>
            </a:r>
            <a:r>
              <a:rPr sz="2400" spc="-10" dirty="0">
                <a:latin typeface="Calibri" panose="020F0502020204030204" pitchFamily="34" charset="0"/>
                <a:cs typeface="Trebuchet MS"/>
              </a:rPr>
              <a:t>і </a:t>
            </a:r>
            <a:r>
              <a:rPr sz="2400" spc="-15" dirty="0">
                <a:latin typeface="Calibri" panose="020F0502020204030204" pitchFamily="34" charset="0"/>
                <a:cs typeface="Trebuchet MS"/>
              </a:rPr>
              <a:t>т</a:t>
            </a:r>
            <a:r>
              <a:rPr sz="2400" spc="-10" dirty="0">
                <a:latin typeface="Calibri" panose="020F0502020204030204" pitchFamily="34" charset="0"/>
                <a:cs typeface="Trebuchet MS"/>
              </a:rPr>
              <a:t>.</a:t>
            </a:r>
            <a:r>
              <a:rPr sz="2400" spc="-15" dirty="0">
                <a:latin typeface="Calibri" panose="020F0502020204030204" pitchFamily="34" charset="0"/>
                <a:cs typeface="Trebuchet MS"/>
              </a:rPr>
              <a:t>д.</a:t>
            </a:r>
            <a:endParaRPr sz="2400" dirty="0">
              <a:latin typeface="Calibri" panose="020F0502020204030204" pitchFamily="34" charset="0"/>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04800" y="102080"/>
            <a:ext cx="8001000" cy="767390"/>
          </a:xfrm>
          <a:prstGeom prst="rect">
            <a:avLst/>
          </a:prstGeom>
        </p:spPr>
        <p:txBody>
          <a:bodyPr vert="horz" wrap="square" lIns="0" tIns="211328" rIns="0" bIns="0" rtlCol="0">
            <a:spAutoFit/>
          </a:bodyPr>
          <a:lstStyle/>
          <a:p>
            <a:pPr>
              <a:lnSpc>
                <a:spcPct val="100000"/>
              </a:lnSpc>
            </a:pPr>
            <a:r>
              <a:rPr sz="3600" b="0" i="0" dirty="0">
                <a:solidFill>
                  <a:schemeClr val="bg1"/>
                </a:solidFill>
                <a:latin typeface="Calibri" panose="020F0502020204030204" pitchFamily="34" charset="0"/>
                <a:cs typeface="Trebuchet MS"/>
              </a:rPr>
              <a:t>Упр</a:t>
            </a:r>
            <a:r>
              <a:rPr sz="3600" b="0" i="0" spc="5" dirty="0">
                <a:solidFill>
                  <a:schemeClr val="bg1"/>
                </a:solidFill>
                <a:latin typeface="Calibri" panose="020F0502020204030204" pitchFamily="34" charset="0"/>
                <a:cs typeface="Trebuchet MS"/>
              </a:rPr>
              <a:t>а</a:t>
            </a:r>
            <a:r>
              <a:rPr sz="3600" b="0" i="0" dirty="0">
                <a:solidFill>
                  <a:schemeClr val="bg1"/>
                </a:solidFill>
                <a:latin typeface="Calibri" panose="020F0502020204030204" pitchFamily="34" charset="0"/>
                <a:cs typeface="Trebuchet MS"/>
              </a:rPr>
              <a:t>вл</a:t>
            </a:r>
            <a:r>
              <a:rPr sz="3600" b="0" i="0" spc="10" dirty="0">
                <a:solidFill>
                  <a:schemeClr val="bg1"/>
                </a:solidFill>
                <a:latin typeface="Calibri" panose="020F0502020204030204" pitchFamily="34" charset="0"/>
                <a:cs typeface="Trebuchet MS"/>
              </a:rPr>
              <a:t>і</a:t>
            </a:r>
            <a:r>
              <a:rPr sz="3600" b="0" i="0" dirty="0">
                <a:solidFill>
                  <a:schemeClr val="bg1"/>
                </a:solidFill>
                <a:latin typeface="Calibri" panose="020F0502020204030204" pitchFamily="34" charset="0"/>
                <a:cs typeface="Trebuchet MS"/>
              </a:rPr>
              <a:t>н</a:t>
            </a:r>
            <a:r>
              <a:rPr sz="3600" b="0" i="0" spc="5" dirty="0">
                <a:solidFill>
                  <a:schemeClr val="bg1"/>
                </a:solidFill>
                <a:latin typeface="Calibri" panose="020F0502020204030204" pitchFamily="34" charset="0"/>
                <a:cs typeface="Trebuchet MS"/>
              </a:rPr>
              <a:t>н</a:t>
            </a:r>
            <a:r>
              <a:rPr sz="3600" b="0" i="0" dirty="0">
                <a:solidFill>
                  <a:schemeClr val="bg1"/>
                </a:solidFill>
                <a:latin typeface="Calibri" panose="020F0502020204030204" pitchFamily="34" charset="0"/>
                <a:cs typeface="Trebuchet MS"/>
              </a:rPr>
              <a:t>я</a:t>
            </a:r>
            <a:r>
              <a:rPr sz="3600" b="0" i="0" spc="-15" dirty="0">
                <a:solidFill>
                  <a:schemeClr val="bg1"/>
                </a:solidFill>
                <a:latin typeface="Calibri" panose="020F0502020204030204" pitchFamily="34" charset="0"/>
                <a:cs typeface="Trebuchet MS"/>
              </a:rPr>
              <a:t> </a:t>
            </a:r>
            <a:r>
              <a:rPr sz="3600" b="0" i="0" dirty="0">
                <a:solidFill>
                  <a:schemeClr val="bg1"/>
                </a:solidFill>
                <a:latin typeface="Calibri" panose="020F0502020204030204" pitchFamily="34" charset="0"/>
                <a:cs typeface="Trebuchet MS"/>
              </a:rPr>
              <a:t>риз</a:t>
            </a:r>
            <a:r>
              <a:rPr sz="3600" b="0" i="0" spc="10" dirty="0">
                <a:solidFill>
                  <a:schemeClr val="bg1"/>
                </a:solidFill>
                <a:latin typeface="Calibri" panose="020F0502020204030204" pitchFamily="34" charset="0"/>
                <a:cs typeface="Trebuchet MS"/>
              </a:rPr>
              <a:t>и</a:t>
            </a:r>
            <a:r>
              <a:rPr sz="3600" b="0" i="0" dirty="0">
                <a:solidFill>
                  <a:schemeClr val="bg1"/>
                </a:solidFill>
                <a:latin typeface="Calibri" panose="020F0502020204030204" pitchFamily="34" charset="0"/>
                <a:cs typeface="Trebuchet MS"/>
              </a:rPr>
              <a:t>ка</a:t>
            </a:r>
            <a:r>
              <a:rPr sz="3600" b="0" i="0" spc="10" dirty="0">
                <a:solidFill>
                  <a:schemeClr val="bg1"/>
                </a:solidFill>
                <a:latin typeface="Calibri" panose="020F0502020204030204" pitchFamily="34" charset="0"/>
                <a:cs typeface="Trebuchet MS"/>
              </a:rPr>
              <a:t>м</a:t>
            </a:r>
            <a:r>
              <a:rPr sz="3600" b="0" i="0" dirty="0">
                <a:solidFill>
                  <a:schemeClr val="bg1"/>
                </a:solidFill>
                <a:latin typeface="Calibri" panose="020F0502020204030204" pitchFamily="34" charset="0"/>
                <a:cs typeface="Trebuchet MS"/>
              </a:rPr>
              <a:t>и</a:t>
            </a:r>
            <a:endParaRPr sz="3600" dirty="0">
              <a:solidFill>
                <a:schemeClr val="bg1"/>
              </a:solidFill>
              <a:latin typeface="Calibri" panose="020F0502020204030204" pitchFamily="34" charset="0"/>
              <a:cs typeface="Trebuchet MS"/>
            </a:endParaRPr>
          </a:p>
        </p:txBody>
      </p:sp>
      <p:sp>
        <p:nvSpPr>
          <p:cNvPr id="3" name="object 3"/>
          <p:cNvSpPr txBox="1"/>
          <p:nvPr/>
        </p:nvSpPr>
        <p:spPr>
          <a:xfrm>
            <a:off x="535940" y="1634997"/>
            <a:ext cx="6791325" cy="2115964"/>
          </a:xfrm>
          <a:prstGeom prst="rect">
            <a:avLst/>
          </a:prstGeom>
        </p:spPr>
        <p:txBody>
          <a:bodyPr vert="horz" wrap="square" lIns="0" tIns="0" rIns="0" bIns="0" rtlCol="0">
            <a:spAutoFit/>
          </a:bodyPr>
          <a:lstStyle/>
          <a:p>
            <a:pPr marL="469900" indent="-457200">
              <a:lnSpc>
                <a:spcPct val="100000"/>
              </a:lnSpc>
              <a:buFont typeface="+mj-lt"/>
              <a:buAutoNum type="arabicPeriod"/>
              <a:tabLst>
                <a:tab pos="356235" algn="l"/>
              </a:tabLst>
            </a:pPr>
            <a:r>
              <a:rPr sz="2400" spc="-15" dirty="0">
                <a:latin typeface="Calibri" panose="020F0502020204030204" pitchFamily="34" charset="0"/>
                <a:cs typeface="Trebuchet MS"/>
              </a:rPr>
              <a:t>Іденти</a:t>
            </a:r>
            <a:r>
              <a:rPr sz="2400" spc="-35" dirty="0">
                <a:latin typeface="Calibri" panose="020F0502020204030204" pitchFamily="34" charset="0"/>
                <a:cs typeface="Trebuchet MS"/>
              </a:rPr>
              <a:t>ф</a:t>
            </a:r>
            <a:r>
              <a:rPr sz="2400" spc="-15" dirty="0">
                <a:latin typeface="Calibri" panose="020F0502020204030204" pitchFamily="34" charset="0"/>
                <a:cs typeface="Trebuchet MS"/>
              </a:rPr>
              <a:t>ікація</a:t>
            </a:r>
            <a:r>
              <a:rPr sz="2400" spc="15" dirty="0">
                <a:latin typeface="Calibri" panose="020F0502020204030204" pitchFamily="34" charset="0"/>
                <a:cs typeface="Trebuchet MS"/>
              </a:rPr>
              <a:t> </a:t>
            </a:r>
            <a:r>
              <a:rPr sz="2400" spc="-15" dirty="0">
                <a:latin typeface="Calibri" panose="020F0502020204030204" pitchFamily="34" charset="0"/>
                <a:cs typeface="Trebuchet MS"/>
              </a:rPr>
              <a:t>ризи</a:t>
            </a:r>
            <a:r>
              <a:rPr sz="2400" spc="-30" dirty="0">
                <a:latin typeface="Calibri" panose="020F0502020204030204" pitchFamily="34" charset="0"/>
                <a:cs typeface="Trebuchet MS"/>
              </a:rPr>
              <a:t>к</a:t>
            </a:r>
            <a:r>
              <a:rPr sz="2400" spc="-15" dirty="0">
                <a:latin typeface="Calibri" panose="020F0502020204030204" pitchFamily="34" charset="0"/>
                <a:cs typeface="Trebuchet MS"/>
              </a:rPr>
              <a:t>у</a:t>
            </a:r>
            <a:endParaRPr sz="2400" dirty="0">
              <a:latin typeface="Calibri" panose="020F0502020204030204" pitchFamily="34" charset="0"/>
              <a:cs typeface="Trebuchet MS"/>
            </a:endParaRPr>
          </a:p>
          <a:p>
            <a:pPr marL="469900" indent="-457200">
              <a:lnSpc>
                <a:spcPct val="100000"/>
              </a:lnSpc>
              <a:spcBef>
                <a:spcPts val="675"/>
              </a:spcBef>
              <a:buFont typeface="+mj-lt"/>
              <a:buAutoNum type="arabicPeriod"/>
              <a:tabLst>
                <a:tab pos="356235" algn="l"/>
              </a:tabLst>
            </a:pPr>
            <a:r>
              <a:rPr sz="2400" spc="-15" dirty="0">
                <a:latin typeface="Calibri" panose="020F0502020204030204" pitchFamily="34" charset="0"/>
                <a:cs typeface="Trebuchet MS"/>
              </a:rPr>
              <a:t>Аналіз</a:t>
            </a:r>
            <a:r>
              <a:rPr sz="2400" spc="-5" dirty="0">
                <a:latin typeface="Calibri" panose="020F0502020204030204" pitchFamily="34" charset="0"/>
                <a:cs typeface="Trebuchet MS"/>
              </a:rPr>
              <a:t> </a:t>
            </a:r>
            <a:r>
              <a:rPr sz="2400" spc="-15" dirty="0">
                <a:latin typeface="Calibri" panose="020F0502020204030204" pitchFamily="34" charset="0"/>
                <a:cs typeface="Trebuchet MS"/>
              </a:rPr>
              <a:t>ризику</a:t>
            </a:r>
            <a:endParaRPr sz="2400" dirty="0">
              <a:latin typeface="Calibri" panose="020F0502020204030204" pitchFamily="34" charset="0"/>
              <a:cs typeface="Trebuchet MS"/>
            </a:endParaRPr>
          </a:p>
          <a:p>
            <a:pPr marL="469900" indent="-457200">
              <a:lnSpc>
                <a:spcPct val="100000"/>
              </a:lnSpc>
              <a:spcBef>
                <a:spcPts val="670"/>
              </a:spcBef>
              <a:buFont typeface="+mj-lt"/>
              <a:buAutoNum type="arabicPeriod"/>
              <a:tabLst>
                <a:tab pos="356235" algn="l"/>
              </a:tabLst>
            </a:pPr>
            <a:r>
              <a:rPr sz="2400" spc="-15" dirty="0">
                <a:latin typeface="Calibri" panose="020F0502020204030204" pitchFamily="34" charset="0"/>
                <a:cs typeface="Trebuchet MS"/>
              </a:rPr>
              <a:t>Оцінка</a:t>
            </a:r>
            <a:r>
              <a:rPr sz="2400" dirty="0">
                <a:latin typeface="Calibri" panose="020F0502020204030204" pitchFamily="34" charset="0"/>
                <a:cs typeface="Trebuchet MS"/>
              </a:rPr>
              <a:t> </a:t>
            </a:r>
            <a:r>
              <a:rPr sz="2400" spc="-15" dirty="0">
                <a:latin typeface="Calibri" panose="020F0502020204030204" pitchFamily="34" charset="0"/>
                <a:cs typeface="Trebuchet MS"/>
              </a:rPr>
              <a:t>ризику</a:t>
            </a:r>
            <a:endParaRPr sz="2400" dirty="0">
              <a:latin typeface="Calibri" panose="020F0502020204030204" pitchFamily="34" charset="0"/>
              <a:cs typeface="Trebuchet MS"/>
            </a:endParaRPr>
          </a:p>
          <a:p>
            <a:pPr marL="469900" indent="-457200">
              <a:lnSpc>
                <a:spcPct val="100000"/>
              </a:lnSpc>
              <a:spcBef>
                <a:spcPts val="670"/>
              </a:spcBef>
              <a:buFont typeface="+mj-lt"/>
              <a:buAutoNum type="arabicPeriod"/>
              <a:tabLst>
                <a:tab pos="356235" algn="l"/>
              </a:tabLst>
            </a:pPr>
            <a:r>
              <a:rPr sz="2400" spc="-15" dirty="0">
                <a:latin typeface="Calibri" panose="020F0502020204030204" pitchFamily="34" charset="0"/>
                <a:cs typeface="Trebuchet MS"/>
              </a:rPr>
              <a:t>Розро</a:t>
            </a:r>
            <a:r>
              <a:rPr sz="2400" spc="-35" dirty="0">
                <a:latin typeface="Calibri" panose="020F0502020204030204" pitchFamily="34" charset="0"/>
                <a:cs typeface="Trebuchet MS"/>
              </a:rPr>
              <a:t>б</a:t>
            </a:r>
            <a:r>
              <a:rPr sz="2400" spc="-15" dirty="0">
                <a:latin typeface="Calibri" panose="020F0502020204030204" pitchFamily="34" charset="0"/>
                <a:cs typeface="Trebuchet MS"/>
              </a:rPr>
              <a:t>ка</a:t>
            </a:r>
            <a:r>
              <a:rPr sz="2400" spc="5" dirty="0">
                <a:latin typeface="Calibri" panose="020F0502020204030204" pitchFamily="34" charset="0"/>
                <a:cs typeface="Trebuchet MS"/>
              </a:rPr>
              <a:t> </a:t>
            </a:r>
            <a:r>
              <a:rPr sz="2400" spc="-15" dirty="0">
                <a:latin typeface="Calibri" panose="020F0502020204030204" pitchFamily="34" charset="0"/>
                <a:cs typeface="Trebuchet MS"/>
              </a:rPr>
              <a:t>за</a:t>
            </a:r>
            <a:r>
              <a:rPr sz="2400" spc="-10" dirty="0">
                <a:latin typeface="Calibri" panose="020F0502020204030204" pitchFamily="34" charset="0"/>
                <a:cs typeface="Trebuchet MS"/>
              </a:rPr>
              <a:t>х</a:t>
            </a:r>
            <a:r>
              <a:rPr sz="2400" spc="-15" dirty="0">
                <a:latin typeface="Calibri" panose="020F0502020204030204" pitchFamily="34" charset="0"/>
                <a:cs typeface="Trebuchet MS"/>
              </a:rPr>
              <a:t>одів</a:t>
            </a:r>
            <a:r>
              <a:rPr sz="2400" spc="-5" dirty="0">
                <a:latin typeface="Calibri" panose="020F0502020204030204" pitchFamily="34" charset="0"/>
                <a:cs typeface="Trebuchet MS"/>
              </a:rPr>
              <a:t> </a:t>
            </a:r>
            <a:r>
              <a:rPr sz="2400" spc="-20" dirty="0">
                <a:latin typeface="Calibri" panose="020F0502020204030204" pitchFamily="34" charset="0"/>
                <a:cs typeface="Trebuchet MS"/>
              </a:rPr>
              <a:t>по</a:t>
            </a:r>
            <a:r>
              <a:rPr sz="2400" spc="-5" dirty="0">
                <a:latin typeface="Calibri" panose="020F0502020204030204" pitchFamily="34" charset="0"/>
                <a:cs typeface="Trebuchet MS"/>
              </a:rPr>
              <a:t> </a:t>
            </a:r>
            <a:r>
              <a:rPr sz="2400" spc="-20" dirty="0">
                <a:latin typeface="Calibri" panose="020F0502020204030204" pitchFamily="34" charset="0"/>
                <a:cs typeface="Trebuchet MS"/>
              </a:rPr>
              <a:t>зниж</a:t>
            </a:r>
            <a:r>
              <a:rPr sz="2400" spc="-35" dirty="0">
                <a:latin typeface="Calibri" panose="020F0502020204030204" pitchFamily="34" charset="0"/>
                <a:cs typeface="Trebuchet MS"/>
              </a:rPr>
              <a:t>е</a:t>
            </a:r>
            <a:r>
              <a:rPr sz="2400" spc="-20" dirty="0">
                <a:latin typeface="Calibri" panose="020F0502020204030204" pitchFamily="34" charset="0"/>
                <a:cs typeface="Trebuchet MS"/>
              </a:rPr>
              <a:t>н</a:t>
            </a:r>
            <a:r>
              <a:rPr sz="2400" spc="-30" dirty="0">
                <a:latin typeface="Calibri" panose="020F0502020204030204" pitchFamily="34" charset="0"/>
                <a:cs typeface="Trebuchet MS"/>
              </a:rPr>
              <a:t>н</a:t>
            </a:r>
            <a:r>
              <a:rPr sz="2400" spc="-25" dirty="0">
                <a:latin typeface="Calibri" panose="020F0502020204030204" pitchFamily="34" charset="0"/>
                <a:cs typeface="Trebuchet MS"/>
              </a:rPr>
              <a:t>ю</a:t>
            </a:r>
            <a:r>
              <a:rPr sz="2400" spc="10" dirty="0">
                <a:latin typeface="Calibri" panose="020F0502020204030204" pitchFamily="34" charset="0"/>
                <a:cs typeface="Trebuchet MS"/>
              </a:rPr>
              <a:t> </a:t>
            </a:r>
            <a:r>
              <a:rPr sz="2400" spc="-15" dirty="0">
                <a:latin typeface="Calibri" panose="020F0502020204030204" pitchFamily="34" charset="0"/>
                <a:cs typeface="Trebuchet MS"/>
              </a:rPr>
              <a:t>ризи</a:t>
            </a:r>
            <a:r>
              <a:rPr sz="2400" spc="-30" dirty="0">
                <a:latin typeface="Calibri" panose="020F0502020204030204" pitchFamily="34" charset="0"/>
                <a:cs typeface="Trebuchet MS"/>
              </a:rPr>
              <a:t>к</a:t>
            </a:r>
            <a:r>
              <a:rPr sz="2400" spc="-15" dirty="0">
                <a:latin typeface="Calibri" panose="020F0502020204030204" pitchFamily="34" charset="0"/>
                <a:cs typeface="Trebuchet MS"/>
              </a:rPr>
              <a:t>ів</a:t>
            </a:r>
            <a:endParaRPr sz="2400" dirty="0">
              <a:latin typeface="Calibri" panose="020F0502020204030204" pitchFamily="34" charset="0"/>
              <a:cs typeface="Trebuchet MS"/>
            </a:endParaRPr>
          </a:p>
          <a:p>
            <a:pPr marL="812800" indent="-457200">
              <a:lnSpc>
                <a:spcPct val="100000"/>
              </a:lnSpc>
              <a:buFont typeface="+mj-lt"/>
              <a:buAutoNum type="arabicPeriod"/>
            </a:pPr>
            <a:r>
              <a:rPr sz="2400" spc="-15" dirty="0">
                <a:latin typeface="Calibri" panose="020F0502020204030204" pitchFamily="34" charset="0"/>
                <a:cs typeface="Trebuchet MS"/>
              </a:rPr>
              <a:t>(</a:t>
            </a:r>
            <a:r>
              <a:rPr sz="2400" spc="-5" dirty="0">
                <a:latin typeface="Calibri" panose="020F0502020204030204" pitchFamily="34" charset="0"/>
                <a:cs typeface="Trebuchet MS"/>
              </a:rPr>
              <a:t> </a:t>
            </a:r>
            <a:r>
              <a:rPr sz="2400" spc="-15" dirty="0">
                <a:latin typeface="Calibri" panose="020F0502020204030204" pitchFamily="34" charset="0"/>
                <a:cs typeface="Trebuchet MS"/>
              </a:rPr>
              <a:t>зо</a:t>
            </a:r>
            <a:r>
              <a:rPr sz="2400" spc="-25" dirty="0">
                <a:latin typeface="Calibri" panose="020F0502020204030204" pitchFamily="34" charset="0"/>
                <a:cs typeface="Trebuchet MS"/>
              </a:rPr>
              <a:t>в</a:t>
            </a:r>
            <a:r>
              <a:rPr sz="2400" spc="-15" dirty="0">
                <a:latin typeface="Calibri" panose="020F0502020204030204" pitchFamily="34" charset="0"/>
                <a:cs typeface="Trebuchet MS"/>
              </a:rPr>
              <a:t>нішніх</a:t>
            </a:r>
            <a:r>
              <a:rPr sz="2400" spc="15" dirty="0">
                <a:latin typeface="Calibri" panose="020F0502020204030204" pitchFamily="34" charset="0"/>
                <a:cs typeface="Trebuchet MS"/>
              </a:rPr>
              <a:t> </a:t>
            </a:r>
            <a:r>
              <a:rPr sz="2400" spc="-15" dirty="0">
                <a:latin typeface="Calibri" panose="020F0502020204030204" pitchFamily="34" charset="0"/>
                <a:cs typeface="Trebuchet MS"/>
              </a:rPr>
              <a:t>та</a:t>
            </a:r>
            <a:r>
              <a:rPr sz="2400" spc="-10" dirty="0">
                <a:latin typeface="Calibri" panose="020F0502020204030204" pitchFamily="34" charset="0"/>
                <a:cs typeface="Trebuchet MS"/>
              </a:rPr>
              <a:t> </a:t>
            </a:r>
            <a:r>
              <a:rPr sz="2400" spc="-15" dirty="0">
                <a:latin typeface="Calibri" panose="020F0502020204030204" pitchFamily="34" charset="0"/>
                <a:cs typeface="Trebuchet MS"/>
              </a:rPr>
              <a:t>внутрішніх)</a:t>
            </a:r>
            <a:endParaRPr sz="2400" dirty="0">
              <a:latin typeface="Calibri" panose="020F0502020204030204" pitchFamily="34" charset="0"/>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52114" y="304800"/>
            <a:ext cx="3070860" cy="557530"/>
          </a:xfrm>
          <a:prstGeom prst="rect">
            <a:avLst/>
          </a:prstGeom>
        </p:spPr>
        <p:txBody>
          <a:bodyPr vert="horz" wrap="square" lIns="0" tIns="0" rIns="0" bIns="0" rtlCol="0">
            <a:spAutoFit/>
          </a:bodyPr>
          <a:lstStyle/>
          <a:p>
            <a:pPr marL="12700">
              <a:lnSpc>
                <a:spcPct val="100000"/>
              </a:lnSpc>
              <a:tabLst>
                <a:tab pos="1604010" algn="l"/>
              </a:tabLst>
            </a:pPr>
            <a:r>
              <a:rPr sz="3600" b="1" dirty="0">
                <a:solidFill>
                  <a:schemeClr val="bg1"/>
                </a:solidFill>
                <a:latin typeface="Calibri" panose="020F0502020204030204" pitchFamily="34" charset="0"/>
                <a:cs typeface="Trebuchet MS"/>
              </a:rPr>
              <a:t>Оцінка	р</a:t>
            </a:r>
            <a:r>
              <a:rPr sz="3600" b="1" spc="5" dirty="0">
                <a:solidFill>
                  <a:schemeClr val="bg1"/>
                </a:solidFill>
                <a:latin typeface="Calibri" panose="020F0502020204030204" pitchFamily="34" charset="0"/>
                <a:cs typeface="Trebuchet MS"/>
              </a:rPr>
              <a:t>и</a:t>
            </a:r>
            <a:r>
              <a:rPr sz="3600" b="1" dirty="0">
                <a:solidFill>
                  <a:schemeClr val="bg1"/>
                </a:solidFill>
                <a:latin typeface="Calibri" panose="020F0502020204030204" pitchFamily="34" charset="0"/>
                <a:cs typeface="Trebuchet MS"/>
              </a:rPr>
              <a:t>зику</a:t>
            </a:r>
          </a:p>
        </p:txBody>
      </p:sp>
      <p:sp>
        <p:nvSpPr>
          <p:cNvPr id="3" name="object 3"/>
          <p:cNvSpPr txBox="1"/>
          <p:nvPr/>
        </p:nvSpPr>
        <p:spPr>
          <a:xfrm>
            <a:off x="535939" y="1295400"/>
            <a:ext cx="7903209" cy="4297587"/>
          </a:xfrm>
          <a:prstGeom prst="rect">
            <a:avLst/>
          </a:prstGeom>
        </p:spPr>
        <p:txBody>
          <a:bodyPr vert="horz" wrap="square" lIns="0" tIns="0" rIns="0" bIns="0" rtlCol="0">
            <a:spAutoFit/>
          </a:bodyPr>
          <a:lstStyle/>
          <a:p>
            <a:pPr marL="12700">
              <a:lnSpc>
                <a:spcPct val="100000"/>
              </a:lnSpc>
              <a:tabLst>
                <a:tab pos="356235" algn="l"/>
              </a:tabLst>
            </a:pPr>
            <a:r>
              <a:rPr sz="2400" dirty="0">
                <a:latin typeface="Calibri" panose="020F0502020204030204" pitchFamily="34" charset="0"/>
                <a:cs typeface="Trebuchet MS"/>
              </a:rPr>
              <a:t>Про</a:t>
            </a:r>
            <a:r>
              <a:rPr sz="2400" spc="-5" dirty="0">
                <a:latin typeface="Calibri" panose="020F0502020204030204" pitchFamily="34" charset="0"/>
                <a:cs typeface="Trebuchet MS"/>
              </a:rPr>
              <a:t> </a:t>
            </a:r>
            <a:r>
              <a:rPr sz="2400" dirty="0">
                <a:latin typeface="Calibri" panose="020F0502020204030204" pitchFamily="34" charset="0"/>
                <a:cs typeface="Trebuchet MS"/>
              </a:rPr>
              <a:t>р</a:t>
            </a:r>
            <a:r>
              <a:rPr sz="2400" spc="-10" dirty="0">
                <a:latin typeface="Calibri" panose="020F0502020204030204" pitchFamily="34" charset="0"/>
                <a:cs typeface="Trebuchet MS"/>
              </a:rPr>
              <a:t>и</a:t>
            </a:r>
            <a:r>
              <a:rPr sz="2400" dirty="0">
                <a:latin typeface="Calibri" panose="020F0502020204030204" pitchFamily="34" charset="0"/>
                <a:cs typeface="Trebuchet MS"/>
              </a:rPr>
              <a:t>зики</a:t>
            </a:r>
            <a:r>
              <a:rPr sz="2400" spc="20" dirty="0">
                <a:latin typeface="Calibri" panose="020F0502020204030204" pitchFamily="34" charset="0"/>
                <a:cs typeface="Trebuchet MS"/>
              </a:rPr>
              <a:t> </a:t>
            </a:r>
            <a:r>
              <a:rPr sz="2400" dirty="0">
                <a:latin typeface="Calibri" panose="020F0502020204030204" pitchFamily="34" charset="0"/>
                <a:cs typeface="Trebuchet MS"/>
              </a:rPr>
              <a:t>пр</a:t>
            </a:r>
            <a:r>
              <a:rPr sz="2400" spc="-15" dirty="0">
                <a:latin typeface="Calibri" panose="020F0502020204030204" pitchFamily="34" charset="0"/>
                <a:cs typeface="Trebuchet MS"/>
              </a:rPr>
              <a:t>о</a:t>
            </a:r>
            <a:r>
              <a:rPr sz="2400" dirty="0">
                <a:latin typeface="Calibri" panose="020F0502020204030204" pitchFamily="34" charset="0"/>
                <a:cs typeface="Trebuchet MS"/>
              </a:rPr>
              <a:t>е</a:t>
            </a:r>
            <a:r>
              <a:rPr sz="2400" spc="-10" dirty="0">
                <a:latin typeface="Calibri" panose="020F0502020204030204" pitchFamily="34" charset="0"/>
                <a:cs typeface="Trebuchet MS"/>
              </a:rPr>
              <a:t>к</a:t>
            </a:r>
            <a:r>
              <a:rPr sz="2400" dirty="0">
                <a:latin typeface="Calibri" panose="020F0502020204030204" pitchFamily="34" charset="0"/>
                <a:cs typeface="Trebuchet MS"/>
              </a:rPr>
              <a:t>ту</a:t>
            </a:r>
            <a:r>
              <a:rPr sz="2400" spc="5" dirty="0">
                <a:latin typeface="Calibri" panose="020F0502020204030204" pitchFamily="34" charset="0"/>
                <a:cs typeface="Trebuchet MS"/>
              </a:rPr>
              <a:t> </a:t>
            </a:r>
            <a:r>
              <a:rPr sz="2400" dirty="0">
                <a:latin typeface="Calibri" panose="020F0502020204030204" pitchFamily="34" charset="0"/>
                <a:cs typeface="Trebuchet MS"/>
              </a:rPr>
              <a:t>нео</a:t>
            </a:r>
            <a:r>
              <a:rPr sz="2400" spc="-10" dirty="0">
                <a:latin typeface="Calibri" panose="020F0502020204030204" pitchFamily="34" charset="0"/>
                <a:cs typeface="Trebuchet MS"/>
              </a:rPr>
              <a:t>б</a:t>
            </a:r>
            <a:r>
              <a:rPr sz="2400" dirty="0">
                <a:latin typeface="Calibri" panose="020F0502020204030204" pitchFamily="34" charset="0"/>
                <a:cs typeface="Trebuchet MS"/>
              </a:rPr>
              <a:t>хідно</a:t>
            </a:r>
            <a:r>
              <a:rPr sz="2400" spc="5" dirty="0">
                <a:latin typeface="Calibri" panose="020F0502020204030204" pitchFamily="34" charset="0"/>
                <a:cs typeface="Trebuchet MS"/>
              </a:rPr>
              <a:t> </a:t>
            </a:r>
            <a:r>
              <a:rPr sz="2400" dirty="0">
                <a:latin typeface="Calibri" panose="020F0502020204030204" pitchFamily="34" charset="0"/>
                <a:cs typeface="Trebuchet MS"/>
              </a:rPr>
              <a:t>гов</a:t>
            </a:r>
            <a:r>
              <a:rPr sz="2400" spc="-10" dirty="0">
                <a:latin typeface="Calibri" panose="020F0502020204030204" pitchFamily="34" charset="0"/>
                <a:cs typeface="Trebuchet MS"/>
              </a:rPr>
              <a:t>о</a:t>
            </a:r>
            <a:r>
              <a:rPr sz="2400" dirty="0">
                <a:latin typeface="Calibri" panose="020F0502020204030204" pitchFamily="34" charset="0"/>
                <a:cs typeface="Trebuchet MS"/>
              </a:rPr>
              <a:t>р</a:t>
            </a:r>
            <a:r>
              <a:rPr sz="2400" spc="-10" dirty="0">
                <a:latin typeface="Calibri" panose="020F0502020204030204" pitchFamily="34" charset="0"/>
                <a:cs typeface="Trebuchet MS"/>
              </a:rPr>
              <a:t>и</a:t>
            </a:r>
            <a:r>
              <a:rPr sz="2400" dirty="0">
                <a:latin typeface="Calibri" panose="020F0502020204030204" pitchFamily="34" charset="0"/>
                <a:cs typeface="Trebuchet MS"/>
              </a:rPr>
              <a:t>ти,</a:t>
            </a:r>
            <a:r>
              <a:rPr sz="2400" spc="25" dirty="0">
                <a:latin typeface="Calibri" panose="020F0502020204030204" pitchFamily="34" charset="0"/>
                <a:cs typeface="Trebuchet MS"/>
              </a:rPr>
              <a:t> </a:t>
            </a:r>
            <a:r>
              <a:rPr sz="2400" dirty="0">
                <a:latin typeface="Calibri" panose="020F0502020204030204" pitchFamily="34" charset="0"/>
                <a:cs typeface="Trebuchet MS"/>
              </a:rPr>
              <a:t>тому</a:t>
            </a:r>
            <a:r>
              <a:rPr sz="2400" spc="-10" dirty="0">
                <a:latin typeface="Calibri" panose="020F0502020204030204" pitchFamily="34" charset="0"/>
                <a:cs typeface="Trebuchet MS"/>
              </a:rPr>
              <a:t> щ</a:t>
            </a:r>
            <a:r>
              <a:rPr sz="2400" dirty="0">
                <a:latin typeface="Calibri" panose="020F0502020204030204" pitchFamily="34" charset="0"/>
                <a:cs typeface="Trebuchet MS"/>
              </a:rPr>
              <a:t>о:</a:t>
            </a:r>
          </a:p>
          <a:p>
            <a:pPr marL="355600" marR="624205" indent="-342900">
              <a:lnSpc>
                <a:spcPts val="2300"/>
              </a:lnSpc>
              <a:spcBef>
                <a:spcPts val="560"/>
              </a:spcBef>
              <a:buFont typeface="Trebuchet MS"/>
              <a:buChar char="•"/>
              <a:tabLst>
                <a:tab pos="356235" algn="l"/>
              </a:tabLst>
            </a:pPr>
            <a:r>
              <a:rPr sz="2400" dirty="0">
                <a:latin typeface="Calibri" panose="020F0502020204030204" pitchFamily="34" charset="0"/>
                <a:cs typeface="Trebuchet MS"/>
              </a:rPr>
              <a:t>це п</a:t>
            </a:r>
            <a:r>
              <a:rPr sz="2400" spc="-10" dirty="0">
                <a:latin typeface="Calibri" panose="020F0502020204030204" pitchFamily="34" charset="0"/>
                <a:cs typeface="Trebuchet MS"/>
              </a:rPr>
              <a:t>о</a:t>
            </a:r>
            <a:r>
              <a:rPr sz="2400" dirty="0">
                <a:latin typeface="Calibri" panose="020F0502020204030204" pitchFamily="34" charset="0"/>
                <a:cs typeface="Trebuchet MS"/>
              </a:rPr>
              <a:t>каже</a:t>
            </a:r>
            <a:r>
              <a:rPr sz="2400" spc="10" dirty="0">
                <a:latin typeface="Calibri" panose="020F0502020204030204" pitchFamily="34" charset="0"/>
                <a:cs typeface="Trebuchet MS"/>
              </a:rPr>
              <a:t> </a:t>
            </a:r>
            <a:r>
              <a:rPr sz="2400" dirty="0">
                <a:latin typeface="Calibri" panose="020F0502020204030204" pitchFamily="34" charset="0"/>
                <a:cs typeface="Trebuchet MS"/>
              </a:rPr>
              <a:t>к</a:t>
            </a:r>
            <a:r>
              <a:rPr sz="2400" spc="-10" dirty="0">
                <a:latin typeface="Calibri" panose="020F0502020204030204" pitchFamily="34" charset="0"/>
                <a:cs typeface="Trebuchet MS"/>
              </a:rPr>
              <a:t>р</a:t>
            </a:r>
            <a:r>
              <a:rPr sz="2400" dirty="0">
                <a:latin typeface="Calibri" panose="020F0502020204030204" pitchFamily="34" charset="0"/>
                <a:cs typeface="Trebuchet MS"/>
              </a:rPr>
              <a:t>едито</a:t>
            </a:r>
            <a:r>
              <a:rPr sz="2400" spc="-10" dirty="0">
                <a:latin typeface="Calibri" panose="020F0502020204030204" pitchFamily="34" charset="0"/>
                <a:cs typeface="Trebuchet MS"/>
              </a:rPr>
              <a:t>р</a:t>
            </a:r>
            <a:r>
              <a:rPr sz="2400" dirty="0">
                <a:latin typeface="Calibri" panose="020F0502020204030204" pitchFamily="34" charset="0"/>
                <a:cs typeface="Trebuchet MS"/>
              </a:rPr>
              <a:t>о</a:t>
            </a:r>
            <a:r>
              <a:rPr sz="2400" spc="-10" dirty="0">
                <a:latin typeface="Calibri" panose="020F0502020204030204" pitchFamily="34" charset="0"/>
                <a:cs typeface="Trebuchet MS"/>
              </a:rPr>
              <a:t>в</a:t>
            </a:r>
            <a:r>
              <a:rPr sz="2400" dirty="0">
                <a:latin typeface="Calibri" panose="020F0502020204030204" pitchFamily="34" charset="0"/>
                <a:cs typeface="Trebuchet MS"/>
              </a:rPr>
              <a:t>і,</a:t>
            </a:r>
            <a:r>
              <a:rPr sz="2400" spc="20" dirty="0">
                <a:latin typeface="Calibri" panose="020F0502020204030204" pitchFamily="34" charset="0"/>
                <a:cs typeface="Trebuchet MS"/>
              </a:rPr>
              <a:t> </a:t>
            </a:r>
            <a:r>
              <a:rPr sz="2400" dirty="0">
                <a:latin typeface="Calibri" panose="020F0502020204030204" pitchFamily="34" charset="0"/>
                <a:cs typeface="Trebuchet MS"/>
              </a:rPr>
              <a:t>що</a:t>
            </a:r>
            <a:r>
              <a:rPr sz="2400" spc="-5" dirty="0">
                <a:latin typeface="Calibri" panose="020F0502020204030204" pitchFamily="34" charset="0"/>
                <a:cs typeface="Trebuchet MS"/>
              </a:rPr>
              <a:t> </a:t>
            </a:r>
            <a:r>
              <a:rPr sz="2400" dirty="0">
                <a:latin typeface="Calibri" panose="020F0502020204030204" pitchFamily="34" charset="0"/>
                <a:cs typeface="Trebuchet MS"/>
              </a:rPr>
              <a:t>Ви</a:t>
            </a:r>
            <a:r>
              <a:rPr sz="2400" spc="5" dirty="0">
                <a:latin typeface="Calibri" panose="020F0502020204030204" pitchFamily="34" charset="0"/>
                <a:cs typeface="Trebuchet MS"/>
              </a:rPr>
              <a:t> </a:t>
            </a:r>
            <a:r>
              <a:rPr sz="2400" dirty="0">
                <a:latin typeface="Calibri" panose="020F0502020204030204" pitchFamily="34" charset="0"/>
                <a:cs typeface="Trebuchet MS"/>
              </a:rPr>
              <a:t>р</a:t>
            </a:r>
            <a:r>
              <a:rPr sz="2400" spc="-10" dirty="0">
                <a:latin typeface="Calibri" panose="020F0502020204030204" pitchFamily="34" charset="0"/>
                <a:cs typeface="Trebuchet MS"/>
              </a:rPr>
              <a:t>е</a:t>
            </a:r>
            <a:r>
              <a:rPr sz="2400" dirty="0">
                <a:latin typeface="Calibri" panose="020F0502020204030204" pitchFamily="34" charset="0"/>
                <a:cs typeface="Trebuchet MS"/>
              </a:rPr>
              <a:t>а</a:t>
            </a:r>
            <a:r>
              <a:rPr sz="2400" spc="5" dirty="0">
                <a:latin typeface="Calibri" panose="020F0502020204030204" pitchFamily="34" charset="0"/>
                <a:cs typeface="Trebuchet MS"/>
              </a:rPr>
              <a:t>л</a:t>
            </a:r>
            <a:r>
              <a:rPr sz="2400" dirty="0">
                <a:latin typeface="Calibri" panose="020F0502020204030204" pitchFamily="34" charset="0"/>
                <a:cs typeface="Trebuchet MS"/>
              </a:rPr>
              <a:t>ьно </a:t>
            </a:r>
            <a:r>
              <a:rPr sz="2400" spc="-15" dirty="0">
                <a:latin typeface="Calibri" panose="020F0502020204030204" pitchFamily="34" charset="0"/>
                <a:cs typeface="Trebuchet MS"/>
              </a:rPr>
              <a:t>о</a:t>
            </a:r>
            <a:r>
              <a:rPr sz="2400" dirty="0">
                <a:latin typeface="Calibri" panose="020F0502020204030204" pitchFamily="34" charset="0"/>
                <a:cs typeface="Trebuchet MS"/>
              </a:rPr>
              <a:t>цін</a:t>
            </a:r>
            <a:r>
              <a:rPr sz="2400" spc="-10" dirty="0">
                <a:latin typeface="Calibri" panose="020F0502020204030204" pitchFamily="34" charset="0"/>
                <a:cs typeface="Trebuchet MS"/>
              </a:rPr>
              <a:t>ю</a:t>
            </a:r>
            <a:r>
              <a:rPr sz="2400" dirty="0">
                <a:latin typeface="Calibri" panose="020F0502020204030204" pitchFamily="34" charset="0"/>
                <a:cs typeface="Trebuchet MS"/>
              </a:rPr>
              <a:t>єте с</a:t>
            </a:r>
            <a:r>
              <a:rPr sz="2400" spc="-10" dirty="0">
                <a:latin typeface="Calibri" panose="020F0502020204030204" pitchFamily="34" charset="0"/>
                <a:cs typeface="Trebuchet MS"/>
              </a:rPr>
              <a:t>и</a:t>
            </a:r>
            <a:r>
              <a:rPr sz="2400" dirty="0">
                <a:latin typeface="Calibri" panose="020F0502020204030204" pitchFamily="34" charset="0"/>
                <a:cs typeface="Trebuchet MS"/>
              </a:rPr>
              <a:t>туаці</a:t>
            </a:r>
            <a:r>
              <a:rPr sz="2400" spc="-10" dirty="0">
                <a:latin typeface="Calibri" panose="020F0502020204030204" pitchFamily="34" charset="0"/>
                <a:cs typeface="Trebuchet MS"/>
              </a:rPr>
              <a:t>ю</a:t>
            </a:r>
            <a:r>
              <a:rPr sz="2400" dirty="0">
                <a:latin typeface="Calibri" panose="020F0502020204030204" pitchFamily="34" charset="0"/>
                <a:cs typeface="Trebuchet MS"/>
              </a:rPr>
              <a:t>;</a:t>
            </a:r>
          </a:p>
          <a:p>
            <a:pPr marL="355600" indent="-342900">
              <a:lnSpc>
                <a:spcPts val="2590"/>
              </a:lnSpc>
              <a:spcBef>
                <a:spcPts val="20"/>
              </a:spcBef>
              <a:buFont typeface="Trebuchet MS"/>
              <a:buChar char="•"/>
              <a:tabLst>
                <a:tab pos="356235" algn="l"/>
              </a:tabLst>
            </a:pPr>
            <a:r>
              <a:rPr sz="2400" dirty="0">
                <a:latin typeface="Calibri" panose="020F0502020204030204" pitchFamily="34" charset="0"/>
                <a:cs typeface="Trebuchet MS"/>
              </a:rPr>
              <a:t>це допо</a:t>
            </a:r>
            <a:r>
              <a:rPr sz="2400" spc="-15" dirty="0">
                <a:latin typeface="Calibri" panose="020F0502020204030204" pitchFamily="34" charset="0"/>
                <a:cs typeface="Trebuchet MS"/>
              </a:rPr>
              <a:t>м</a:t>
            </a:r>
            <a:r>
              <a:rPr sz="2400" dirty="0">
                <a:latin typeface="Calibri" panose="020F0502020204030204" pitchFamily="34" charset="0"/>
                <a:cs typeface="Trebuchet MS"/>
              </a:rPr>
              <a:t>о</a:t>
            </a:r>
            <a:r>
              <a:rPr sz="2400" spc="-10" dirty="0">
                <a:latin typeface="Calibri" panose="020F0502020204030204" pitchFamily="34" charset="0"/>
                <a:cs typeface="Trebuchet MS"/>
              </a:rPr>
              <a:t>ж</a:t>
            </a:r>
            <a:r>
              <a:rPr sz="2400" dirty="0">
                <a:latin typeface="Calibri" panose="020F0502020204030204" pitchFamily="34" charset="0"/>
                <a:cs typeface="Trebuchet MS"/>
              </a:rPr>
              <a:t>е</a:t>
            </a:r>
            <a:r>
              <a:rPr sz="2400" spc="10" dirty="0">
                <a:latin typeface="Calibri" panose="020F0502020204030204" pitchFamily="34" charset="0"/>
                <a:cs typeface="Trebuchet MS"/>
              </a:rPr>
              <a:t> </a:t>
            </a:r>
            <a:r>
              <a:rPr sz="2400" dirty="0">
                <a:latin typeface="Calibri" panose="020F0502020204030204" pitchFamily="34" charset="0"/>
                <a:cs typeface="Trebuchet MS"/>
              </a:rPr>
              <a:t>В</a:t>
            </a:r>
            <a:r>
              <a:rPr sz="2400" spc="5" dirty="0">
                <a:latin typeface="Calibri" panose="020F0502020204030204" pitchFamily="34" charset="0"/>
                <a:cs typeface="Trebuchet MS"/>
              </a:rPr>
              <a:t>а</a:t>
            </a:r>
            <a:r>
              <a:rPr sz="2400" dirty="0">
                <a:latin typeface="Calibri" panose="020F0502020204030204" pitchFamily="34" charset="0"/>
                <a:cs typeface="Trebuchet MS"/>
              </a:rPr>
              <a:t>м пер</a:t>
            </a:r>
            <a:r>
              <a:rPr sz="2400" spc="-15" dirty="0">
                <a:latin typeface="Calibri" panose="020F0502020204030204" pitchFamily="34" charset="0"/>
                <a:cs typeface="Trebuchet MS"/>
              </a:rPr>
              <a:t>е</a:t>
            </a:r>
            <a:r>
              <a:rPr sz="2400" dirty="0">
                <a:latin typeface="Calibri" panose="020F0502020204030204" pitchFamily="34" charset="0"/>
                <a:cs typeface="Trebuchet MS"/>
              </a:rPr>
              <a:t>дбачати</a:t>
            </a:r>
            <a:r>
              <a:rPr sz="2400" spc="25" dirty="0">
                <a:latin typeface="Calibri" panose="020F0502020204030204" pitchFamily="34" charset="0"/>
                <a:cs typeface="Trebuchet MS"/>
              </a:rPr>
              <a:t> </a:t>
            </a:r>
            <a:r>
              <a:rPr sz="2400" dirty="0">
                <a:latin typeface="Calibri" panose="020F0502020204030204" pitchFamily="34" charset="0"/>
                <a:cs typeface="Trebuchet MS"/>
              </a:rPr>
              <a:t>р</a:t>
            </a:r>
            <a:r>
              <a:rPr sz="2400" spc="-10" dirty="0">
                <a:latin typeface="Calibri" panose="020F0502020204030204" pitchFamily="34" charset="0"/>
                <a:cs typeface="Trebuchet MS"/>
              </a:rPr>
              <a:t>и</a:t>
            </a:r>
            <a:r>
              <a:rPr sz="2400" dirty="0">
                <a:latin typeface="Calibri" panose="020F0502020204030204" pitchFamily="34" charset="0"/>
                <a:cs typeface="Trebuchet MS"/>
              </a:rPr>
              <a:t>зик і</a:t>
            </a:r>
            <a:r>
              <a:rPr sz="2400" spc="5" dirty="0">
                <a:latin typeface="Calibri" panose="020F0502020204030204" pitchFamily="34" charset="0"/>
                <a:cs typeface="Trebuchet MS"/>
              </a:rPr>
              <a:t> </a:t>
            </a:r>
            <a:r>
              <a:rPr sz="2400" dirty="0">
                <a:latin typeface="Calibri" panose="020F0502020204030204" pitchFamily="34" charset="0"/>
                <a:cs typeface="Trebuchet MS"/>
              </a:rPr>
              <a:t>зменшити</a:t>
            </a:r>
          </a:p>
          <a:p>
            <a:pPr marL="355600">
              <a:lnSpc>
                <a:spcPts val="2590"/>
              </a:lnSpc>
            </a:pPr>
            <a:r>
              <a:rPr sz="2400" dirty="0">
                <a:latin typeface="Calibri" panose="020F0502020204030204" pitchFamily="34" charset="0"/>
                <a:cs typeface="Trebuchet MS"/>
              </a:rPr>
              <a:t>й</a:t>
            </a:r>
            <a:r>
              <a:rPr sz="2400" spc="-15" dirty="0">
                <a:latin typeface="Calibri" panose="020F0502020204030204" pitchFamily="34" charset="0"/>
                <a:cs typeface="Trebuchet MS"/>
              </a:rPr>
              <a:t>о</a:t>
            </a:r>
            <a:r>
              <a:rPr sz="2400" dirty="0">
                <a:latin typeface="Calibri" panose="020F0502020204030204" pitchFamily="34" charset="0"/>
                <a:cs typeface="Trebuchet MS"/>
              </a:rPr>
              <a:t>го;</a:t>
            </a:r>
          </a:p>
          <a:p>
            <a:pPr marL="355600" marR="6350" indent="-342900">
              <a:lnSpc>
                <a:spcPct val="80000"/>
              </a:lnSpc>
              <a:spcBef>
                <a:spcPts val="575"/>
              </a:spcBef>
              <a:buFont typeface="Trebuchet MS"/>
              <a:buChar char="•"/>
              <a:tabLst>
                <a:tab pos="356235" algn="l"/>
              </a:tabLst>
            </a:pPr>
            <a:r>
              <a:rPr sz="2400" dirty="0">
                <a:latin typeface="Calibri" panose="020F0502020204030204" pitchFamily="34" charset="0"/>
                <a:cs typeface="Trebuchet MS"/>
              </a:rPr>
              <a:t>це буде сп</a:t>
            </a:r>
            <a:r>
              <a:rPr sz="2400" spc="-10" dirty="0">
                <a:latin typeface="Calibri" panose="020F0502020204030204" pitchFamily="34" charset="0"/>
                <a:cs typeface="Trebuchet MS"/>
              </a:rPr>
              <a:t>р</a:t>
            </a:r>
            <a:r>
              <a:rPr sz="2400" dirty="0">
                <a:latin typeface="Calibri" panose="020F0502020204030204" pitchFamily="34" charset="0"/>
                <a:cs typeface="Trebuchet MS"/>
              </a:rPr>
              <a:t>ияти</a:t>
            </a:r>
            <a:r>
              <a:rPr sz="2400" spc="15" dirty="0">
                <a:latin typeface="Calibri" panose="020F0502020204030204" pitchFamily="34" charset="0"/>
                <a:cs typeface="Trebuchet MS"/>
              </a:rPr>
              <a:t> </a:t>
            </a:r>
            <a:r>
              <a:rPr sz="2400" dirty="0">
                <a:latin typeface="Calibri" panose="020F0502020204030204" pitchFamily="34" charset="0"/>
                <a:cs typeface="Trebuchet MS"/>
              </a:rPr>
              <a:t>р</a:t>
            </a:r>
            <a:r>
              <a:rPr sz="2400" spc="-10" dirty="0">
                <a:latin typeface="Calibri" panose="020F0502020204030204" pitchFamily="34" charset="0"/>
                <a:cs typeface="Trebuchet MS"/>
              </a:rPr>
              <a:t>о</a:t>
            </a:r>
            <a:r>
              <a:rPr sz="2400" dirty="0">
                <a:latin typeface="Calibri" panose="020F0502020204030204" pitchFamily="34" charset="0"/>
                <a:cs typeface="Trebuchet MS"/>
              </a:rPr>
              <a:t>зум</a:t>
            </a:r>
            <a:r>
              <a:rPr sz="2400" spc="-15" dirty="0">
                <a:latin typeface="Calibri" panose="020F0502020204030204" pitchFamily="34" charset="0"/>
                <a:cs typeface="Trebuchet MS"/>
              </a:rPr>
              <a:t>і</a:t>
            </a:r>
            <a:r>
              <a:rPr sz="2400" dirty="0">
                <a:latin typeface="Calibri" panose="020F0502020204030204" pitchFamily="34" charset="0"/>
                <a:cs typeface="Trebuchet MS"/>
              </a:rPr>
              <a:t>нню</a:t>
            </a:r>
            <a:r>
              <a:rPr sz="2400" spc="5" dirty="0">
                <a:latin typeface="Calibri" panose="020F0502020204030204" pitchFamily="34" charset="0"/>
                <a:cs typeface="Trebuchet MS"/>
              </a:rPr>
              <a:t> </a:t>
            </a:r>
            <a:r>
              <a:rPr sz="2400" dirty="0">
                <a:latin typeface="Calibri" panose="020F0502020204030204" pitchFamily="34" charset="0"/>
                <a:cs typeface="Trebuchet MS"/>
              </a:rPr>
              <a:t>к</a:t>
            </a:r>
            <a:r>
              <a:rPr sz="2400" spc="-10" dirty="0">
                <a:latin typeface="Calibri" panose="020F0502020204030204" pitchFamily="34" charset="0"/>
                <a:cs typeface="Trebuchet MS"/>
              </a:rPr>
              <a:t>р</a:t>
            </a:r>
            <a:r>
              <a:rPr sz="2400" dirty="0">
                <a:latin typeface="Calibri" panose="020F0502020204030204" pitchFamily="34" charset="0"/>
                <a:cs typeface="Trebuchet MS"/>
              </a:rPr>
              <a:t>едито</a:t>
            </a:r>
            <a:r>
              <a:rPr sz="2400" spc="-10" dirty="0">
                <a:latin typeface="Calibri" panose="020F0502020204030204" pitchFamily="34" charset="0"/>
                <a:cs typeface="Trebuchet MS"/>
              </a:rPr>
              <a:t>р</a:t>
            </a:r>
            <a:r>
              <a:rPr sz="2400" dirty="0">
                <a:latin typeface="Calibri" panose="020F0502020204030204" pitchFamily="34" charset="0"/>
                <a:cs typeface="Trebuchet MS"/>
              </a:rPr>
              <a:t>а,</a:t>
            </a:r>
            <a:r>
              <a:rPr sz="2400" spc="30" dirty="0">
                <a:latin typeface="Calibri" panose="020F0502020204030204" pitchFamily="34" charset="0"/>
                <a:cs typeface="Trebuchet MS"/>
              </a:rPr>
              <a:t> </a:t>
            </a:r>
            <a:r>
              <a:rPr sz="2400" dirty="0">
                <a:latin typeface="Calibri" panose="020F0502020204030204" pitchFamily="34" charset="0"/>
                <a:cs typeface="Trebuchet MS"/>
              </a:rPr>
              <a:t>що</a:t>
            </a:r>
            <a:r>
              <a:rPr sz="2400" spc="-5" dirty="0">
                <a:latin typeface="Calibri" panose="020F0502020204030204" pitchFamily="34" charset="0"/>
                <a:cs typeface="Trebuchet MS"/>
              </a:rPr>
              <a:t> </a:t>
            </a:r>
            <a:r>
              <a:rPr sz="2400" dirty="0">
                <a:latin typeface="Calibri" panose="020F0502020204030204" pitchFamily="34" charset="0"/>
                <a:cs typeface="Trebuchet MS"/>
              </a:rPr>
              <a:t>Ви</a:t>
            </a:r>
            <a:r>
              <a:rPr sz="2400" spc="5" dirty="0">
                <a:latin typeface="Calibri" panose="020F0502020204030204" pitchFamily="34" charset="0"/>
                <a:cs typeface="Trebuchet MS"/>
              </a:rPr>
              <a:t> </a:t>
            </a:r>
            <a:r>
              <a:rPr sz="2400" dirty="0">
                <a:latin typeface="Calibri" panose="020F0502020204030204" pitchFamily="34" charset="0"/>
                <a:cs typeface="Trebuchet MS"/>
              </a:rPr>
              <a:t>в </a:t>
            </a:r>
            <a:r>
              <a:rPr sz="2400" spc="-10" dirty="0">
                <a:latin typeface="Calibri" panose="020F0502020204030204" pitchFamily="34" charset="0"/>
                <a:cs typeface="Trebuchet MS"/>
              </a:rPr>
              <a:t>с</a:t>
            </a:r>
            <a:r>
              <a:rPr sz="2400" dirty="0">
                <a:latin typeface="Calibri" panose="020F0502020204030204" pitchFamily="34" charset="0"/>
                <a:cs typeface="Trebuchet MS"/>
              </a:rPr>
              <a:t>т</a:t>
            </a:r>
            <a:r>
              <a:rPr sz="2400" spc="5" dirty="0">
                <a:latin typeface="Calibri" panose="020F0502020204030204" pitchFamily="34" charset="0"/>
                <a:cs typeface="Trebuchet MS"/>
              </a:rPr>
              <a:t>а</a:t>
            </a:r>
            <a:r>
              <a:rPr sz="2400" dirty="0">
                <a:latin typeface="Calibri" panose="020F0502020204030204" pitchFamily="34" charset="0"/>
                <a:cs typeface="Trebuchet MS"/>
              </a:rPr>
              <a:t>ні в</a:t>
            </a:r>
            <a:r>
              <a:rPr sz="2400" spc="-10" dirty="0">
                <a:latin typeface="Calibri" panose="020F0502020204030204" pitchFamily="34" charset="0"/>
                <a:cs typeface="Trebuchet MS"/>
              </a:rPr>
              <a:t>и</a:t>
            </a:r>
            <a:r>
              <a:rPr sz="2400" dirty="0">
                <a:latin typeface="Calibri" panose="020F0502020204030204" pitchFamily="34" charset="0"/>
                <a:cs typeface="Trebuchet MS"/>
              </a:rPr>
              <a:t>ходити</a:t>
            </a:r>
            <a:r>
              <a:rPr sz="2400" spc="15" dirty="0">
                <a:latin typeface="Calibri" panose="020F0502020204030204" pitchFamily="34" charset="0"/>
                <a:cs typeface="Trebuchet MS"/>
              </a:rPr>
              <a:t> </a:t>
            </a:r>
            <a:r>
              <a:rPr sz="2400" dirty="0">
                <a:latin typeface="Calibri" panose="020F0502020204030204" pitchFamily="34" charset="0"/>
                <a:cs typeface="Trebuchet MS"/>
              </a:rPr>
              <a:t>з важк</a:t>
            </a:r>
            <a:r>
              <a:rPr sz="2400" spc="-10" dirty="0">
                <a:latin typeface="Calibri" panose="020F0502020204030204" pitchFamily="34" charset="0"/>
                <a:cs typeface="Trebuchet MS"/>
              </a:rPr>
              <a:t>и</a:t>
            </a:r>
            <a:r>
              <a:rPr sz="2400" dirty="0">
                <a:latin typeface="Calibri" panose="020F0502020204030204" pitchFamily="34" charset="0"/>
                <a:cs typeface="Trebuchet MS"/>
              </a:rPr>
              <a:t>х</a:t>
            </a:r>
            <a:r>
              <a:rPr sz="2400" spc="5" dirty="0">
                <a:latin typeface="Calibri" panose="020F0502020204030204" pitchFamily="34" charset="0"/>
                <a:cs typeface="Trebuchet MS"/>
              </a:rPr>
              <a:t> </a:t>
            </a:r>
            <a:r>
              <a:rPr sz="2400" dirty="0">
                <a:latin typeface="Calibri" panose="020F0502020204030204" pitchFamily="34" charset="0"/>
                <a:cs typeface="Trebuchet MS"/>
              </a:rPr>
              <a:t>у</a:t>
            </a:r>
            <a:r>
              <a:rPr sz="2400" spc="-10" dirty="0">
                <a:latin typeface="Calibri" panose="020F0502020204030204" pitchFamily="34" charset="0"/>
                <a:cs typeface="Trebuchet MS"/>
              </a:rPr>
              <a:t>м</a:t>
            </a:r>
            <a:r>
              <a:rPr sz="2400" dirty="0">
                <a:latin typeface="Calibri" panose="020F0502020204030204" pitchFamily="34" charset="0"/>
                <a:cs typeface="Trebuchet MS"/>
              </a:rPr>
              <a:t>о</a:t>
            </a:r>
            <a:r>
              <a:rPr sz="2400" spc="-10" dirty="0">
                <a:latin typeface="Calibri" panose="020F0502020204030204" pitchFamily="34" charset="0"/>
                <a:cs typeface="Trebuchet MS"/>
              </a:rPr>
              <a:t>в</a:t>
            </a:r>
            <a:r>
              <a:rPr sz="2400" dirty="0">
                <a:latin typeface="Calibri" panose="020F0502020204030204" pitchFamily="34" charset="0"/>
                <a:cs typeface="Trebuchet MS"/>
              </a:rPr>
              <a:t>.</a:t>
            </a:r>
          </a:p>
          <a:p>
            <a:pPr marL="12700" marR="290195">
              <a:lnSpc>
                <a:spcPct val="80000"/>
              </a:lnSpc>
              <a:spcBef>
                <a:spcPts val="575"/>
              </a:spcBef>
              <a:tabLst>
                <a:tab pos="356235" algn="l"/>
              </a:tabLst>
            </a:pPr>
            <a:r>
              <a:rPr sz="2400" dirty="0">
                <a:latin typeface="Calibri" panose="020F0502020204030204" pitchFamily="34" charset="0"/>
                <a:cs typeface="Trebuchet MS"/>
              </a:rPr>
              <a:t>Для</a:t>
            </a:r>
            <a:r>
              <a:rPr sz="2400" spc="10" dirty="0">
                <a:latin typeface="Calibri" panose="020F0502020204030204" pitchFamily="34" charset="0"/>
                <a:cs typeface="Trebuchet MS"/>
              </a:rPr>
              <a:t> </a:t>
            </a:r>
            <a:r>
              <a:rPr sz="2400" dirty="0">
                <a:latin typeface="Calibri" panose="020F0502020204030204" pitchFamily="34" charset="0"/>
                <a:cs typeface="Trebuchet MS"/>
              </a:rPr>
              <a:t>більшо</a:t>
            </a:r>
            <a:r>
              <a:rPr sz="2400" spc="-10" dirty="0">
                <a:latin typeface="Calibri" panose="020F0502020204030204" pitchFamily="34" charset="0"/>
                <a:cs typeface="Trebuchet MS"/>
              </a:rPr>
              <a:t>с</a:t>
            </a:r>
            <a:r>
              <a:rPr sz="2400" dirty="0">
                <a:latin typeface="Calibri" panose="020F0502020204030204" pitchFamily="34" charset="0"/>
                <a:cs typeface="Trebuchet MS"/>
              </a:rPr>
              <a:t>ті</a:t>
            </a:r>
            <a:r>
              <a:rPr sz="2400" spc="5" dirty="0">
                <a:latin typeface="Calibri" panose="020F0502020204030204" pitchFamily="34" charset="0"/>
                <a:cs typeface="Trebuchet MS"/>
              </a:rPr>
              <a:t> </a:t>
            </a:r>
            <a:r>
              <a:rPr sz="2400" dirty="0">
                <a:latin typeface="Calibri" panose="020F0502020204030204" pitchFamily="34" charset="0"/>
                <a:cs typeface="Trebuchet MS"/>
              </a:rPr>
              <a:t>нев</a:t>
            </a:r>
            <a:r>
              <a:rPr sz="2400" spc="-10" dirty="0">
                <a:latin typeface="Calibri" panose="020F0502020204030204" pitchFamily="34" charset="0"/>
                <a:cs typeface="Trebuchet MS"/>
              </a:rPr>
              <a:t>е</a:t>
            </a:r>
            <a:r>
              <a:rPr sz="2400" dirty="0">
                <a:latin typeface="Calibri" panose="020F0502020204030204" pitchFamily="34" charset="0"/>
                <a:cs typeface="Trebuchet MS"/>
              </a:rPr>
              <a:t>лик</a:t>
            </a:r>
            <a:r>
              <a:rPr sz="2400" spc="-10" dirty="0">
                <a:latin typeface="Calibri" panose="020F0502020204030204" pitchFamily="34" charset="0"/>
                <a:cs typeface="Trebuchet MS"/>
              </a:rPr>
              <a:t>и</a:t>
            </a:r>
            <a:r>
              <a:rPr sz="2400" dirty="0">
                <a:latin typeface="Calibri" panose="020F0502020204030204" pitchFamily="34" charset="0"/>
                <a:cs typeface="Trebuchet MS"/>
              </a:rPr>
              <a:t>х</a:t>
            </a:r>
            <a:r>
              <a:rPr sz="2400" spc="5" dirty="0">
                <a:latin typeface="Calibri" panose="020F0502020204030204" pitchFamily="34" charset="0"/>
                <a:cs typeface="Trebuchet MS"/>
              </a:rPr>
              <a:t> </a:t>
            </a:r>
            <a:r>
              <a:rPr sz="2400" dirty="0">
                <a:latin typeface="Calibri" panose="020F0502020204030204" pitchFamily="34" charset="0"/>
                <a:cs typeface="Trebuchet MS"/>
              </a:rPr>
              <a:t>пр</a:t>
            </a:r>
            <a:r>
              <a:rPr sz="2400" spc="-15" dirty="0">
                <a:latin typeface="Calibri" panose="020F0502020204030204" pitchFamily="34" charset="0"/>
                <a:cs typeface="Trebuchet MS"/>
              </a:rPr>
              <a:t>о</a:t>
            </a:r>
            <a:r>
              <a:rPr sz="2400" dirty="0">
                <a:latin typeface="Calibri" panose="020F0502020204030204" pitchFamily="34" charset="0"/>
                <a:cs typeface="Trebuchet MS"/>
              </a:rPr>
              <a:t>е</a:t>
            </a:r>
            <a:r>
              <a:rPr sz="2400" spc="-10" dirty="0">
                <a:latin typeface="Calibri" panose="020F0502020204030204" pitchFamily="34" charset="0"/>
                <a:cs typeface="Trebuchet MS"/>
              </a:rPr>
              <a:t>к</a:t>
            </a:r>
            <a:r>
              <a:rPr sz="2400" dirty="0">
                <a:latin typeface="Calibri" panose="020F0502020204030204" pitchFamily="34" charset="0"/>
                <a:cs typeface="Trebuchet MS"/>
              </a:rPr>
              <a:t>тів</a:t>
            </a:r>
            <a:r>
              <a:rPr sz="2400" spc="15" dirty="0">
                <a:latin typeface="Calibri" panose="020F0502020204030204" pitchFamily="34" charset="0"/>
                <a:cs typeface="Trebuchet MS"/>
              </a:rPr>
              <a:t> </a:t>
            </a:r>
            <a:r>
              <a:rPr sz="2400" dirty="0">
                <a:latin typeface="Calibri" panose="020F0502020204030204" pitchFamily="34" charset="0"/>
                <a:cs typeface="Trebuchet MS"/>
              </a:rPr>
              <a:t>ана</a:t>
            </a:r>
            <a:r>
              <a:rPr sz="2400" spc="5" dirty="0">
                <a:latin typeface="Calibri" panose="020F0502020204030204" pitchFamily="34" charset="0"/>
                <a:cs typeface="Trebuchet MS"/>
              </a:rPr>
              <a:t>л</a:t>
            </a:r>
            <a:r>
              <a:rPr sz="2400" dirty="0">
                <a:latin typeface="Calibri" panose="020F0502020204030204" pitchFamily="34" charset="0"/>
                <a:cs typeface="Trebuchet MS"/>
              </a:rPr>
              <a:t>із </a:t>
            </a:r>
            <a:r>
              <a:rPr sz="2400" spc="-10" dirty="0">
                <a:latin typeface="Calibri" panose="020F0502020204030204" pitchFamily="34" charset="0"/>
                <a:cs typeface="Trebuchet MS"/>
              </a:rPr>
              <a:t>р</a:t>
            </a:r>
            <a:r>
              <a:rPr sz="2400" dirty="0">
                <a:latin typeface="Calibri" panose="020F0502020204030204" pitchFamily="34" charset="0"/>
                <a:cs typeface="Trebuchet MS"/>
              </a:rPr>
              <a:t>инку п</a:t>
            </a:r>
            <a:r>
              <a:rPr sz="2400" spc="-10" dirty="0">
                <a:latin typeface="Calibri" panose="020F0502020204030204" pitchFamily="34" charset="0"/>
                <a:cs typeface="Trebuchet MS"/>
              </a:rPr>
              <a:t>р</a:t>
            </a:r>
            <a:r>
              <a:rPr sz="2400" dirty="0">
                <a:latin typeface="Calibri" panose="020F0502020204030204" pitchFamily="34" charset="0"/>
                <a:cs typeface="Trebuchet MS"/>
              </a:rPr>
              <a:t>о</a:t>
            </a:r>
            <a:r>
              <a:rPr sz="2400" spc="-10" dirty="0">
                <a:latin typeface="Calibri" panose="020F0502020204030204" pitchFamily="34" charset="0"/>
                <a:cs typeface="Trebuchet MS"/>
              </a:rPr>
              <a:t>в</a:t>
            </a:r>
            <a:r>
              <a:rPr sz="2400" dirty="0">
                <a:latin typeface="Calibri" panose="020F0502020204030204" pitchFamily="34" charset="0"/>
                <a:cs typeface="Trebuchet MS"/>
              </a:rPr>
              <a:t>од</a:t>
            </a:r>
            <a:r>
              <a:rPr sz="2400" spc="-10" dirty="0">
                <a:latin typeface="Calibri" panose="020F0502020204030204" pitchFamily="34" charset="0"/>
                <a:cs typeface="Trebuchet MS"/>
              </a:rPr>
              <a:t>и</a:t>
            </a:r>
            <a:r>
              <a:rPr sz="2400" dirty="0">
                <a:latin typeface="Calibri" panose="020F0502020204030204" pitchFamily="34" charset="0"/>
                <a:cs typeface="Trebuchet MS"/>
              </a:rPr>
              <a:t>ться</a:t>
            </a:r>
            <a:r>
              <a:rPr sz="2400" spc="15" dirty="0">
                <a:latin typeface="Calibri" panose="020F0502020204030204" pitchFamily="34" charset="0"/>
                <a:cs typeface="Trebuchet MS"/>
              </a:rPr>
              <a:t> </a:t>
            </a:r>
            <a:r>
              <a:rPr sz="2400" dirty="0">
                <a:latin typeface="Calibri" panose="020F0502020204030204" pitchFamily="34" charset="0"/>
                <a:cs typeface="Trebuchet MS"/>
              </a:rPr>
              <a:t>ст</a:t>
            </a:r>
            <a:r>
              <a:rPr sz="2400" spc="-10" dirty="0">
                <a:latin typeface="Calibri" panose="020F0502020204030204" pitchFamily="34" charset="0"/>
                <a:cs typeface="Trebuchet MS"/>
              </a:rPr>
              <a:t>р</a:t>
            </a:r>
            <a:r>
              <a:rPr sz="2400" dirty="0">
                <a:latin typeface="Calibri" panose="020F0502020204030204" pitchFamily="34" charset="0"/>
                <a:cs typeface="Trebuchet MS"/>
              </a:rPr>
              <a:t>ого</a:t>
            </a:r>
            <a:r>
              <a:rPr sz="2400" spc="-5" dirty="0">
                <a:latin typeface="Calibri" panose="020F0502020204030204" pitchFamily="34" charset="0"/>
                <a:cs typeface="Trebuchet MS"/>
              </a:rPr>
              <a:t> </a:t>
            </a:r>
            <a:r>
              <a:rPr sz="2400" dirty="0">
                <a:latin typeface="Calibri" panose="020F0502020204030204" pitchFamily="34" charset="0"/>
                <a:cs typeface="Trebuchet MS"/>
              </a:rPr>
              <a:t>е</a:t>
            </a:r>
            <a:r>
              <a:rPr sz="2400" spc="-10" dirty="0">
                <a:latin typeface="Calibri" panose="020F0502020204030204" pitchFamily="34" charset="0"/>
                <a:cs typeface="Trebuchet MS"/>
              </a:rPr>
              <a:t>к</a:t>
            </a:r>
            <a:r>
              <a:rPr sz="2400" dirty="0">
                <a:latin typeface="Calibri" panose="020F0502020204030204" pitchFamily="34" charset="0"/>
                <a:cs typeface="Trebuchet MS"/>
              </a:rPr>
              <a:t>с</a:t>
            </a:r>
            <a:r>
              <a:rPr sz="2400" spc="-10" dirty="0">
                <a:latin typeface="Calibri" panose="020F0502020204030204" pitchFamily="34" charset="0"/>
                <a:cs typeface="Trebuchet MS"/>
              </a:rPr>
              <a:t>п</a:t>
            </a:r>
            <a:r>
              <a:rPr sz="2400" dirty="0">
                <a:latin typeface="Calibri" panose="020F0502020204030204" pitchFamily="34" charset="0"/>
                <a:cs typeface="Trebuchet MS"/>
              </a:rPr>
              <a:t>е</a:t>
            </a:r>
            <a:r>
              <a:rPr sz="2400" spc="-15" dirty="0">
                <a:latin typeface="Calibri" panose="020F0502020204030204" pitchFamily="34" charset="0"/>
                <a:cs typeface="Trebuchet MS"/>
              </a:rPr>
              <a:t>р</a:t>
            </a:r>
            <a:r>
              <a:rPr sz="2400" dirty="0">
                <a:latin typeface="Calibri" panose="020F0502020204030204" pitchFamily="34" charset="0"/>
                <a:cs typeface="Trebuchet MS"/>
              </a:rPr>
              <a:t>тни</a:t>
            </a:r>
            <a:r>
              <a:rPr sz="2400" spc="-10" dirty="0">
                <a:latin typeface="Calibri" panose="020F0502020204030204" pitchFamily="34" charset="0"/>
                <a:cs typeface="Trebuchet MS"/>
              </a:rPr>
              <a:t>м</a:t>
            </a:r>
            <a:r>
              <a:rPr sz="2400" dirty="0">
                <a:latin typeface="Calibri" panose="020F0502020204030204" pitchFamily="34" charset="0"/>
                <a:cs typeface="Trebuchet MS"/>
              </a:rPr>
              <a:t>и</a:t>
            </a:r>
            <a:r>
              <a:rPr sz="2400" spc="10" dirty="0">
                <a:latin typeface="Calibri" panose="020F0502020204030204" pitchFamily="34" charset="0"/>
                <a:cs typeface="Trebuchet MS"/>
              </a:rPr>
              <a:t> </a:t>
            </a:r>
            <a:r>
              <a:rPr sz="2400" dirty="0">
                <a:latin typeface="Calibri" panose="020F0502020204030204" pitchFamily="34" charset="0"/>
                <a:cs typeface="Trebuchet MS"/>
              </a:rPr>
              <a:t>м</a:t>
            </a:r>
            <a:r>
              <a:rPr sz="2400" spc="-15" dirty="0">
                <a:latin typeface="Calibri" panose="020F0502020204030204" pitchFamily="34" charset="0"/>
                <a:cs typeface="Trebuchet MS"/>
              </a:rPr>
              <a:t>е</a:t>
            </a:r>
            <a:r>
              <a:rPr sz="2400" dirty="0">
                <a:latin typeface="Calibri" panose="020F0502020204030204" pitchFamily="34" charset="0"/>
                <a:cs typeface="Trebuchet MS"/>
              </a:rPr>
              <a:t>тодам</a:t>
            </a:r>
            <a:r>
              <a:rPr sz="2400" spc="-10" dirty="0">
                <a:latin typeface="Calibri" panose="020F0502020204030204" pitchFamily="34" charset="0"/>
                <a:cs typeface="Trebuchet MS"/>
              </a:rPr>
              <a:t>и</a:t>
            </a:r>
            <a:r>
              <a:rPr sz="2400" dirty="0">
                <a:latin typeface="Calibri" panose="020F0502020204030204" pitchFamily="34" charset="0"/>
                <a:cs typeface="Trebuchet MS"/>
              </a:rPr>
              <a:t>,</a:t>
            </a:r>
            <a:r>
              <a:rPr sz="2400" spc="20" dirty="0">
                <a:latin typeface="Calibri" panose="020F0502020204030204" pitchFamily="34" charset="0"/>
                <a:cs typeface="Trebuchet MS"/>
              </a:rPr>
              <a:t> </a:t>
            </a:r>
            <a:r>
              <a:rPr sz="2400" dirty="0">
                <a:latin typeface="Calibri" panose="020F0502020204030204" pitchFamily="34" charset="0"/>
                <a:cs typeface="Trebuchet MS"/>
              </a:rPr>
              <a:t>те є с</a:t>
            </a:r>
            <a:r>
              <a:rPr sz="2400" spc="-10" dirty="0">
                <a:latin typeface="Calibri" panose="020F0502020204030204" pitchFamily="34" charset="0"/>
                <a:cs typeface="Trebuchet MS"/>
              </a:rPr>
              <a:t>п</a:t>
            </a:r>
            <a:r>
              <a:rPr sz="2400" dirty="0">
                <a:latin typeface="Calibri" panose="020F0502020204030204" pitchFamily="34" charset="0"/>
                <a:cs typeface="Trebuchet MS"/>
              </a:rPr>
              <a:t>о</a:t>
            </a:r>
            <a:r>
              <a:rPr sz="2400" spc="-10" dirty="0">
                <a:latin typeface="Calibri" panose="020F0502020204030204" pitchFamily="34" charset="0"/>
                <a:cs typeface="Trebuchet MS"/>
              </a:rPr>
              <a:t>с</a:t>
            </a:r>
            <a:r>
              <a:rPr sz="2400" dirty="0">
                <a:latin typeface="Calibri" panose="020F0502020204030204" pitchFamily="34" charset="0"/>
                <a:cs typeface="Trebuchet MS"/>
              </a:rPr>
              <a:t>о</a:t>
            </a:r>
            <a:r>
              <a:rPr sz="2400" spc="-10" dirty="0">
                <a:latin typeface="Calibri" panose="020F0502020204030204" pitchFamily="34" charset="0"/>
                <a:cs typeface="Trebuchet MS"/>
              </a:rPr>
              <a:t>б</a:t>
            </a:r>
            <a:r>
              <a:rPr sz="2400" dirty="0">
                <a:latin typeface="Calibri" panose="020F0502020204030204" pitchFamily="34" charset="0"/>
                <a:cs typeface="Trebuchet MS"/>
              </a:rPr>
              <a:t>ом</a:t>
            </a:r>
            <a:r>
              <a:rPr sz="2400" spc="5" dirty="0">
                <a:latin typeface="Calibri" panose="020F0502020204030204" pitchFamily="34" charset="0"/>
                <a:cs typeface="Trebuchet MS"/>
              </a:rPr>
              <a:t> </a:t>
            </a:r>
            <a:r>
              <a:rPr sz="2400" dirty="0">
                <a:latin typeface="Calibri" panose="020F0502020204030204" pitchFamily="34" charset="0"/>
                <a:cs typeface="Trebuchet MS"/>
              </a:rPr>
              <a:t>о</a:t>
            </a:r>
            <a:r>
              <a:rPr sz="2400" spc="-10" dirty="0">
                <a:latin typeface="Calibri" panose="020F0502020204030204" pitchFamily="34" charset="0"/>
                <a:cs typeface="Trebuchet MS"/>
              </a:rPr>
              <a:t>ц</a:t>
            </a:r>
            <a:r>
              <a:rPr sz="2400" dirty="0">
                <a:latin typeface="Calibri" panose="020F0502020204030204" pitchFamily="34" charset="0"/>
                <a:cs typeface="Trebuchet MS"/>
              </a:rPr>
              <a:t>ін</a:t>
            </a:r>
            <a:r>
              <a:rPr sz="2400" spc="-10" dirty="0">
                <a:latin typeface="Calibri" panose="020F0502020204030204" pitchFamily="34" charset="0"/>
                <a:cs typeface="Trebuchet MS"/>
              </a:rPr>
              <a:t>ю</a:t>
            </a:r>
            <a:r>
              <a:rPr sz="2400" dirty="0">
                <a:latin typeface="Calibri" panose="020F0502020204030204" pitchFamily="34" charset="0"/>
                <a:cs typeface="Trebuchet MS"/>
              </a:rPr>
              <a:t>ванн</a:t>
            </a:r>
            <a:r>
              <a:rPr sz="2400" spc="5" dirty="0">
                <a:latin typeface="Calibri" panose="020F0502020204030204" pitchFamily="34" charset="0"/>
                <a:cs typeface="Trebuchet MS"/>
              </a:rPr>
              <a:t>я</a:t>
            </a:r>
            <a:r>
              <a:rPr sz="2400" dirty="0">
                <a:latin typeface="Calibri" panose="020F0502020204030204" pitchFamily="34" charset="0"/>
                <a:cs typeface="Trebuchet MS"/>
              </a:rPr>
              <a:t>.</a:t>
            </a:r>
            <a:r>
              <a:rPr sz="2400" spc="10" dirty="0">
                <a:latin typeface="Calibri" panose="020F0502020204030204" pitchFamily="34" charset="0"/>
                <a:cs typeface="Trebuchet MS"/>
              </a:rPr>
              <a:t> </a:t>
            </a:r>
            <a:endParaRPr lang="uk-UA" sz="2400" spc="10" dirty="0" smtClean="0">
              <a:latin typeface="Calibri" panose="020F0502020204030204" pitchFamily="34" charset="0"/>
              <a:cs typeface="Trebuchet MS"/>
            </a:endParaRPr>
          </a:p>
          <a:p>
            <a:pPr marL="12700" marR="290195">
              <a:lnSpc>
                <a:spcPct val="80000"/>
              </a:lnSpc>
              <a:spcBef>
                <a:spcPts val="575"/>
              </a:spcBef>
              <a:tabLst>
                <a:tab pos="356235" algn="l"/>
              </a:tabLst>
            </a:pPr>
            <a:r>
              <a:rPr sz="2400" dirty="0" err="1" smtClean="0">
                <a:latin typeface="Calibri" panose="020F0502020204030204" pitchFamily="34" charset="0"/>
                <a:cs typeface="Trebuchet MS"/>
              </a:rPr>
              <a:t>Най</a:t>
            </a:r>
            <a:r>
              <a:rPr sz="2400" spc="-10" dirty="0" err="1" smtClean="0">
                <a:latin typeface="Calibri" panose="020F0502020204030204" pitchFamily="34" charset="0"/>
                <a:cs typeface="Trebuchet MS"/>
              </a:rPr>
              <a:t>в</a:t>
            </a:r>
            <a:r>
              <a:rPr sz="2400" dirty="0" err="1" smtClean="0">
                <a:latin typeface="Calibri" panose="020F0502020204030204" pitchFamily="34" charset="0"/>
                <a:cs typeface="Trebuchet MS"/>
              </a:rPr>
              <a:t>ажлив</a:t>
            </a:r>
            <a:r>
              <a:rPr sz="2400" spc="-10" dirty="0" err="1" smtClean="0">
                <a:latin typeface="Calibri" panose="020F0502020204030204" pitchFamily="34" charset="0"/>
                <a:cs typeface="Trebuchet MS"/>
              </a:rPr>
              <a:t>і</a:t>
            </a:r>
            <a:r>
              <a:rPr sz="2400" dirty="0" err="1" smtClean="0">
                <a:latin typeface="Calibri" panose="020F0502020204030204" pitchFamily="34" charset="0"/>
                <a:cs typeface="Trebuchet MS"/>
              </a:rPr>
              <a:t>ше</a:t>
            </a:r>
            <a:r>
              <a:rPr sz="2400" spc="30" dirty="0" smtClean="0">
                <a:latin typeface="Calibri" panose="020F0502020204030204" pitchFamily="34" charset="0"/>
                <a:cs typeface="Trebuchet MS"/>
              </a:rPr>
              <a:t> </a:t>
            </a:r>
            <a:r>
              <a:rPr sz="2400" dirty="0">
                <a:latin typeface="Calibri" panose="020F0502020204030204" pitchFamily="34" charset="0"/>
                <a:cs typeface="Trebuchet MS"/>
              </a:rPr>
              <a:t>в </a:t>
            </a:r>
            <a:r>
              <a:rPr sz="2400" spc="-10" dirty="0">
                <a:latin typeface="Calibri" panose="020F0502020204030204" pitchFamily="34" charset="0"/>
                <a:cs typeface="Trebuchet MS"/>
              </a:rPr>
              <a:t>ц</a:t>
            </a:r>
            <a:r>
              <a:rPr sz="2400" dirty="0">
                <a:latin typeface="Calibri" panose="020F0502020204030204" pitchFamily="34" charset="0"/>
                <a:cs typeface="Trebuchet MS"/>
              </a:rPr>
              <a:t>ь</a:t>
            </a:r>
            <a:r>
              <a:rPr sz="2400" spc="-10" dirty="0">
                <a:latin typeface="Calibri" panose="020F0502020204030204" pitchFamily="34" charset="0"/>
                <a:cs typeface="Trebuchet MS"/>
              </a:rPr>
              <a:t>о</a:t>
            </a:r>
            <a:r>
              <a:rPr sz="2400" dirty="0">
                <a:latin typeface="Calibri" panose="020F0502020204030204" pitchFamily="34" charset="0"/>
                <a:cs typeface="Trebuchet MS"/>
              </a:rPr>
              <a:t>му в</a:t>
            </a:r>
            <a:r>
              <a:rPr sz="2400" spc="-10" dirty="0">
                <a:latin typeface="Calibri" panose="020F0502020204030204" pitchFamily="34" charset="0"/>
                <a:cs typeface="Trebuchet MS"/>
              </a:rPr>
              <a:t>и</a:t>
            </a:r>
            <a:r>
              <a:rPr sz="2400" dirty="0">
                <a:latin typeface="Calibri" panose="020F0502020204030204" pitchFamily="34" charset="0"/>
                <a:cs typeface="Trebuchet MS"/>
              </a:rPr>
              <a:t>падку</a:t>
            </a:r>
            <a:r>
              <a:rPr sz="2400" spc="5" dirty="0">
                <a:latin typeface="Calibri" panose="020F0502020204030204" pitchFamily="34" charset="0"/>
                <a:cs typeface="Trebuchet MS"/>
              </a:rPr>
              <a:t> </a:t>
            </a:r>
            <a:r>
              <a:rPr sz="2400" dirty="0">
                <a:latin typeface="Calibri" panose="020F0502020204030204" pitchFamily="34" charset="0"/>
                <a:cs typeface="Trebuchet MS"/>
              </a:rPr>
              <a:t>-</a:t>
            </a:r>
            <a:r>
              <a:rPr sz="2400" spc="15" dirty="0">
                <a:latin typeface="Calibri" panose="020F0502020204030204" pitchFamily="34" charset="0"/>
                <a:cs typeface="Trebuchet MS"/>
              </a:rPr>
              <a:t> </a:t>
            </a:r>
            <a:r>
              <a:rPr sz="2400" dirty="0">
                <a:latin typeface="Calibri" panose="020F0502020204030204" pitchFamily="34" charset="0"/>
                <a:cs typeface="Trebuchet MS"/>
              </a:rPr>
              <a:t>у</a:t>
            </a:r>
            <a:r>
              <a:rPr sz="2400" spc="-10" dirty="0">
                <a:latin typeface="Calibri" panose="020F0502020204030204" pitchFamily="34" charset="0"/>
                <a:cs typeface="Trebuchet MS"/>
              </a:rPr>
              <a:t>м</a:t>
            </a:r>
            <a:r>
              <a:rPr sz="2400" dirty="0">
                <a:latin typeface="Calibri" panose="020F0502020204030204" pitchFamily="34" charset="0"/>
                <a:cs typeface="Trebuchet MS"/>
              </a:rPr>
              <a:t>іння р</a:t>
            </a:r>
            <a:r>
              <a:rPr sz="2400" spc="-10" dirty="0">
                <a:latin typeface="Calibri" panose="020F0502020204030204" pitchFamily="34" charset="0"/>
                <a:cs typeface="Trebuchet MS"/>
              </a:rPr>
              <a:t>о</a:t>
            </a:r>
            <a:r>
              <a:rPr sz="2400" dirty="0">
                <a:latin typeface="Calibri" panose="020F0502020204030204" pitchFamily="34" charset="0"/>
                <a:cs typeface="Trebuchet MS"/>
              </a:rPr>
              <a:t>зро</a:t>
            </a:r>
            <a:r>
              <a:rPr sz="2400" spc="-10" dirty="0">
                <a:latin typeface="Calibri" panose="020F0502020204030204" pitchFamily="34" charset="0"/>
                <a:cs typeface="Trebuchet MS"/>
              </a:rPr>
              <a:t>б</a:t>
            </a:r>
            <a:r>
              <a:rPr sz="2400" dirty="0">
                <a:latin typeface="Calibri" panose="020F0502020204030204" pitchFamily="34" charset="0"/>
                <a:cs typeface="Trebuchet MS"/>
              </a:rPr>
              <a:t>лювача</a:t>
            </a:r>
            <a:r>
              <a:rPr sz="2400" spc="35" dirty="0">
                <a:latin typeface="Calibri" panose="020F0502020204030204" pitchFamily="34" charset="0"/>
                <a:cs typeface="Trebuchet MS"/>
              </a:rPr>
              <a:t> </a:t>
            </a:r>
            <a:r>
              <a:rPr sz="2400" dirty="0">
                <a:latin typeface="Calibri" panose="020F0502020204030204" pitchFamily="34" charset="0"/>
                <a:cs typeface="Trebuchet MS"/>
              </a:rPr>
              <a:t>бізне</a:t>
            </a:r>
            <a:r>
              <a:rPr sz="2400" spc="-5" dirty="0">
                <a:latin typeface="Calibri" panose="020F0502020204030204" pitchFamily="34" charset="0"/>
                <a:cs typeface="Trebuchet MS"/>
              </a:rPr>
              <a:t>с</a:t>
            </a:r>
            <a:r>
              <a:rPr sz="2400" spc="-10" dirty="0">
                <a:latin typeface="Calibri" panose="020F0502020204030204" pitchFamily="34" charset="0"/>
                <a:cs typeface="Trebuchet MS"/>
              </a:rPr>
              <a:t>-</a:t>
            </a:r>
            <a:r>
              <a:rPr sz="2400" dirty="0">
                <a:latin typeface="Calibri" panose="020F0502020204030204" pitchFamily="34" charset="0"/>
                <a:cs typeface="Trebuchet MS"/>
              </a:rPr>
              <a:t>плану зазд</a:t>
            </a:r>
            <a:r>
              <a:rPr sz="2400" spc="5" dirty="0">
                <a:latin typeface="Calibri" panose="020F0502020204030204" pitchFamily="34" charset="0"/>
                <a:cs typeface="Trebuchet MS"/>
              </a:rPr>
              <a:t>а</a:t>
            </a:r>
            <a:r>
              <a:rPr sz="2400" dirty="0">
                <a:latin typeface="Calibri" panose="020F0502020204030204" pitchFamily="34" charset="0"/>
                <a:cs typeface="Trebuchet MS"/>
              </a:rPr>
              <a:t>легідь</a:t>
            </a:r>
            <a:r>
              <a:rPr sz="2400" spc="-15" dirty="0">
                <a:latin typeface="Calibri" panose="020F0502020204030204" pitchFamily="34" charset="0"/>
                <a:cs typeface="Trebuchet MS"/>
              </a:rPr>
              <a:t> </a:t>
            </a:r>
            <a:r>
              <a:rPr sz="2400" dirty="0">
                <a:latin typeface="Calibri" panose="020F0502020204030204" pitchFamily="34" charset="0"/>
                <a:cs typeface="Trebuchet MS"/>
              </a:rPr>
              <a:t>пе</a:t>
            </a:r>
            <a:r>
              <a:rPr sz="2400" spc="-15" dirty="0">
                <a:latin typeface="Calibri" panose="020F0502020204030204" pitchFamily="34" charset="0"/>
                <a:cs typeface="Trebuchet MS"/>
              </a:rPr>
              <a:t>р</a:t>
            </a:r>
            <a:r>
              <a:rPr sz="2400" dirty="0">
                <a:latin typeface="Calibri" panose="020F0502020204030204" pitchFamily="34" charset="0"/>
                <a:cs typeface="Trebuchet MS"/>
              </a:rPr>
              <a:t>едбача</a:t>
            </a:r>
            <a:r>
              <a:rPr sz="2400" spc="5" dirty="0">
                <a:latin typeface="Calibri" panose="020F0502020204030204" pitchFamily="34" charset="0"/>
                <a:cs typeface="Trebuchet MS"/>
              </a:rPr>
              <a:t>т</a:t>
            </a:r>
            <a:r>
              <a:rPr sz="2400" dirty="0">
                <a:latin typeface="Calibri" panose="020F0502020204030204" pitchFamily="34" charset="0"/>
                <a:cs typeface="Trebuchet MS"/>
              </a:rPr>
              <a:t>и</a:t>
            </a:r>
            <a:r>
              <a:rPr sz="2400" spc="25"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с</a:t>
            </a:r>
            <a:r>
              <a:rPr sz="2400" dirty="0">
                <a:latin typeface="Calibri" panose="020F0502020204030204" pitchFamily="34" charset="0"/>
                <a:cs typeface="Trebuchet MS"/>
              </a:rPr>
              <a:t>і </a:t>
            </a:r>
            <a:r>
              <a:rPr sz="2400" spc="-15" dirty="0">
                <a:latin typeface="Calibri" panose="020F0502020204030204" pitchFamily="34" charset="0"/>
                <a:cs typeface="Trebuchet MS"/>
              </a:rPr>
              <a:t>м</a:t>
            </a:r>
            <a:r>
              <a:rPr sz="2400" dirty="0">
                <a:latin typeface="Calibri" panose="020F0502020204030204" pitchFamily="34" charset="0"/>
                <a:cs typeface="Trebuchet MS"/>
              </a:rPr>
              <a:t>о</a:t>
            </a:r>
            <a:r>
              <a:rPr sz="2400" spc="-10" dirty="0">
                <a:latin typeface="Calibri" panose="020F0502020204030204" pitchFamily="34" charset="0"/>
                <a:cs typeface="Trebuchet MS"/>
              </a:rPr>
              <a:t>ж</a:t>
            </a:r>
            <a:r>
              <a:rPr sz="2400" dirty="0">
                <a:latin typeface="Calibri" panose="020F0502020204030204" pitchFamily="34" charset="0"/>
                <a:cs typeface="Trebuchet MS"/>
              </a:rPr>
              <a:t>ливі</a:t>
            </a:r>
            <a:r>
              <a:rPr sz="2400" spc="10"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и</a:t>
            </a:r>
            <a:r>
              <a:rPr sz="2400" dirty="0">
                <a:latin typeface="Calibri" panose="020F0502020204030204" pitchFamily="34" charset="0"/>
                <a:cs typeface="Trebuchet MS"/>
              </a:rPr>
              <a:t>ди</a:t>
            </a:r>
            <a:r>
              <a:rPr sz="2400" spc="5" dirty="0">
                <a:latin typeface="Calibri" panose="020F0502020204030204" pitchFamily="34" charset="0"/>
                <a:cs typeface="Trebuchet MS"/>
              </a:rPr>
              <a:t> </a:t>
            </a:r>
            <a:r>
              <a:rPr sz="2400" dirty="0">
                <a:latin typeface="Calibri" panose="020F0502020204030204" pitchFamily="34" charset="0"/>
                <a:cs typeface="Trebuchet MS"/>
              </a:rPr>
              <a:t>р</a:t>
            </a:r>
            <a:r>
              <a:rPr sz="2400" spc="-10" dirty="0">
                <a:latin typeface="Calibri" panose="020F0502020204030204" pitchFamily="34" charset="0"/>
                <a:cs typeface="Trebuchet MS"/>
              </a:rPr>
              <a:t>и</a:t>
            </a:r>
            <a:r>
              <a:rPr sz="2400" dirty="0">
                <a:latin typeface="Calibri" panose="020F0502020204030204" pitchFamily="34" charset="0"/>
                <a:cs typeface="Trebuchet MS"/>
              </a:rPr>
              <a:t>зик</a:t>
            </a:r>
            <a:r>
              <a:rPr sz="2400" spc="-10" dirty="0">
                <a:latin typeface="Calibri" panose="020F0502020204030204" pitchFamily="34" charset="0"/>
                <a:cs typeface="Trebuchet MS"/>
              </a:rPr>
              <a:t>у</a:t>
            </a:r>
            <a:r>
              <a:rPr sz="2400" dirty="0">
                <a:latin typeface="Calibri" panose="020F0502020204030204" pitchFamily="34" charset="0"/>
                <a:cs typeface="Trebuchet MS"/>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884" y="152400"/>
            <a:ext cx="9043916" cy="553998"/>
          </a:xfrm>
          <a:prstGeom prst="rect">
            <a:avLst/>
          </a:prstGeom>
        </p:spPr>
        <p:txBody>
          <a:bodyPr vert="horz" wrap="square" lIns="0" tIns="0" rIns="0" bIns="0" rtlCol="0">
            <a:spAutoFit/>
          </a:bodyPr>
          <a:lstStyle/>
          <a:p>
            <a:pPr marL="1211580">
              <a:lnSpc>
                <a:spcPct val="100000"/>
              </a:lnSpc>
            </a:pPr>
            <a:r>
              <a:rPr sz="3600" spc="-965" dirty="0">
                <a:solidFill>
                  <a:schemeClr val="bg1"/>
                </a:solidFill>
                <a:latin typeface="Calibri" panose="020F0502020204030204" pitchFamily="34" charset="0"/>
                <a:cs typeface="Trebuchet MS"/>
              </a:rPr>
              <a:t> </a:t>
            </a:r>
            <a:r>
              <a:rPr sz="3600" dirty="0">
                <a:solidFill>
                  <a:schemeClr val="bg1"/>
                </a:solidFill>
                <a:latin typeface="Calibri" panose="020F0502020204030204" pitchFamily="34" charset="0"/>
                <a:cs typeface="Trebuchet MS"/>
              </a:rPr>
              <a:t>План</a:t>
            </a:r>
            <a:r>
              <a:rPr sz="3600" spc="-10" dirty="0">
                <a:solidFill>
                  <a:schemeClr val="bg1"/>
                </a:solidFill>
                <a:latin typeface="Calibri" panose="020F0502020204030204" pitchFamily="34" charset="0"/>
                <a:cs typeface="Trebuchet MS"/>
              </a:rPr>
              <a:t> </a:t>
            </a:r>
            <a:r>
              <a:rPr sz="3600" dirty="0">
                <a:solidFill>
                  <a:schemeClr val="bg1"/>
                </a:solidFill>
                <a:latin typeface="Calibri" panose="020F0502020204030204" pitchFamily="34" charset="0"/>
                <a:cs typeface="Trebuchet MS"/>
              </a:rPr>
              <a:t>впрова</a:t>
            </a:r>
            <a:r>
              <a:rPr sz="3600" spc="-10" dirty="0">
                <a:solidFill>
                  <a:schemeClr val="bg1"/>
                </a:solidFill>
                <a:latin typeface="Calibri" panose="020F0502020204030204" pitchFamily="34" charset="0"/>
                <a:cs typeface="Trebuchet MS"/>
              </a:rPr>
              <a:t>д</a:t>
            </a:r>
            <a:r>
              <a:rPr sz="3600" dirty="0">
                <a:solidFill>
                  <a:schemeClr val="bg1"/>
                </a:solidFill>
                <a:latin typeface="Calibri" panose="020F0502020204030204" pitchFamily="34" charset="0"/>
                <a:cs typeface="Trebuchet MS"/>
              </a:rPr>
              <a:t>женн</a:t>
            </a:r>
            <a:r>
              <a:rPr sz="3600" spc="-955" dirty="0">
                <a:solidFill>
                  <a:schemeClr val="bg1"/>
                </a:solidFill>
                <a:latin typeface="Calibri" panose="020F0502020204030204" pitchFamily="34" charset="0"/>
                <a:cs typeface="Trebuchet MS"/>
              </a:rPr>
              <a:t> </a:t>
            </a:r>
            <a:r>
              <a:rPr sz="3600" dirty="0">
                <a:solidFill>
                  <a:schemeClr val="bg1"/>
                </a:solidFill>
                <a:latin typeface="Calibri" panose="020F0502020204030204" pitchFamily="34" charset="0"/>
                <a:cs typeface="Trebuchet MS"/>
              </a:rPr>
              <a:t>я</a:t>
            </a:r>
            <a:r>
              <a:rPr sz="3600" spc="-45" dirty="0">
                <a:solidFill>
                  <a:schemeClr val="bg1"/>
                </a:solidFill>
                <a:latin typeface="Calibri" panose="020F0502020204030204" pitchFamily="34" charset="0"/>
                <a:cs typeface="Trebuchet MS"/>
              </a:rPr>
              <a:t> </a:t>
            </a:r>
            <a:r>
              <a:rPr sz="3600" dirty="0">
                <a:solidFill>
                  <a:schemeClr val="bg1"/>
                </a:solidFill>
                <a:latin typeface="Calibri" panose="020F0502020204030204" pitchFamily="34" charset="0"/>
                <a:cs typeface="Trebuchet MS"/>
              </a:rPr>
              <a:t>пр</a:t>
            </a:r>
            <a:r>
              <a:rPr sz="3600" spc="-10" dirty="0">
                <a:solidFill>
                  <a:schemeClr val="bg1"/>
                </a:solidFill>
                <a:latin typeface="Calibri" panose="020F0502020204030204" pitchFamily="34" charset="0"/>
                <a:cs typeface="Trebuchet MS"/>
              </a:rPr>
              <a:t>о</a:t>
            </a:r>
            <a:r>
              <a:rPr sz="3600" dirty="0">
                <a:solidFill>
                  <a:schemeClr val="bg1"/>
                </a:solidFill>
                <a:latin typeface="Calibri" panose="020F0502020204030204" pitchFamily="34" charset="0"/>
                <a:cs typeface="Trebuchet MS"/>
              </a:rPr>
              <a:t>екту </a:t>
            </a:r>
          </a:p>
        </p:txBody>
      </p:sp>
      <p:sp>
        <p:nvSpPr>
          <p:cNvPr id="3" name="object 3"/>
          <p:cNvSpPr txBox="1"/>
          <p:nvPr/>
        </p:nvSpPr>
        <p:spPr>
          <a:xfrm>
            <a:off x="513274" y="1219200"/>
            <a:ext cx="8706925" cy="3847207"/>
          </a:xfrm>
          <a:prstGeom prst="rect">
            <a:avLst/>
          </a:prstGeom>
        </p:spPr>
        <p:txBody>
          <a:bodyPr vert="horz" wrap="square" lIns="0" tIns="0" rIns="0" bIns="0" rtlCol="0">
            <a:spAutoFit/>
          </a:bodyPr>
          <a:lstStyle/>
          <a:p>
            <a:pPr marL="355600" indent="-342900">
              <a:lnSpc>
                <a:spcPct val="100000"/>
              </a:lnSpc>
              <a:buFont typeface="Trebuchet MS"/>
              <a:buChar char="•"/>
              <a:tabLst>
                <a:tab pos="356235" algn="l"/>
              </a:tabLst>
            </a:pPr>
            <a:r>
              <a:rPr sz="2400" dirty="0">
                <a:latin typeface="Calibri" panose="020F0502020204030204" pitchFamily="34" charset="0"/>
                <a:cs typeface="Trebuchet MS"/>
              </a:rPr>
              <a:t>У ць</a:t>
            </a:r>
            <a:r>
              <a:rPr sz="2400" spc="-10" dirty="0">
                <a:latin typeface="Calibri" panose="020F0502020204030204" pitchFamily="34" charset="0"/>
                <a:cs typeface="Trebuchet MS"/>
              </a:rPr>
              <a:t>о</a:t>
            </a:r>
            <a:r>
              <a:rPr sz="2400" dirty="0">
                <a:latin typeface="Calibri" panose="020F0502020204030204" pitchFamily="34" charset="0"/>
                <a:cs typeface="Trebuchet MS"/>
              </a:rPr>
              <a:t>му</a:t>
            </a:r>
            <a:r>
              <a:rPr sz="2400" spc="5" dirty="0">
                <a:latin typeface="Calibri" panose="020F0502020204030204" pitchFamily="34" charset="0"/>
                <a:cs typeface="Trebuchet MS"/>
              </a:rPr>
              <a:t> </a:t>
            </a:r>
            <a:r>
              <a:rPr sz="2400" dirty="0">
                <a:latin typeface="Calibri" panose="020F0502020204030204" pitchFamily="34" charset="0"/>
                <a:cs typeface="Trebuchet MS"/>
              </a:rPr>
              <a:t>р</a:t>
            </a:r>
            <a:r>
              <a:rPr sz="2400" spc="-15" dirty="0">
                <a:latin typeface="Calibri" panose="020F0502020204030204" pitchFamily="34" charset="0"/>
                <a:cs typeface="Trebuchet MS"/>
              </a:rPr>
              <a:t>о</a:t>
            </a:r>
            <a:r>
              <a:rPr sz="2400" dirty="0">
                <a:latin typeface="Calibri" panose="020F0502020204030204" pitchFamily="34" charset="0"/>
                <a:cs typeface="Trebuchet MS"/>
              </a:rPr>
              <a:t>зділі </a:t>
            </a:r>
            <a:r>
              <a:rPr sz="2400" spc="-15" dirty="0">
                <a:latin typeface="Calibri" panose="020F0502020204030204" pitchFamily="34" charset="0"/>
                <a:cs typeface="Trebuchet MS"/>
              </a:rPr>
              <a:t>р</a:t>
            </a:r>
            <a:r>
              <a:rPr sz="2400" dirty="0">
                <a:latin typeface="Calibri" panose="020F0502020204030204" pitchFamily="34" charset="0"/>
                <a:cs typeface="Trebuchet MS"/>
              </a:rPr>
              <a:t>оз</a:t>
            </a:r>
            <a:r>
              <a:rPr sz="2400" spc="-15" dirty="0">
                <a:latin typeface="Calibri" panose="020F0502020204030204" pitchFamily="34" charset="0"/>
                <a:cs typeface="Trebuchet MS"/>
              </a:rPr>
              <a:t>р</a:t>
            </a:r>
            <a:r>
              <a:rPr sz="2400" dirty="0">
                <a:latin typeface="Calibri" panose="020F0502020204030204" pitchFamily="34" charset="0"/>
                <a:cs typeface="Trebuchet MS"/>
              </a:rPr>
              <a:t>о</a:t>
            </a:r>
            <a:r>
              <a:rPr sz="2400" spc="-10" dirty="0">
                <a:latin typeface="Calibri" panose="020F0502020204030204" pitchFamily="34" charset="0"/>
                <a:cs typeface="Trebuchet MS"/>
              </a:rPr>
              <a:t>б</a:t>
            </a:r>
            <a:r>
              <a:rPr sz="2400" dirty="0">
                <a:latin typeface="Calibri" panose="020F0502020204030204" pitchFamily="34" charset="0"/>
                <a:cs typeface="Trebuchet MS"/>
              </a:rPr>
              <a:t>ляєть</a:t>
            </a:r>
            <a:r>
              <a:rPr sz="2400" spc="-10" dirty="0">
                <a:latin typeface="Calibri" panose="020F0502020204030204" pitchFamily="34" charset="0"/>
                <a:cs typeface="Trebuchet MS"/>
              </a:rPr>
              <a:t>с</a:t>
            </a:r>
            <a:r>
              <a:rPr sz="2400" dirty="0">
                <a:latin typeface="Calibri" panose="020F0502020204030204" pitchFamily="34" charset="0"/>
                <a:cs typeface="Trebuchet MS"/>
              </a:rPr>
              <a:t>я</a:t>
            </a:r>
            <a:r>
              <a:rPr sz="2400" spc="20" dirty="0">
                <a:latin typeface="Calibri" panose="020F0502020204030204" pitchFamily="34" charset="0"/>
                <a:cs typeface="Trebuchet MS"/>
              </a:rPr>
              <a:t> </a:t>
            </a:r>
            <a:r>
              <a:rPr sz="2400" dirty="0">
                <a:latin typeface="Calibri" panose="020F0502020204030204" pitchFamily="34" charset="0"/>
                <a:cs typeface="Trebuchet MS"/>
              </a:rPr>
              <a:t>докладний</a:t>
            </a:r>
            <a:r>
              <a:rPr sz="2400" spc="-10" dirty="0">
                <a:latin typeface="Calibri" panose="020F0502020204030204" pitchFamily="34" charset="0"/>
                <a:cs typeface="Trebuchet MS"/>
              </a:rPr>
              <a:t> </a:t>
            </a:r>
            <a:r>
              <a:rPr sz="2400" dirty="0">
                <a:latin typeface="Calibri" panose="020F0502020204030204" pitchFamily="34" charset="0"/>
                <a:cs typeface="Trebuchet MS"/>
              </a:rPr>
              <a:t>п</a:t>
            </a:r>
            <a:r>
              <a:rPr sz="2400" spc="-10" dirty="0">
                <a:latin typeface="Calibri" panose="020F0502020204030204" pitchFamily="34" charset="0"/>
                <a:cs typeface="Trebuchet MS"/>
              </a:rPr>
              <a:t>о</a:t>
            </a:r>
            <a:r>
              <a:rPr sz="2400" dirty="0">
                <a:latin typeface="Calibri" panose="020F0502020204030204" pitchFamily="34" charset="0"/>
                <a:cs typeface="Trebuchet MS"/>
              </a:rPr>
              <a:t>к</a:t>
            </a:r>
            <a:r>
              <a:rPr sz="2400" spc="-10" dirty="0">
                <a:latin typeface="Calibri" panose="020F0502020204030204" pitchFamily="34" charset="0"/>
                <a:cs typeface="Trebuchet MS"/>
              </a:rPr>
              <a:t>р</a:t>
            </a:r>
            <a:r>
              <a:rPr sz="2400" dirty="0">
                <a:latin typeface="Calibri" panose="020F0502020204030204" pitchFamily="34" charset="0"/>
                <a:cs typeface="Trebuchet MS"/>
              </a:rPr>
              <a:t>о</a:t>
            </a:r>
            <a:r>
              <a:rPr sz="2400" spc="-10" dirty="0">
                <a:latin typeface="Calibri" panose="020F0502020204030204" pitchFamily="34" charset="0"/>
                <a:cs typeface="Trebuchet MS"/>
              </a:rPr>
              <a:t>к</a:t>
            </a:r>
            <a:r>
              <a:rPr sz="2400" dirty="0">
                <a:latin typeface="Calibri" panose="020F0502020204030204" pitchFamily="34" charset="0"/>
                <a:cs typeface="Trebuchet MS"/>
              </a:rPr>
              <a:t>о</a:t>
            </a:r>
            <a:r>
              <a:rPr sz="2400" spc="-10" dirty="0">
                <a:latin typeface="Calibri" panose="020F0502020204030204" pitchFamily="34" charset="0"/>
                <a:cs typeface="Trebuchet MS"/>
              </a:rPr>
              <a:t>в</a:t>
            </a:r>
            <a:r>
              <a:rPr sz="2400" dirty="0">
                <a:latin typeface="Calibri" panose="020F0502020204030204" pitchFamily="34" charset="0"/>
                <a:cs typeface="Trebuchet MS"/>
              </a:rPr>
              <a:t>ий</a:t>
            </a:r>
          </a:p>
          <a:p>
            <a:pPr marL="355600" marR="1333500">
              <a:lnSpc>
                <a:spcPct val="100000"/>
              </a:lnSpc>
            </a:pPr>
            <a:r>
              <a:rPr sz="2400" dirty="0">
                <a:latin typeface="Calibri" panose="020F0502020204030204" pitchFamily="34" charset="0"/>
                <a:cs typeface="Trebuchet MS"/>
              </a:rPr>
              <a:t>план зді</a:t>
            </a:r>
            <a:r>
              <a:rPr sz="2400" spc="-10" dirty="0">
                <a:latin typeface="Calibri" panose="020F0502020204030204" pitchFamily="34" charset="0"/>
                <a:cs typeface="Trebuchet MS"/>
              </a:rPr>
              <a:t>й</a:t>
            </a:r>
            <a:r>
              <a:rPr sz="2400" dirty="0">
                <a:latin typeface="Calibri" panose="020F0502020204030204" pitchFamily="34" charset="0"/>
                <a:cs typeface="Trebuchet MS"/>
              </a:rPr>
              <a:t>снення</a:t>
            </a:r>
            <a:r>
              <a:rPr sz="2400" spc="-15" dirty="0">
                <a:latin typeface="Calibri" panose="020F0502020204030204" pitchFamily="34" charset="0"/>
                <a:cs typeface="Trebuchet MS"/>
              </a:rPr>
              <a:t> </a:t>
            </a:r>
            <a:r>
              <a:rPr sz="2400" dirty="0">
                <a:latin typeface="Calibri" panose="020F0502020204030204" pitchFamily="34" charset="0"/>
                <a:cs typeface="Trebuchet MS"/>
              </a:rPr>
              <a:t>пр</a:t>
            </a:r>
            <a:r>
              <a:rPr sz="2400" spc="-15" dirty="0">
                <a:latin typeface="Calibri" panose="020F0502020204030204" pitchFamily="34" charset="0"/>
                <a:cs typeface="Trebuchet MS"/>
              </a:rPr>
              <a:t>о</a:t>
            </a:r>
            <a:r>
              <a:rPr sz="2400" dirty="0">
                <a:latin typeface="Calibri" panose="020F0502020204030204" pitchFamily="34" charset="0"/>
                <a:cs typeface="Trebuchet MS"/>
              </a:rPr>
              <a:t>е</a:t>
            </a:r>
            <a:r>
              <a:rPr sz="2400" spc="-10" dirty="0">
                <a:latin typeface="Calibri" panose="020F0502020204030204" pitchFamily="34" charset="0"/>
                <a:cs typeface="Trebuchet MS"/>
              </a:rPr>
              <a:t>к</a:t>
            </a:r>
            <a:r>
              <a:rPr sz="2400" dirty="0">
                <a:latin typeface="Calibri" panose="020F0502020204030204" pitchFamily="34" charset="0"/>
                <a:cs typeface="Trebuchet MS"/>
              </a:rPr>
              <a:t>ту.</a:t>
            </a:r>
            <a:r>
              <a:rPr sz="2400" spc="25" dirty="0">
                <a:latin typeface="Calibri" panose="020F0502020204030204" pitchFamily="34" charset="0"/>
                <a:cs typeface="Trebuchet MS"/>
              </a:rPr>
              <a:t> </a:t>
            </a:r>
            <a:r>
              <a:rPr sz="2400" dirty="0">
                <a:latin typeface="Calibri" panose="020F0502020204030204" pitchFamily="34" charset="0"/>
                <a:cs typeface="Trebuchet MS"/>
              </a:rPr>
              <a:t>Цей</a:t>
            </a:r>
            <a:r>
              <a:rPr sz="2400" spc="-5" dirty="0">
                <a:latin typeface="Calibri" panose="020F0502020204030204" pitchFamily="34" charset="0"/>
                <a:cs typeface="Trebuchet MS"/>
              </a:rPr>
              <a:t> </a:t>
            </a:r>
            <a:r>
              <a:rPr sz="2400" dirty="0">
                <a:latin typeface="Calibri" panose="020F0502020204030204" pitchFamily="34" charset="0"/>
                <a:cs typeface="Trebuchet MS"/>
              </a:rPr>
              <a:t>план доц</a:t>
            </a:r>
            <a:r>
              <a:rPr sz="2400" spc="-10" dirty="0">
                <a:latin typeface="Calibri" panose="020F0502020204030204" pitchFamily="34" charset="0"/>
                <a:cs typeface="Trebuchet MS"/>
              </a:rPr>
              <a:t>і</a:t>
            </a:r>
            <a:r>
              <a:rPr sz="2400" dirty="0">
                <a:latin typeface="Calibri" panose="020F0502020204030204" pitchFamily="34" charset="0"/>
                <a:cs typeface="Trebuchet MS"/>
              </a:rPr>
              <a:t>льно в</a:t>
            </a:r>
            <a:r>
              <a:rPr sz="2400" spc="-10" dirty="0">
                <a:latin typeface="Calibri" panose="020F0502020204030204" pitchFamily="34" charset="0"/>
                <a:cs typeface="Trebuchet MS"/>
              </a:rPr>
              <a:t>и</a:t>
            </a:r>
            <a:r>
              <a:rPr sz="2400" dirty="0">
                <a:latin typeface="Calibri" panose="020F0502020204030204" pitchFamily="34" charset="0"/>
                <a:cs typeface="Trebuchet MS"/>
              </a:rPr>
              <a:t>класти</a:t>
            </a:r>
            <a:r>
              <a:rPr sz="2400" spc="5" dirty="0">
                <a:latin typeface="Calibri" panose="020F0502020204030204" pitchFamily="34" charset="0"/>
                <a:cs typeface="Trebuchet MS"/>
              </a:rPr>
              <a:t> </a:t>
            </a:r>
            <a:r>
              <a:rPr sz="2400" dirty="0">
                <a:latin typeface="Calibri" panose="020F0502020204030204" pitchFamily="34" charset="0"/>
                <a:cs typeface="Trebuchet MS"/>
              </a:rPr>
              <a:t>у </a:t>
            </a:r>
            <a:r>
              <a:rPr sz="2400" spc="-10" dirty="0">
                <a:latin typeface="Calibri" panose="020F0502020204030204" pitchFamily="34" charset="0"/>
                <a:cs typeface="Trebuchet MS"/>
              </a:rPr>
              <a:t>в</a:t>
            </a:r>
            <a:r>
              <a:rPr sz="2400" dirty="0">
                <a:latin typeface="Calibri" panose="020F0502020204030204" pitchFamily="34" charset="0"/>
                <a:cs typeface="Trebuchet MS"/>
              </a:rPr>
              <a:t>игля</a:t>
            </a:r>
            <a:r>
              <a:rPr sz="2400" spc="5" dirty="0">
                <a:latin typeface="Calibri" panose="020F0502020204030204" pitchFamily="34" charset="0"/>
                <a:cs typeface="Trebuchet MS"/>
              </a:rPr>
              <a:t>д</a:t>
            </a:r>
            <a:r>
              <a:rPr sz="2400" dirty="0">
                <a:latin typeface="Calibri" panose="020F0502020204030204" pitchFamily="34" charset="0"/>
                <a:cs typeface="Trebuchet MS"/>
              </a:rPr>
              <a:t>і </a:t>
            </a:r>
            <a:r>
              <a:rPr sz="2400" spc="5" dirty="0">
                <a:latin typeface="Calibri" panose="020F0502020204030204" pitchFamily="34" charset="0"/>
                <a:cs typeface="Trebuchet MS"/>
              </a:rPr>
              <a:t>т</a:t>
            </a:r>
            <a:r>
              <a:rPr sz="2400" dirty="0">
                <a:latin typeface="Calibri" panose="020F0502020204030204" pitchFamily="34" charset="0"/>
                <a:cs typeface="Trebuchet MS"/>
              </a:rPr>
              <a:t>абли</a:t>
            </a:r>
            <a:r>
              <a:rPr sz="2400" spc="-10" dirty="0">
                <a:latin typeface="Calibri" panose="020F0502020204030204" pitchFamily="34" charset="0"/>
                <a:cs typeface="Trebuchet MS"/>
              </a:rPr>
              <a:t>ц</a:t>
            </a:r>
            <a:r>
              <a:rPr sz="2400" dirty="0">
                <a:latin typeface="Calibri" panose="020F0502020204030204" pitchFamily="34" charset="0"/>
                <a:cs typeface="Trebuchet MS"/>
              </a:rPr>
              <a:t>і.</a:t>
            </a:r>
          </a:p>
          <a:p>
            <a:pPr marL="355600" marR="335280" indent="-342900">
              <a:lnSpc>
                <a:spcPct val="100000"/>
              </a:lnSpc>
              <a:spcBef>
                <a:spcPts val="575"/>
              </a:spcBef>
              <a:buFont typeface="Trebuchet MS"/>
              <a:buChar char="•"/>
              <a:tabLst>
                <a:tab pos="356235" algn="l"/>
              </a:tabLst>
            </a:pPr>
            <a:r>
              <a:rPr sz="2400" dirty="0">
                <a:latin typeface="Calibri" panose="020F0502020204030204" pitchFamily="34" charset="0"/>
                <a:cs typeface="Trebuchet MS"/>
              </a:rPr>
              <a:t>У цьо</a:t>
            </a:r>
            <a:r>
              <a:rPr sz="2400" spc="-10" dirty="0">
                <a:latin typeface="Calibri" panose="020F0502020204030204" pitchFamily="34" charset="0"/>
                <a:cs typeface="Trebuchet MS"/>
              </a:rPr>
              <a:t>м</a:t>
            </a:r>
            <a:r>
              <a:rPr sz="2400" dirty="0">
                <a:latin typeface="Calibri" panose="020F0502020204030204" pitchFamily="34" charset="0"/>
                <a:cs typeface="Trebuchet MS"/>
              </a:rPr>
              <a:t>у</a:t>
            </a:r>
            <a:r>
              <a:rPr sz="2400" spc="10" dirty="0">
                <a:latin typeface="Calibri" panose="020F0502020204030204" pitchFamily="34" charset="0"/>
                <a:cs typeface="Trebuchet MS"/>
              </a:rPr>
              <a:t> </a:t>
            </a:r>
            <a:r>
              <a:rPr sz="2400" dirty="0">
                <a:latin typeface="Calibri" panose="020F0502020204030204" pitchFamily="34" charset="0"/>
                <a:cs typeface="Trebuchet MS"/>
              </a:rPr>
              <a:t>плані не</a:t>
            </a:r>
            <a:r>
              <a:rPr sz="2400" spc="-15" dirty="0">
                <a:latin typeface="Calibri" panose="020F0502020204030204" pitchFamily="34" charset="0"/>
                <a:cs typeface="Trebuchet MS"/>
              </a:rPr>
              <a:t>о</a:t>
            </a:r>
            <a:r>
              <a:rPr sz="2400" dirty="0">
                <a:latin typeface="Calibri" panose="020F0502020204030204" pitchFamily="34" charset="0"/>
                <a:cs typeface="Trebuchet MS"/>
              </a:rPr>
              <a:t>бхідно </a:t>
            </a:r>
            <a:r>
              <a:rPr sz="2400" spc="-10" dirty="0">
                <a:latin typeface="Calibri" panose="020F0502020204030204" pitchFamily="34" charset="0"/>
                <a:cs typeface="Trebuchet MS"/>
              </a:rPr>
              <a:t>в</a:t>
            </a:r>
            <a:r>
              <a:rPr sz="2400" dirty="0">
                <a:latin typeface="Calibri" panose="020F0502020204030204" pitchFamily="34" charset="0"/>
                <a:cs typeface="Trebuchet MS"/>
              </a:rPr>
              <a:t>каз</a:t>
            </a:r>
            <a:r>
              <a:rPr sz="2400" spc="5" dirty="0">
                <a:latin typeface="Calibri" panose="020F0502020204030204" pitchFamily="34" charset="0"/>
                <a:cs typeface="Trebuchet MS"/>
              </a:rPr>
              <a:t>а</a:t>
            </a:r>
            <a:r>
              <a:rPr sz="2400" dirty="0">
                <a:latin typeface="Calibri" panose="020F0502020204030204" pitchFamily="34" charset="0"/>
                <a:cs typeface="Trebuchet MS"/>
              </a:rPr>
              <a:t>ти</a:t>
            </a:r>
            <a:r>
              <a:rPr sz="2400" spc="5"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с</a:t>
            </a:r>
            <a:r>
              <a:rPr sz="2400" dirty="0">
                <a:latin typeface="Calibri" panose="020F0502020204030204" pitchFamily="34" charset="0"/>
                <a:cs typeface="Trebuchet MS"/>
              </a:rPr>
              <a:t>і клю</a:t>
            </a:r>
            <a:r>
              <a:rPr sz="2400" spc="-10" dirty="0">
                <a:latin typeface="Calibri" panose="020F0502020204030204" pitchFamily="34" charset="0"/>
                <a:cs typeface="Trebuchet MS"/>
              </a:rPr>
              <a:t>ч</a:t>
            </a:r>
            <a:r>
              <a:rPr sz="2400" dirty="0">
                <a:latin typeface="Calibri" panose="020F0502020204030204" pitchFamily="34" charset="0"/>
                <a:cs typeface="Trebuchet MS"/>
              </a:rPr>
              <a:t>о</a:t>
            </a:r>
            <a:r>
              <a:rPr sz="2400" spc="-10" dirty="0">
                <a:latin typeface="Calibri" panose="020F0502020204030204" pitchFamily="34" charset="0"/>
                <a:cs typeface="Trebuchet MS"/>
              </a:rPr>
              <a:t>в</a:t>
            </a:r>
            <a:r>
              <a:rPr sz="2400" dirty="0">
                <a:latin typeface="Calibri" panose="020F0502020204030204" pitchFamily="34" charset="0"/>
                <a:cs typeface="Trebuchet MS"/>
              </a:rPr>
              <a:t>і</a:t>
            </a:r>
            <a:r>
              <a:rPr sz="2400" spc="10" dirty="0">
                <a:latin typeface="Calibri" panose="020F0502020204030204" pitchFamily="34" charset="0"/>
                <a:cs typeface="Trebuchet MS"/>
              </a:rPr>
              <a:t> </a:t>
            </a:r>
            <a:r>
              <a:rPr sz="2400" dirty="0">
                <a:latin typeface="Calibri" panose="020F0502020204030204" pitchFamily="34" charset="0"/>
                <a:cs typeface="Trebuchet MS"/>
              </a:rPr>
              <a:t>п</a:t>
            </a:r>
            <a:r>
              <a:rPr sz="2400" spc="-10" dirty="0">
                <a:latin typeface="Calibri" panose="020F0502020204030204" pitchFamily="34" charset="0"/>
                <a:cs typeface="Trebuchet MS"/>
              </a:rPr>
              <a:t>о</a:t>
            </a:r>
            <a:r>
              <a:rPr sz="2400" dirty="0">
                <a:latin typeface="Calibri" panose="020F0502020204030204" pitchFamily="34" charset="0"/>
                <a:cs typeface="Trebuchet MS"/>
              </a:rPr>
              <a:t>дії, що</a:t>
            </a:r>
            <a:r>
              <a:rPr sz="2400" spc="-5" dirty="0">
                <a:latin typeface="Calibri" panose="020F0502020204030204" pitchFamily="34" charset="0"/>
                <a:cs typeface="Trebuchet MS"/>
              </a:rPr>
              <a:t> </a:t>
            </a:r>
            <a:r>
              <a:rPr sz="2400" dirty="0">
                <a:latin typeface="Calibri" panose="020F0502020204030204" pitchFamily="34" charset="0"/>
                <a:cs typeface="Trebuchet MS"/>
              </a:rPr>
              <a:t>є</a:t>
            </a:r>
            <a:r>
              <a:rPr sz="2400" spc="-10" dirty="0">
                <a:latin typeface="Calibri" panose="020F0502020204030204" pitchFamily="34" charset="0"/>
                <a:cs typeface="Trebuchet MS"/>
              </a:rPr>
              <a:t> </a:t>
            </a:r>
            <a:r>
              <a:rPr sz="2400" dirty="0">
                <a:latin typeface="Calibri" panose="020F0502020204030204" pitchFamily="34" charset="0"/>
                <a:cs typeface="Trebuchet MS"/>
              </a:rPr>
              <a:t>заставою</a:t>
            </a:r>
            <a:r>
              <a:rPr sz="2400" spc="-5" dirty="0">
                <a:latin typeface="Calibri" panose="020F0502020204030204" pitchFamily="34" charset="0"/>
                <a:cs typeface="Trebuchet MS"/>
              </a:rPr>
              <a:t> </a:t>
            </a:r>
            <a:r>
              <a:rPr sz="2400" dirty="0">
                <a:latin typeface="Calibri" panose="020F0502020204030204" pitchFamily="34" charset="0"/>
                <a:cs typeface="Trebuchet MS"/>
              </a:rPr>
              <a:t>у</a:t>
            </a:r>
            <a:r>
              <a:rPr sz="2400" spc="-15" dirty="0">
                <a:latin typeface="Calibri" panose="020F0502020204030204" pitchFamily="34" charset="0"/>
                <a:cs typeface="Trebuchet MS"/>
              </a:rPr>
              <a:t>с</a:t>
            </a:r>
            <a:r>
              <a:rPr sz="2400" dirty="0">
                <a:latin typeface="Calibri" panose="020F0502020204030204" pitchFamily="34" charset="0"/>
                <a:cs typeface="Trebuchet MS"/>
              </a:rPr>
              <a:t>п</a:t>
            </a:r>
            <a:r>
              <a:rPr sz="2400" spc="-10" dirty="0">
                <a:latin typeface="Calibri" panose="020F0502020204030204" pitchFamily="34" charset="0"/>
                <a:cs typeface="Trebuchet MS"/>
              </a:rPr>
              <a:t>і</a:t>
            </a:r>
            <a:r>
              <a:rPr sz="2400" dirty="0">
                <a:latin typeface="Calibri" panose="020F0502020204030204" pitchFamily="34" charset="0"/>
                <a:cs typeface="Trebuchet MS"/>
              </a:rPr>
              <a:t>шного з</a:t>
            </a:r>
            <a:r>
              <a:rPr sz="2400" spc="5" dirty="0">
                <a:latin typeface="Calibri" panose="020F0502020204030204" pitchFamily="34" charset="0"/>
                <a:cs typeface="Trebuchet MS"/>
              </a:rPr>
              <a:t>д</a:t>
            </a:r>
            <a:r>
              <a:rPr sz="2400" dirty="0">
                <a:latin typeface="Calibri" panose="020F0502020204030204" pitchFamily="34" charset="0"/>
                <a:cs typeface="Trebuchet MS"/>
              </a:rPr>
              <a:t>і</a:t>
            </a:r>
            <a:r>
              <a:rPr sz="2400" spc="-15" dirty="0">
                <a:latin typeface="Calibri" panose="020F0502020204030204" pitchFamily="34" charset="0"/>
                <a:cs typeface="Trebuchet MS"/>
              </a:rPr>
              <a:t>й</a:t>
            </a:r>
            <a:r>
              <a:rPr sz="2400" dirty="0">
                <a:latin typeface="Calibri" panose="020F0502020204030204" pitchFamily="34" charset="0"/>
                <a:cs typeface="Trebuchet MS"/>
              </a:rPr>
              <a:t>сн</a:t>
            </a:r>
            <a:r>
              <a:rPr sz="2400" spc="-15" dirty="0">
                <a:latin typeface="Calibri" panose="020F0502020204030204" pitchFamily="34" charset="0"/>
                <a:cs typeface="Trebuchet MS"/>
              </a:rPr>
              <a:t>е</a:t>
            </a:r>
            <a:r>
              <a:rPr sz="2400" dirty="0">
                <a:latin typeface="Calibri" panose="020F0502020204030204" pitchFamily="34" charset="0"/>
                <a:cs typeface="Trebuchet MS"/>
              </a:rPr>
              <a:t>ння</a:t>
            </a:r>
            <a:r>
              <a:rPr sz="2400" spc="-15" dirty="0">
                <a:latin typeface="Calibri" panose="020F0502020204030204" pitchFamily="34" charset="0"/>
                <a:cs typeface="Trebuchet MS"/>
              </a:rPr>
              <a:t> </a:t>
            </a:r>
            <a:r>
              <a:rPr sz="2400" dirty="0">
                <a:latin typeface="Calibri" panose="020F0502020204030204" pitchFamily="34" charset="0"/>
                <a:cs typeface="Trebuchet MS"/>
              </a:rPr>
              <a:t>п</a:t>
            </a:r>
            <a:r>
              <a:rPr sz="2400" spc="-10" dirty="0">
                <a:latin typeface="Calibri" panose="020F0502020204030204" pitchFamily="34" charset="0"/>
                <a:cs typeface="Trebuchet MS"/>
              </a:rPr>
              <a:t>р</a:t>
            </a:r>
            <a:r>
              <a:rPr sz="2400" dirty="0">
                <a:latin typeface="Calibri" panose="020F0502020204030204" pitchFamily="34" charset="0"/>
                <a:cs typeface="Trebuchet MS"/>
              </a:rPr>
              <a:t>о</a:t>
            </a:r>
            <a:r>
              <a:rPr sz="2400" spc="-15" dirty="0">
                <a:latin typeface="Calibri" panose="020F0502020204030204" pitchFamily="34" charset="0"/>
                <a:cs typeface="Trebuchet MS"/>
              </a:rPr>
              <a:t>е</a:t>
            </a:r>
            <a:r>
              <a:rPr sz="2400" dirty="0">
                <a:latin typeface="Calibri" panose="020F0502020204030204" pitchFamily="34" charset="0"/>
                <a:cs typeface="Trebuchet MS"/>
              </a:rPr>
              <a:t>кту, напр</a:t>
            </a:r>
            <a:r>
              <a:rPr sz="2400" spc="-15" dirty="0">
                <a:latin typeface="Calibri" panose="020F0502020204030204" pitchFamily="34" charset="0"/>
                <a:cs typeface="Trebuchet MS"/>
              </a:rPr>
              <a:t>и</a:t>
            </a:r>
            <a:r>
              <a:rPr sz="2400" dirty="0">
                <a:latin typeface="Calibri" panose="020F0502020204030204" pitchFamily="34" charset="0"/>
                <a:cs typeface="Trebuchet MS"/>
              </a:rPr>
              <a:t>кла</a:t>
            </a:r>
            <a:r>
              <a:rPr sz="2400" spc="5" dirty="0">
                <a:latin typeface="Calibri" panose="020F0502020204030204" pitchFamily="34" charset="0"/>
                <a:cs typeface="Trebuchet MS"/>
              </a:rPr>
              <a:t>д</a:t>
            </a:r>
            <a:r>
              <a:rPr sz="2400" dirty="0">
                <a:latin typeface="Calibri" panose="020F0502020204030204" pitchFamily="34" charset="0"/>
                <a:cs typeface="Trebuchet MS"/>
              </a:rPr>
              <a:t>,</a:t>
            </a:r>
            <a:r>
              <a:rPr sz="2400" spc="10" dirty="0">
                <a:latin typeface="Calibri" panose="020F0502020204030204" pitchFamily="34" charset="0"/>
                <a:cs typeface="Trebuchet MS"/>
              </a:rPr>
              <a:t> </a:t>
            </a:r>
            <a:r>
              <a:rPr sz="2400" dirty="0">
                <a:latin typeface="Calibri" panose="020F0502020204030204" pitchFamily="34" charset="0"/>
                <a:cs typeface="Trebuchet MS"/>
              </a:rPr>
              <a:t>стр</a:t>
            </a:r>
            <a:r>
              <a:rPr sz="2400" spc="-10" dirty="0">
                <a:latin typeface="Calibri" panose="020F0502020204030204" pitchFamily="34" charset="0"/>
                <a:cs typeface="Trebuchet MS"/>
              </a:rPr>
              <a:t>о</a:t>
            </a:r>
            <a:r>
              <a:rPr sz="2400" dirty="0">
                <a:latin typeface="Calibri" panose="020F0502020204030204" pitchFamily="34" charset="0"/>
                <a:cs typeface="Trebuchet MS"/>
              </a:rPr>
              <a:t>к підп</a:t>
            </a:r>
            <a:r>
              <a:rPr sz="2400" spc="-10" dirty="0">
                <a:latin typeface="Calibri" panose="020F0502020204030204" pitchFamily="34" charset="0"/>
                <a:cs typeface="Trebuchet MS"/>
              </a:rPr>
              <a:t>и</a:t>
            </a:r>
            <a:r>
              <a:rPr sz="2400" dirty="0">
                <a:latin typeface="Calibri" panose="020F0502020204030204" pitchFamily="34" charset="0"/>
                <a:cs typeface="Trebuchet MS"/>
              </a:rPr>
              <a:t>сання </a:t>
            </a:r>
            <a:r>
              <a:rPr sz="2400" spc="5" dirty="0">
                <a:latin typeface="Calibri" panose="020F0502020204030204" pitchFamily="34" charset="0"/>
                <a:cs typeface="Trebuchet MS"/>
              </a:rPr>
              <a:t>д</a:t>
            </a:r>
            <a:r>
              <a:rPr sz="2400" dirty="0">
                <a:latin typeface="Calibri" panose="020F0502020204030204" pitchFamily="34" charset="0"/>
                <a:cs typeface="Trebuchet MS"/>
              </a:rPr>
              <a:t>ого</a:t>
            </a:r>
            <a:r>
              <a:rPr sz="2400" spc="-10" dirty="0">
                <a:latin typeface="Calibri" panose="020F0502020204030204" pitchFamily="34" charset="0"/>
                <a:cs typeface="Trebuchet MS"/>
              </a:rPr>
              <a:t>в</a:t>
            </a:r>
            <a:r>
              <a:rPr sz="2400" dirty="0">
                <a:latin typeface="Calibri" panose="020F0502020204030204" pitchFamily="34" charset="0"/>
                <a:cs typeface="Trebuchet MS"/>
              </a:rPr>
              <a:t>о</a:t>
            </a:r>
            <a:r>
              <a:rPr sz="2400" spc="-10" dirty="0">
                <a:latin typeface="Calibri" panose="020F0502020204030204" pitchFamily="34" charset="0"/>
                <a:cs typeface="Trebuchet MS"/>
              </a:rPr>
              <a:t>р</a:t>
            </a:r>
            <a:r>
              <a:rPr sz="2400" dirty="0">
                <a:latin typeface="Calibri" panose="020F0502020204030204" pitchFamily="34" charset="0"/>
                <a:cs typeface="Trebuchet MS"/>
              </a:rPr>
              <a:t>у про</a:t>
            </a:r>
            <a:r>
              <a:rPr sz="2400" spc="10" dirty="0">
                <a:latin typeface="Calibri" panose="020F0502020204030204" pitchFamily="34" charset="0"/>
                <a:cs typeface="Trebuchet MS"/>
              </a:rPr>
              <a:t> </a:t>
            </a:r>
            <a:r>
              <a:rPr sz="2400" dirty="0">
                <a:latin typeface="Calibri" panose="020F0502020204030204" pitchFamily="34" charset="0"/>
                <a:cs typeface="Trebuchet MS"/>
              </a:rPr>
              <a:t>над</a:t>
            </a:r>
            <a:r>
              <a:rPr sz="2400" spc="5" dirty="0">
                <a:latin typeface="Calibri" panose="020F0502020204030204" pitchFamily="34" charset="0"/>
                <a:cs typeface="Trebuchet MS"/>
              </a:rPr>
              <a:t>а</a:t>
            </a:r>
            <a:r>
              <a:rPr sz="2400" dirty="0">
                <a:latin typeface="Calibri" panose="020F0502020204030204" pitchFamily="34" charset="0"/>
                <a:cs typeface="Trebuchet MS"/>
              </a:rPr>
              <a:t>ння к</a:t>
            </a:r>
            <a:r>
              <a:rPr sz="2400" spc="-10" dirty="0">
                <a:latin typeface="Calibri" panose="020F0502020204030204" pitchFamily="34" charset="0"/>
                <a:cs typeface="Trebuchet MS"/>
              </a:rPr>
              <a:t>р</a:t>
            </a:r>
            <a:r>
              <a:rPr sz="2400" dirty="0">
                <a:latin typeface="Calibri" panose="020F0502020204030204" pitchFamily="34" charset="0"/>
                <a:cs typeface="Trebuchet MS"/>
              </a:rPr>
              <a:t>едиту,</a:t>
            </a:r>
            <a:r>
              <a:rPr sz="2400" spc="5" dirty="0">
                <a:latin typeface="Calibri" panose="020F0502020204030204" pitchFamily="34" charset="0"/>
                <a:cs typeface="Trebuchet MS"/>
              </a:rPr>
              <a:t> </a:t>
            </a:r>
            <a:r>
              <a:rPr sz="2400" dirty="0">
                <a:latin typeface="Calibri" panose="020F0502020204030204" pitchFamily="34" charset="0"/>
                <a:cs typeface="Trebuchet MS"/>
              </a:rPr>
              <a:t>стр</a:t>
            </a:r>
            <a:r>
              <a:rPr sz="2400" spc="-10" dirty="0">
                <a:latin typeface="Calibri" panose="020F0502020204030204" pitchFamily="34" charset="0"/>
                <a:cs typeface="Trebuchet MS"/>
              </a:rPr>
              <a:t>о</a:t>
            </a:r>
            <a:r>
              <a:rPr sz="2400" dirty="0">
                <a:latin typeface="Calibri" panose="020F0502020204030204" pitchFamily="34" charset="0"/>
                <a:cs typeface="Trebuchet MS"/>
              </a:rPr>
              <a:t>к оде</a:t>
            </a:r>
            <a:r>
              <a:rPr sz="2400" spc="-10" dirty="0">
                <a:latin typeface="Calibri" panose="020F0502020204030204" pitchFamily="34" charset="0"/>
                <a:cs typeface="Trebuchet MS"/>
              </a:rPr>
              <a:t>р</a:t>
            </a:r>
            <a:r>
              <a:rPr sz="2400" dirty="0">
                <a:latin typeface="Calibri" panose="020F0502020204030204" pitchFamily="34" charset="0"/>
                <a:cs typeface="Trebuchet MS"/>
              </a:rPr>
              <a:t>жання п</a:t>
            </a:r>
            <a:r>
              <a:rPr sz="2400" spc="-10" dirty="0">
                <a:latin typeface="Calibri" panose="020F0502020204030204" pitchFamily="34" charset="0"/>
                <a:cs typeface="Trebuchet MS"/>
              </a:rPr>
              <a:t>е</a:t>
            </a:r>
            <a:r>
              <a:rPr sz="2400" dirty="0">
                <a:latin typeface="Calibri" panose="020F0502020204030204" pitchFamily="34" charset="0"/>
                <a:cs typeface="Trebuchet MS"/>
              </a:rPr>
              <a:t>ршого</a:t>
            </a:r>
            <a:r>
              <a:rPr sz="2400" spc="10" dirty="0">
                <a:latin typeface="Calibri" panose="020F0502020204030204" pitchFamily="34" charset="0"/>
                <a:cs typeface="Trebuchet MS"/>
              </a:rPr>
              <a:t> </a:t>
            </a:r>
            <a:r>
              <a:rPr sz="2400" dirty="0">
                <a:latin typeface="Calibri" panose="020F0502020204030204" pitchFamily="34" charset="0"/>
                <a:cs typeface="Trebuchet MS"/>
              </a:rPr>
              <a:t>траншу й ін.</a:t>
            </a:r>
          </a:p>
          <a:p>
            <a:pPr marL="355600" marR="166370" indent="-342900">
              <a:lnSpc>
                <a:spcPct val="100000"/>
              </a:lnSpc>
              <a:spcBef>
                <a:spcPts val="575"/>
              </a:spcBef>
              <a:buFont typeface="Trebuchet MS"/>
              <a:buChar char="•"/>
              <a:tabLst>
                <a:tab pos="356235" algn="l"/>
              </a:tabLst>
            </a:pPr>
            <a:r>
              <a:rPr sz="2400" dirty="0">
                <a:latin typeface="Calibri" panose="020F0502020204030204" pitchFamily="34" charset="0"/>
                <a:cs typeface="Trebuchet MS"/>
              </a:rPr>
              <a:t>Нео</a:t>
            </a:r>
            <a:r>
              <a:rPr sz="2400" spc="-10" dirty="0">
                <a:latin typeface="Calibri" panose="020F0502020204030204" pitchFamily="34" charset="0"/>
                <a:cs typeface="Trebuchet MS"/>
              </a:rPr>
              <a:t>б</a:t>
            </a:r>
            <a:r>
              <a:rPr sz="2400" dirty="0">
                <a:latin typeface="Calibri" panose="020F0502020204030204" pitchFamily="34" charset="0"/>
                <a:cs typeface="Trebuchet MS"/>
              </a:rPr>
              <a:t>хідно</a:t>
            </a:r>
            <a:r>
              <a:rPr sz="2400" spc="5" dirty="0">
                <a:latin typeface="Calibri" panose="020F0502020204030204" pitchFamily="34" charset="0"/>
                <a:cs typeface="Trebuchet MS"/>
              </a:rPr>
              <a:t> </a:t>
            </a:r>
            <a:r>
              <a:rPr sz="2400" dirty="0">
                <a:latin typeface="Calibri" panose="020F0502020204030204" pitchFamily="34" charset="0"/>
                <a:cs typeface="Trebuchet MS"/>
              </a:rPr>
              <a:t>т</a:t>
            </a:r>
            <a:r>
              <a:rPr sz="2400" spc="5" dirty="0">
                <a:latin typeface="Calibri" panose="020F0502020204030204" pitchFamily="34" charset="0"/>
                <a:cs typeface="Trebuchet MS"/>
              </a:rPr>
              <a:t>а</a:t>
            </a:r>
            <a:r>
              <a:rPr sz="2400" dirty="0">
                <a:latin typeface="Calibri" panose="020F0502020204030204" pitchFamily="34" charset="0"/>
                <a:cs typeface="Trebuchet MS"/>
              </a:rPr>
              <a:t>к</a:t>
            </a:r>
            <a:r>
              <a:rPr sz="2400" spc="-10" dirty="0">
                <a:latin typeface="Calibri" panose="020F0502020204030204" pitchFamily="34" charset="0"/>
                <a:cs typeface="Trebuchet MS"/>
              </a:rPr>
              <a:t>о</a:t>
            </a:r>
            <a:r>
              <a:rPr sz="2400" dirty="0">
                <a:latin typeface="Calibri" panose="020F0502020204030204" pitchFamily="34" charset="0"/>
                <a:cs typeface="Trebuchet MS"/>
              </a:rPr>
              <a:t>ж визначити</a:t>
            </a:r>
            <a:r>
              <a:rPr sz="2400" spc="5" dirty="0">
                <a:latin typeface="Calibri" panose="020F0502020204030204" pitchFamily="34" charset="0"/>
                <a:cs typeface="Trebuchet MS"/>
              </a:rPr>
              <a:t> </a:t>
            </a:r>
            <a:r>
              <a:rPr sz="2400" dirty="0">
                <a:latin typeface="Calibri" panose="020F0502020204030204" pitchFamily="34" charset="0"/>
                <a:cs typeface="Trebuchet MS"/>
              </a:rPr>
              <a:t>буд</a:t>
            </a:r>
            <a:r>
              <a:rPr sz="2400" spc="5" dirty="0">
                <a:latin typeface="Calibri" panose="020F0502020204030204" pitchFamily="34" charset="0"/>
                <a:cs typeface="Trebuchet MS"/>
              </a:rPr>
              <a:t>ь</a:t>
            </a:r>
            <a:r>
              <a:rPr sz="2400" spc="-10" dirty="0">
                <a:latin typeface="Calibri" panose="020F0502020204030204" pitchFamily="34" charset="0"/>
                <a:cs typeface="Trebuchet MS"/>
              </a:rPr>
              <a:t>-</a:t>
            </a:r>
            <a:r>
              <a:rPr sz="2400" dirty="0">
                <a:latin typeface="Calibri" panose="020F0502020204030204" pitchFamily="34" charset="0"/>
                <a:cs typeface="Trebuchet MS"/>
              </a:rPr>
              <a:t>яке</a:t>
            </a:r>
            <a:r>
              <a:rPr sz="2400" spc="10" dirty="0">
                <a:latin typeface="Calibri" panose="020F0502020204030204" pitchFamily="34" charset="0"/>
                <a:cs typeface="Trebuchet MS"/>
              </a:rPr>
              <a:t> </a:t>
            </a:r>
            <a:r>
              <a:rPr sz="2400" dirty="0">
                <a:latin typeface="Calibri" panose="020F0502020204030204" pitchFamily="34" charset="0"/>
                <a:cs typeface="Trebuchet MS"/>
              </a:rPr>
              <a:t>зовн</a:t>
            </a:r>
            <a:r>
              <a:rPr sz="2400" spc="-10" dirty="0">
                <a:latin typeface="Calibri" panose="020F0502020204030204" pitchFamily="34" charset="0"/>
                <a:cs typeface="Trebuchet MS"/>
              </a:rPr>
              <a:t>і</a:t>
            </a:r>
            <a:r>
              <a:rPr sz="2400" dirty="0">
                <a:latin typeface="Calibri" panose="020F0502020204030204" pitchFamily="34" charset="0"/>
                <a:cs typeface="Trebuchet MS"/>
              </a:rPr>
              <a:t>шнє вплив факт</a:t>
            </a:r>
            <a:r>
              <a:rPr sz="2400" spc="-10" dirty="0">
                <a:latin typeface="Calibri" panose="020F0502020204030204" pitchFamily="34" charset="0"/>
                <a:cs typeface="Trebuchet MS"/>
              </a:rPr>
              <a:t>о</a:t>
            </a:r>
            <a:r>
              <a:rPr sz="2400" dirty="0">
                <a:latin typeface="Calibri" panose="020F0502020204030204" pitchFamily="34" charset="0"/>
                <a:cs typeface="Trebuchet MS"/>
              </a:rPr>
              <a:t>ру</a:t>
            </a:r>
            <a:r>
              <a:rPr sz="2400" spc="-5" dirty="0">
                <a:latin typeface="Calibri" panose="020F0502020204030204" pitchFamily="34" charset="0"/>
                <a:cs typeface="Trebuchet MS"/>
              </a:rPr>
              <a:t> </a:t>
            </a:r>
            <a:r>
              <a:rPr sz="2400" dirty="0">
                <a:latin typeface="Calibri" panose="020F0502020204030204" pitchFamily="34" charset="0"/>
                <a:cs typeface="Trebuchet MS"/>
              </a:rPr>
              <a:t>часу</a:t>
            </a:r>
            <a:r>
              <a:rPr sz="2400" spc="-5" dirty="0">
                <a:latin typeface="Calibri" panose="020F0502020204030204" pitchFamily="34" charset="0"/>
                <a:cs typeface="Trebuchet MS"/>
              </a:rPr>
              <a:t> </a:t>
            </a:r>
            <a:r>
              <a:rPr sz="2400" dirty="0">
                <a:latin typeface="Calibri" panose="020F0502020204030204" pitchFamily="34" charset="0"/>
                <a:cs typeface="Trebuchet MS"/>
              </a:rPr>
              <a:t>на п</a:t>
            </a:r>
            <a:r>
              <a:rPr sz="2400" spc="-10" dirty="0">
                <a:latin typeface="Calibri" panose="020F0502020204030204" pitchFamily="34" charset="0"/>
                <a:cs typeface="Trebuchet MS"/>
              </a:rPr>
              <a:t>р</a:t>
            </a:r>
            <a:r>
              <a:rPr sz="2400" dirty="0">
                <a:latin typeface="Calibri" panose="020F0502020204030204" pitchFamily="34" charset="0"/>
                <a:cs typeface="Trebuchet MS"/>
              </a:rPr>
              <a:t>о</a:t>
            </a:r>
            <a:r>
              <a:rPr sz="2400" spc="-15" dirty="0">
                <a:latin typeface="Calibri" panose="020F0502020204030204" pitchFamily="34" charset="0"/>
                <a:cs typeface="Trebuchet MS"/>
              </a:rPr>
              <a:t>е</a:t>
            </a:r>
            <a:r>
              <a:rPr sz="2400" dirty="0">
                <a:latin typeface="Calibri" panose="020F0502020204030204" pitchFamily="34" charset="0"/>
                <a:cs typeface="Trebuchet MS"/>
              </a:rPr>
              <a:t>кт</a:t>
            </a:r>
            <a:r>
              <a:rPr sz="2400" spc="20" dirty="0">
                <a:latin typeface="Calibri" panose="020F0502020204030204" pitchFamily="34" charset="0"/>
                <a:cs typeface="Trebuchet MS"/>
              </a:rPr>
              <a:t> </a:t>
            </a:r>
            <a:r>
              <a:rPr sz="2400" dirty="0">
                <a:latin typeface="Calibri" panose="020F0502020204030204" pitchFamily="34" charset="0"/>
                <a:cs typeface="Trebuchet MS"/>
              </a:rPr>
              <a:t>(нап</a:t>
            </a:r>
            <a:r>
              <a:rPr sz="2400" spc="-15" dirty="0">
                <a:latin typeface="Calibri" panose="020F0502020204030204" pitchFamily="34" charset="0"/>
                <a:cs typeface="Trebuchet MS"/>
              </a:rPr>
              <a:t>р</a:t>
            </a:r>
            <a:r>
              <a:rPr sz="2400" dirty="0">
                <a:latin typeface="Calibri" panose="020F0502020204030204" pitchFamily="34" charset="0"/>
                <a:cs typeface="Trebuchet MS"/>
              </a:rPr>
              <a:t>и</a:t>
            </a:r>
            <a:r>
              <a:rPr sz="2400" spc="-10" dirty="0">
                <a:latin typeface="Calibri" panose="020F0502020204030204" pitchFamily="34" charset="0"/>
                <a:cs typeface="Trebuchet MS"/>
              </a:rPr>
              <a:t>к</a:t>
            </a:r>
            <a:r>
              <a:rPr sz="2400" dirty="0">
                <a:latin typeface="Calibri" panose="020F0502020204030204" pitchFamily="34" charset="0"/>
                <a:cs typeface="Trebuchet MS"/>
              </a:rPr>
              <a:t>ла</a:t>
            </a:r>
            <a:r>
              <a:rPr sz="2400" spc="5" dirty="0">
                <a:latin typeface="Calibri" panose="020F0502020204030204" pitchFamily="34" charset="0"/>
                <a:cs typeface="Trebuchet MS"/>
              </a:rPr>
              <a:t>д</a:t>
            </a:r>
            <a:r>
              <a:rPr sz="2400" dirty="0">
                <a:latin typeface="Calibri" panose="020F0502020204030204" pitchFamily="34" charset="0"/>
                <a:cs typeface="Trebuchet MS"/>
              </a:rPr>
              <a:t>,</a:t>
            </a:r>
            <a:r>
              <a:rPr sz="2400" spc="10" dirty="0">
                <a:latin typeface="Calibri" panose="020F0502020204030204" pitchFamily="34" charset="0"/>
                <a:cs typeface="Trebuchet MS"/>
              </a:rPr>
              <a:t> </a:t>
            </a:r>
            <a:r>
              <a:rPr sz="2400" dirty="0">
                <a:latin typeface="Calibri" panose="020F0502020204030204" pitchFamily="34" charset="0"/>
                <a:cs typeface="Trebuchet MS"/>
              </a:rPr>
              <a:t>задаток губ</a:t>
            </a:r>
            <a:r>
              <a:rPr sz="2400" spc="-10" dirty="0">
                <a:latin typeface="Calibri" panose="020F0502020204030204" pitchFamily="34" charset="0"/>
                <a:cs typeface="Trebuchet MS"/>
              </a:rPr>
              <a:t>и</a:t>
            </a:r>
            <a:r>
              <a:rPr sz="2400" dirty="0">
                <a:latin typeface="Calibri" panose="020F0502020204030204" pitchFamily="34" charset="0"/>
                <a:cs typeface="Trebuchet MS"/>
              </a:rPr>
              <a:t>ться,</a:t>
            </a:r>
            <a:r>
              <a:rPr sz="2400" spc="10" dirty="0">
                <a:latin typeface="Calibri" panose="020F0502020204030204" pitchFamily="34" charset="0"/>
                <a:cs typeface="Trebuchet MS"/>
              </a:rPr>
              <a:t> </a:t>
            </a:r>
            <a:r>
              <a:rPr sz="2400" dirty="0">
                <a:latin typeface="Calibri" panose="020F0502020204030204" pitchFamily="34" charset="0"/>
                <a:cs typeface="Trebuchet MS"/>
              </a:rPr>
              <a:t>або повна</a:t>
            </a:r>
            <a:r>
              <a:rPr sz="2400" spc="10"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и</a:t>
            </a:r>
            <a:r>
              <a:rPr sz="2400" dirty="0">
                <a:latin typeface="Calibri" panose="020F0502020204030204" pitchFamily="34" charset="0"/>
                <a:cs typeface="Trebuchet MS"/>
              </a:rPr>
              <a:t>плата</a:t>
            </a:r>
            <a:r>
              <a:rPr sz="2400" spc="10" dirty="0">
                <a:latin typeface="Calibri" panose="020F0502020204030204" pitchFamily="34" charset="0"/>
                <a:cs typeface="Trebuchet MS"/>
              </a:rPr>
              <a:t> </a:t>
            </a:r>
            <a:r>
              <a:rPr sz="2400" dirty="0">
                <a:latin typeface="Calibri" panose="020F0502020204030204" pitchFamily="34" charset="0"/>
                <a:cs typeface="Trebuchet MS"/>
              </a:rPr>
              <a:t>не </a:t>
            </a:r>
            <a:r>
              <a:rPr sz="2400" spc="-10" dirty="0">
                <a:latin typeface="Calibri" panose="020F0502020204030204" pitchFamily="34" charset="0"/>
                <a:cs typeface="Trebuchet MS"/>
              </a:rPr>
              <a:t>о</a:t>
            </a:r>
            <a:r>
              <a:rPr sz="2400" dirty="0">
                <a:latin typeface="Calibri" panose="020F0502020204030204" pitchFamily="34" charset="0"/>
                <a:cs typeface="Trebuchet MS"/>
              </a:rPr>
              <a:t>три</a:t>
            </a:r>
            <a:r>
              <a:rPr sz="2400" spc="-10" dirty="0">
                <a:latin typeface="Calibri" panose="020F0502020204030204" pitchFamily="34" charset="0"/>
                <a:cs typeface="Trebuchet MS"/>
              </a:rPr>
              <a:t>м</a:t>
            </a:r>
            <a:r>
              <a:rPr sz="2400" dirty="0">
                <a:latin typeface="Calibri" panose="020F0502020204030204" pitchFamily="34" charset="0"/>
                <a:cs typeface="Trebuchet MS"/>
              </a:rPr>
              <a:t>ана</a:t>
            </a:r>
            <a:r>
              <a:rPr sz="2400" spc="10" dirty="0">
                <a:latin typeface="Calibri" panose="020F0502020204030204" pitchFamily="34" charset="0"/>
                <a:cs typeface="Trebuchet MS"/>
              </a:rPr>
              <a:t> </a:t>
            </a:r>
            <a:r>
              <a:rPr sz="2400" dirty="0">
                <a:latin typeface="Calibri" panose="020F0502020204030204" pitchFamily="34" charset="0"/>
                <a:cs typeface="Trebuchet MS"/>
              </a:rPr>
              <a:t>пр</a:t>
            </a:r>
            <a:r>
              <a:rPr sz="2400" spc="-15" dirty="0">
                <a:latin typeface="Calibri" panose="020F0502020204030204" pitchFamily="34" charset="0"/>
                <a:cs typeface="Trebuchet MS"/>
              </a:rPr>
              <a:t>о</a:t>
            </a:r>
            <a:r>
              <a:rPr sz="2400" dirty="0">
                <a:latin typeface="Calibri" panose="020F0502020204030204" pitchFamily="34" charset="0"/>
                <a:cs typeface="Trebuchet MS"/>
              </a:rPr>
              <a:t>тягом пе</a:t>
            </a:r>
            <a:r>
              <a:rPr sz="2400" spc="-10" dirty="0">
                <a:latin typeface="Calibri" panose="020F0502020204030204" pitchFamily="34" charset="0"/>
                <a:cs typeface="Trebuchet MS"/>
              </a:rPr>
              <a:t>в</a:t>
            </a:r>
            <a:r>
              <a:rPr sz="2400" dirty="0">
                <a:latin typeface="Calibri" panose="020F0502020204030204" pitchFamily="34" charset="0"/>
                <a:cs typeface="Trebuchet MS"/>
              </a:rPr>
              <a:t>ного пе</a:t>
            </a:r>
            <a:r>
              <a:rPr sz="2400" spc="-15" dirty="0">
                <a:latin typeface="Calibri" panose="020F0502020204030204" pitchFamily="34" charset="0"/>
                <a:cs typeface="Trebuchet MS"/>
              </a:rPr>
              <a:t>р</a:t>
            </a:r>
            <a:r>
              <a:rPr sz="2400" dirty="0">
                <a:latin typeface="Calibri" panose="020F0502020204030204" pitchFamily="34" charset="0"/>
                <a:cs typeface="Trebuchet MS"/>
              </a:rPr>
              <a:t>і</a:t>
            </a:r>
            <a:r>
              <a:rPr sz="2400" spc="-10" dirty="0">
                <a:latin typeface="Calibri" panose="020F0502020204030204" pitchFamily="34" charset="0"/>
                <a:cs typeface="Trebuchet MS"/>
              </a:rPr>
              <a:t>о</a:t>
            </a:r>
            <a:r>
              <a:rPr sz="2400" dirty="0">
                <a:latin typeface="Calibri" panose="020F0502020204030204" pitchFamily="34" charset="0"/>
                <a:cs typeface="Trebuchet MS"/>
              </a:rPr>
              <a:t>ду</a:t>
            </a:r>
            <a:r>
              <a:rPr sz="2400" spc="15" dirty="0">
                <a:latin typeface="Calibri" panose="020F0502020204030204" pitchFamily="34" charset="0"/>
                <a:cs typeface="Trebuchet MS"/>
              </a:rPr>
              <a:t> </a:t>
            </a:r>
            <a:r>
              <a:rPr sz="2400" dirty="0">
                <a:latin typeface="Calibri" panose="020F0502020204030204" pitchFamily="34" charset="0"/>
                <a:cs typeface="Trebuchet MS"/>
              </a:rPr>
              <a:t>час</a:t>
            </a:r>
            <a:r>
              <a:rPr sz="2400" spc="-10" dirty="0">
                <a:latin typeface="Calibri" panose="020F0502020204030204" pitchFamily="34" charset="0"/>
                <a:cs typeface="Trebuchet MS"/>
              </a:rPr>
              <a:t>у</a:t>
            </a:r>
            <a:r>
              <a:rPr sz="2400" dirty="0">
                <a:latin typeface="Calibri" panose="020F0502020204030204" pitchFamily="34" charset="0"/>
                <a:cs typeface="Trebuchet M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14590"/>
            <a:ext cx="8001000" cy="767390"/>
          </a:xfrm>
          <a:prstGeom prst="rect">
            <a:avLst/>
          </a:prstGeom>
        </p:spPr>
        <p:txBody>
          <a:bodyPr vert="horz" wrap="square" lIns="0" tIns="211328" rIns="0" bIns="0" rtlCol="0">
            <a:spAutoFit/>
          </a:bodyPr>
          <a:lstStyle/>
          <a:p>
            <a:pPr>
              <a:lnSpc>
                <a:spcPct val="100000"/>
              </a:lnSpc>
            </a:pPr>
            <a:r>
              <a:rPr sz="3600" b="0" spc="10" dirty="0">
                <a:solidFill>
                  <a:schemeClr val="bg1"/>
                </a:solidFill>
                <a:latin typeface="Trebuchet MS"/>
                <a:cs typeface="Trebuchet MS"/>
              </a:rPr>
              <a:t> </a:t>
            </a:r>
            <a:r>
              <a:rPr sz="3600" b="0" dirty="0">
                <a:solidFill>
                  <a:schemeClr val="bg1"/>
                </a:solidFill>
                <a:latin typeface="Trebuchet MS"/>
                <a:cs typeface="Trebuchet MS"/>
              </a:rPr>
              <a:t>До</a:t>
            </a:r>
            <a:r>
              <a:rPr sz="3600" b="0" spc="-15" dirty="0">
                <a:solidFill>
                  <a:schemeClr val="bg1"/>
                </a:solidFill>
                <a:latin typeface="Trebuchet MS"/>
                <a:cs typeface="Trebuchet MS"/>
              </a:rPr>
              <a:t>д</a:t>
            </a:r>
            <a:r>
              <a:rPr sz="3600" b="0" dirty="0">
                <a:solidFill>
                  <a:schemeClr val="bg1"/>
                </a:solidFill>
                <a:latin typeface="Trebuchet MS"/>
                <a:cs typeface="Trebuchet MS"/>
              </a:rPr>
              <a:t>атки </a:t>
            </a:r>
            <a:endParaRPr sz="3600" dirty="0">
              <a:solidFill>
                <a:schemeClr val="bg1"/>
              </a:solidFill>
              <a:latin typeface="Trebuchet MS"/>
              <a:cs typeface="Trebuchet MS"/>
            </a:endParaRPr>
          </a:p>
        </p:txBody>
      </p:sp>
      <p:sp>
        <p:nvSpPr>
          <p:cNvPr id="3" name="object 3"/>
          <p:cNvSpPr txBox="1"/>
          <p:nvPr/>
        </p:nvSpPr>
        <p:spPr>
          <a:xfrm>
            <a:off x="417195" y="1295400"/>
            <a:ext cx="8574405" cy="3631763"/>
          </a:xfrm>
          <a:prstGeom prst="rect">
            <a:avLst/>
          </a:prstGeom>
        </p:spPr>
        <p:txBody>
          <a:bodyPr vert="horz" wrap="square" lIns="0" tIns="0" rIns="0" bIns="0" rtlCol="0">
            <a:spAutoFit/>
          </a:bodyPr>
          <a:lstStyle/>
          <a:p>
            <a:pPr marL="355600" marR="1000125" indent="-342900" algn="just">
              <a:lnSpc>
                <a:spcPct val="100000"/>
              </a:lnSpc>
              <a:buFont typeface="Trebuchet MS"/>
              <a:buChar char="•"/>
              <a:tabLst>
                <a:tab pos="355600" algn="l"/>
              </a:tabLst>
            </a:pPr>
            <a:r>
              <a:rPr sz="2400" dirty="0">
                <a:latin typeface="Calibri" panose="020F0502020204030204" pitchFamily="34" charset="0"/>
                <a:cs typeface="Trebuchet MS"/>
              </a:rPr>
              <a:t>У </a:t>
            </a:r>
            <a:r>
              <a:rPr sz="2400" spc="5" dirty="0">
                <a:latin typeface="Calibri" panose="020F0502020204030204" pitchFamily="34" charset="0"/>
                <a:cs typeface="Trebuchet MS"/>
              </a:rPr>
              <a:t>д</a:t>
            </a:r>
            <a:r>
              <a:rPr sz="2400" dirty="0">
                <a:latin typeface="Calibri" panose="020F0502020204030204" pitchFamily="34" charset="0"/>
                <a:cs typeface="Trebuchet MS"/>
              </a:rPr>
              <a:t>ода</a:t>
            </a:r>
            <a:r>
              <a:rPr sz="2400" spc="5" dirty="0">
                <a:latin typeface="Calibri" panose="020F0502020204030204" pitchFamily="34" charset="0"/>
                <a:cs typeface="Trebuchet MS"/>
              </a:rPr>
              <a:t>т</a:t>
            </a:r>
            <a:r>
              <a:rPr sz="2400" dirty="0">
                <a:latin typeface="Calibri" panose="020F0502020204030204" pitchFamily="34" charset="0"/>
                <a:cs typeface="Trebuchet MS"/>
              </a:rPr>
              <a:t>ки</a:t>
            </a:r>
            <a:r>
              <a:rPr sz="2400" spc="-10" dirty="0">
                <a:latin typeface="Calibri" panose="020F0502020204030204" pitchFamily="34" charset="0"/>
                <a:cs typeface="Trebuchet MS"/>
              </a:rPr>
              <a:t> </a:t>
            </a:r>
            <a:r>
              <a:rPr sz="2400" dirty="0">
                <a:latin typeface="Calibri" panose="020F0502020204030204" pitchFamily="34" charset="0"/>
                <a:cs typeface="Trebuchet MS"/>
              </a:rPr>
              <a:t>до бізне</a:t>
            </a:r>
            <a:r>
              <a:rPr sz="2400" spc="-5" dirty="0">
                <a:latin typeface="Calibri" panose="020F0502020204030204" pitchFamily="34" charset="0"/>
                <a:cs typeface="Trebuchet MS"/>
              </a:rPr>
              <a:t>с-</a:t>
            </a:r>
            <a:r>
              <a:rPr sz="2400" dirty="0">
                <a:latin typeface="Calibri" panose="020F0502020204030204" pitchFamily="34" charset="0"/>
                <a:cs typeface="Trebuchet MS"/>
              </a:rPr>
              <a:t>плану вклю</a:t>
            </a:r>
            <a:r>
              <a:rPr sz="2400" spc="-10" dirty="0">
                <a:latin typeface="Calibri" panose="020F0502020204030204" pitchFamily="34" charset="0"/>
                <a:cs typeface="Trebuchet MS"/>
              </a:rPr>
              <a:t>ч</a:t>
            </a:r>
            <a:r>
              <a:rPr sz="2400" dirty="0">
                <a:latin typeface="Calibri" panose="020F0502020204030204" pitchFamily="34" charset="0"/>
                <a:cs typeface="Trebuchet MS"/>
              </a:rPr>
              <a:t>ається</a:t>
            </a:r>
            <a:r>
              <a:rPr sz="2400" spc="5"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с</a:t>
            </a:r>
            <a:r>
              <a:rPr sz="2400" dirty="0">
                <a:latin typeface="Calibri" panose="020F0502020204030204" pitchFamily="34" charset="0"/>
                <a:cs typeface="Trebuchet MS"/>
              </a:rPr>
              <a:t>я най</a:t>
            </a:r>
            <a:r>
              <a:rPr sz="2400" spc="-10" dirty="0">
                <a:latin typeface="Calibri" panose="020F0502020204030204" pitchFamily="34" charset="0"/>
                <a:cs typeface="Trebuchet MS"/>
              </a:rPr>
              <a:t>в</a:t>
            </a:r>
            <a:r>
              <a:rPr sz="2400" dirty="0">
                <a:latin typeface="Calibri" panose="020F0502020204030204" pitchFamily="34" charset="0"/>
                <a:cs typeface="Trebuchet MS"/>
              </a:rPr>
              <a:t>ажлив</a:t>
            </a:r>
            <a:r>
              <a:rPr sz="2400" spc="-10" dirty="0">
                <a:latin typeface="Calibri" panose="020F0502020204030204" pitchFamily="34" charset="0"/>
                <a:cs typeface="Trebuchet MS"/>
              </a:rPr>
              <a:t>і</a:t>
            </a:r>
            <a:r>
              <a:rPr sz="2400" dirty="0">
                <a:latin typeface="Calibri" panose="020F0502020204030204" pitchFamily="34" charset="0"/>
                <a:cs typeface="Trebuchet MS"/>
              </a:rPr>
              <a:t>ша</a:t>
            </a:r>
            <a:r>
              <a:rPr sz="2400" spc="10" dirty="0">
                <a:latin typeface="Calibri" panose="020F0502020204030204" pitchFamily="34" charset="0"/>
                <a:cs typeface="Trebuchet MS"/>
              </a:rPr>
              <a:t> </a:t>
            </a:r>
            <a:r>
              <a:rPr sz="2400" dirty="0">
                <a:latin typeface="Calibri" panose="020F0502020204030204" pitchFamily="34" charset="0"/>
                <a:cs typeface="Trebuchet MS"/>
              </a:rPr>
              <a:t>ін</a:t>
            </a:r>
            <a:r>
              <a:rPr sz="2400" spc="-10" dirty="0">
                <a:latin typeface="Calibri" panose="020F0502020204030204" pitchFamily="34" charset="0"/>
                <a:cs typeface="Trebuchet MS"/>
              </a:rPr>
              <a:t>ф</a:t>
            </a:r>
            <a:r>
              <a:rPr sz="2400" dirty="0">
                <a:latin typeface="Calibri" panose="020F0502020204030204" pitchFamily="34" charset="0"/>
                <a:cs typeface="Trebuchet MS"/>
              </a:rPr>
              <a:t>о</a:t>
            </a:r>
            <a:r>
              <a:rPr sz="2400" spc="-10" dirty="0">
                <a:latin typeface="Calibri" panose="020F0502020204030204" pitchFamily="34" charset="0"/>
                <a:cs typeface="Trebuchet MS"/>
              </a:rPr>
              <a:t>р</a:t>
            </a:r>
            <a:r>
              <a:rPr sz="2400" dirty="0">
                <a:latin typeface="Calibri" panose="020F0502020204030204" pitchFamily="34" charset="0"/>
                <a:cs typeface="Trebuchet MS"/>
              </a:rPr>
              <a:t>мац</a:t>
            </a:r>
            <a:r>
              <a:rPr sz="2400" spc="-10" dirty="0">
                <a:latin typeface="Calibri" panose="020F0502020204030204" pitchFamily="34" charset="0"/>
                <a:cs typeface="Trebuchet MS"/>
              </a:rPr>
              <a:t>і</a:t>
            </a:r>
            <a:r>
              <a:rPr sz="2400" dirty="0">
                <a:latin typeface="Calibri" panose="020F0502020204030204" pitchFamily="34" charset="0"/>
                <a:cs typeface="Trebuchet MS"/>
              </a:rPr>
              <a:t>я,</a:t>
            </a:r>
            <a:r>
              <a:rPr sz="2400" spc="40" dirty="0">
                <a:latin typeface="Calibri" panose="020F0502020204030204" pitchFamily="34" charset="0"/>
                <a:cs typeface="Trebuchet MS"/>
              </a:rPr>
              <a:t> </a:t>
            </a:r>
            <a:r>
              <a:rPr sz="2400" dirty="0">
                <a:latin typeface="Calibri" panose="020F0502020204030204" pitchFamily="34" charset="0"/>
                <a:cs typeface="Trebuchet MS"/>
              </a:rPr>
              <a:t>що</a:t>
            </a:r>
            <a:r>
              <a:rPr sz="2400" spc="-5" dirty="0">
                <a:latin typeface="Calibri" panose="020F0502020204030204" pitchFamily="34" charset="0"/>
                <a:cs typeface="Trebuchet MS"/>
              </a:rPr>
              <a:t> </a:t>
            </a:r>
            <a:r>
              <a:rPr sz="2400" dirty="0">
                <a:latin typeface="Calibri" panose="020F0502020204030204" pitchFamily="34" charset="0"/>
                <a:cs typeface="Trebuchet MS"/>
              </a:rPr>
              <a:t>не в</a:t>
            </a:r>
            <a:r>
              <a:rPr sz="2400" spc="-10" dirty="0">
                <a:latin typeface="Calibri" panose="020F0502020204030204" pitchFamily="34" charset="0"/>
                <a:cs typeface="Trebuchet MS"/>
              </a:rPr>
              <a:t>в</a:t>
            </a:r>
            <a:r>
              <a:rPr sz="2400" dirty="0">
                <a:latin typeface="Calibri" panose="020F0502020204030204" pitchFamily="34" charset="0"/>
                <a:cs typeface="Trebuchet MS"/>
              </a:rPr>
              <a:t>і</a:t>
            </a:r>
            <a:r>
              <a:rPr sz="2400" spc="-10" dirty="0">
                <a:latin typeface="Calibri" panose="020F0502020204030204" pitchFamily="34" charset="0"/>
                <a:cs typeface="Trebuchet MS"/>
              </a:rPr>
              <a:t>й</a:t>
            </a:r>
            <a:r>
              <a:rPr sz="2400" dirty="0">
                <a:latin typeface="Calibri" panose="020F0502020204030204" pitchFamily="34" charset="0"/>
                <a:cs typeface="Trebuchet MS"/>
              </a:rPr>
              <a:t>ш</a:t>
            </a:r>
            <a:r>
              <a:rPr sz="2400" spc="5" dirty="0">
                <a:latin typeface="Calibri" panose="020F0502020204030204" pitchFamily="34" charset="0"/>
                <a:cs typeface="Trebuchet MS"/>
              </a:rPr>
              <a:t>л</a:t>
            </a:r>
            <a:r>
              <a:rPr sz="2400" dirty="0">
                <a:latin typeface="Calibri" panose="020F0502020204030204" pitchFamily="34" charset="0"/>
                <a:cs typeface="Trebuchet MS"/>
              </a:rPr>
              <a:t>а</a:t>
            </a:r>
            <a:r>
              <a:rPr sz="2400" spc="10" dirty="0">
                <a:latin typeface="Calibri" panose="020F0502020204030204" pitchFamily="34" charset="0"/>
                <a:cs typeface="Trebuchet MS"/>
              </a:rPr>
              <a:t> </a:t>
            </a:r>
            <a:r>
              <a:rPr sz="2400" dirty="0">
                <a:latin typeface="Calibri" panose="020F0502020204030204" pitchFamily="34" charset="0"/>
                <a:cs typeface="Trebuchet MS"/>
              </a:rPr>
              <a:t>в п</a:t>
            </a:r>
            <a:r>
              <a:rPr sz="2400" spc="-10" dirty="0">
                <a:latin typeface="Calibri" panose="020F0502020204030204" pitchFamily="34" charset="0"/>
                <a:cs typeface="Trebuchet MS"/>
              </a:rPr>
              <a:t>о</a:t>
            </a:r>
            <a:r>
              <a:rPr sz="2400" dirty="0">
                <a:latin typeface="Calibri" panose="020F0502020204030204" pitchFamily="34" charset="0"/>
                <a:cs typeface="Trebuchet MS"/>
              </a:rPr>
              <a:t>ясню</a:t>
            </a:r>
            <a:r>
              <a:rPr sz="2400" spc="-10" dirty="0">
                <a:latin typeface="Calibri" panose="020F0502020204030204" pitchFamily="34" charset="0"/>
                <a:cs typeface="Trebuchet MS"/>
              </a:rPr>
              <a:t>в</a:t>
            </a:r>
            <a:r>
              <a:rPr sz="2400" dirty="0">
                <a:latin typeface="Calibri" panose="020F0502020204030204" pitchFamily="34" charset="0"/>
                <a:cs typeface="Trebuchet MS"/>
              </a:rPr>
              <a:t>а</a:t>
            </a:r>
            <a:r>
              <a:rPr sz="2400" spc="5" dirty="0">
                <a:latin typeface="Calibri" panose="020F0502020204030204" pitchFamily="34" charset="0"/>
                <a:cs typeface="Trebuchet MS"/>
              </a:rPr>
              <a:t>л</a:t>
            </a:r>
            <a:r>
              <a:rPr sz="2400" dirty="0">
                <a:latin typeface="Calibri" panose="020F0502020204030204" pitchFamily="34" charset="0"/>
                <a:cs typeface="Trebuchet MS"/>
              </a:rPr>
              <a:t>ьну запи</a:t>
            </a:r>
            <a:r>
              <a:rPr sz="2400" spc="-10" dirty="0">
                <a:latin typeface="Calibri" panose="020F0502020204030204" pitchFamily="34" charset="0"/>
                <a:cs typeface="Trebuchet MS"/>
              </a:rPr>
              <a:t>с</a:t>
            </a:r>
            <a:r>
              <a:rPr sz="2400" dirty="0">
                <a:latin typeface="Calibri" panose="020F0502020204030204" pitchFamily="34" charset="0"/>
                <a:cs typeface="Trebuchet MS"/>
              </a:rPr>
              <a:t>к</a:t>
            </a:r>
            <a:r>
              <a:rPr sz="2400" spc="-10" dirty="0">
                <a:latin typeface="Calibri" panose="020F0502020204030204" pitchFamily="34" charset="0"/>
                <a:cs typeface="Trebuchet MS"/>
              </a:rPr>
              <a:t>у</a:t>
            </a:r>
            <a:r>
              <a:rPr sz="2400" dirty="0">
                <a:latin typeface="Calibri" panose="020F0502020204030204" pitchFamily="34" charset="0"/>
                <a:cs typeface="Trebuchet MS"/>
              </a:rPr>
              <a:t>:</a:t>
            </a:r>
          </a:p>
          <a:p>
            <a:pPr marL="539750" indent="-527050">
              <a:lnSpc>
                <a:spcPct val="100000"/>
              </a:lnSpc>
              <a:spcBef>
                <a:spcPts val="575"/>
              </a:spcBef>
              <a:buFont typeface="Trebuchet MS"/>
              <a:buChar char="•"/>
              <a:tabLst>
                <a:tab pos="540385" algn="l"/>
              </a:tabLst>
            </a:pPr>
            <a:r>
              <a:rPr sz="2400" dirty="0">
                <a:latin typeface="Calibri" panose="020F0502020204030204" pitchFamily="34" charset="0"/>
                <a:cs typeface="Trebuchet MS"/>
              </a:rPr>
              <a:t>р</a:t>
            </a:r>
            <a:r>
              <a:rPr sz="2400" spc="-10" dirty="0">
                <a:latin typeface="Calibri" panose="020F0502020204030204" pitchFamily="34" charset="0"/>
                <a:cs typeface="Trebuchet MS"/>
              </a:rPr>
              <a:t>е</a:t>
            </a:r>
            <a:r>
              <a:rPr sz="2400" dirty="0">
                <a:latin typeface="Calibri" panose="020F0502020204030204" pitchFamily="34" charset="0"/>
                <a:cs typeface="Trebuchet MS"/>
              </a:rPr>
              <a:t>зю</a:t>
            </a:r>
            <a:r>
              <a:rPr sz="2400" spc="-10" dirty="0">
                <a:latin typeface="Calibri" panose="020F0502020204030204" pitchFamily="34" charset="0"/>
                <a:cs typeface="Trebuchet MS"/>
              </a:rPr>
              <a:t>м</a:t>
            </a:r>
            <a:r>
              <a:rPr sz="2400" dirty="0">
                <a:latin typeface="Calibri" panose="020F0502020204030204" pitchFamily="34" charset="0"/>
                <a:cs typeface="Trebuchet MS"/>
              </a:rPr>
              <a:t>е</a:t>
            </a:r>
            <a:r>
              <a:rPr sz="2400" spc="10" dirty="0">
                <a:latin typeface="Calibri" panose="020F0502020204030204" pitchFamily="34" charset="0"/>
                <a:cs typeface="Trebuchet MS"/>
              </a:rPr>
              <a:t> </a:t>
            </a:r>
            <a:r>
              <a:rPr sz="2400" dirty="0">
                <a:latin typeface="Calibri" panose="020F0502020204030204" pitchFamily="34" charset="0"/>
                <a:cs typeface="Trebuchet MS"/>
              </a:rPr>
              <a:t>м</a:t>
            </a:r>
            <a:r>
              <a:rPr sz="2400" spc="-10" dirty="0">
                <a:latin typeface="Calibri" panose="020F0502020204030204" pitchFamily="34" charset="0"/>
                <a:cs typeface="Trebuchet MS"/>
              </a:rPr>
              <a:t>е</a:t>
            </a:r>
            <a:r>
              <a:rPr sz="2400" dirty="0">
                <a:latin typeface="Calibri" panose="020F0502020204030204" pitchFamily="34" charset="0"/>
                <a:cs typeface="Trebuchet MS"/>
              </a:rPr>
              <a:t>недж</a:t>
            </a:r>
            <a:r>
              <a:rPr sz="2400" spc="-10" dirty="0">
                <a:latin typeface="Calibri" panose="020F0502020204030204" pitchFamily="34" charset="0"/>
                <a:cs typeface="Trebuchet MS"/>
              </a:rPr>
              <a:t>м</a:t>
            </a:r>
            <a:r>
              <a:rPr sz="2400" dirty="0">
                <a:latin typeface="Calibri" panose="020F0502020204030204" pitchFamily="34" charset="0"/>
                <a:cs typeface="Trebuchet MS"/>
              </a:rPr>
              <a:t>енту к</a:t>
            </a:r>
            <a:r>
              <a:rPr sz="2400" spc="-10" dirty="0">
                <a:latin typeface="Calibri" panose="020F0502020204030204" pitchFamily="34" charset="0"/>
                <a:cs typeface="Trebuchet MS"/>
              </a:rPr>
              <a:t>о</a:t>
            </a:r>
            <a:r>
              <a:rPr sz="2400" dirty="0">
                <a:latin typeface="Calibri" panose="020F0502020204030204" pitchFamily="34" charset="0"/>
                <a:cs typeface="Trebuchet MS"/>
              </a:rPr>
              <a:t>мпані</a:t>
            </a:r>
            <a:r>
              <a:rPr sz="2400" spc="-10" dirty="0">
                <a:latin typeface="Calibri" panose="020F0502020204030204" pitchFamily="34" charset="0"/>
                <a:cs typeface="Trebuchet MS"/>
              </a:rPr>
              <a:t>ї</a:t>
            </a:r>
            <a:r>
              <a:rPr sz="2400" dirty="0">
                <a:latin typeface="Calibri" panose="020F0502020204030204" pitchFamily="34" charset="0"/>
                <a:cs typeface="Trebuchet MS"/>
              </a:rPr>
              <a:t>;</a:t>
            </a:r>
          </a:p>
          <a:p>
            <a:pPr marL="355600" marR="845185" indent="-342900">
              <a:lnSpc>
                <a:spcPct val="100000"/>
              </a:lnSpc>
              <a:spcBef>
                <a:spcPts val="575"/>
              </a:spcBef>
              <a:buFont typeface="Trebuchet MS"/>
              <a:buChar char="•"/>
              <a:tabLst>
                <a:tab pos="447040" algn="l"/>
              </a:tabLst>
            </a:pPr>
            <a:r>
              <a:rPr sz="2400" dirty="0">
                <a:latin typeface="Calibri" panose="020F0502020204030204" pitchFamily="34" charset="0"/>
                <a:cs typeface="Trebuchet MS"/>
              </a:rPr>
              <a:t>к</a:t>
            </a:r>
            <a:r>
              <a:rPr sz="2400" spc="-10" dirty="0">
                <a:latin typeface="Calibri" panose="020F0502020204030204" pitchFamily="34" charset="0"/>
                <a:cs typeface="Trebuchet MS"/>
              </a:rPr>
              <a:t>о</a:t>
            </a:r>
            <a:r>
              <a:rPr sz="2400" dirty="0">
                <a:latin typeface="Calibri" panose="020F0502020204030204" pitchFamily="34" charset="0"/>
                <a:cs typeface="Trebuchet MS"/>
              </a:rPr>
              <a:t>пії</a:t>
            </a:r>
            <a:r>
              <a:rPr sz="2400" spc="5" dirty="0">
                <a:latin typeface="Calibri" panose="020F0502020204030204" pitchFamily="34" charset="0"/>
                <a:cs typeface="Trebuchet MS"/>
              </a:rPr>
              <a:t> </a:t>
            </a:r>
            <a:r>
              <a:rPr sz="2400" dirty="0">
                <a:latin typeface="Calibri" panose="020F0502020204030204" pitchFamily="34" charset="0"/>
                <a:cs typeface="Trebuchet MS"/>
              </a:rPr>
              <a:t>ф</a:t>
            </a:r>
            <a:r>
              <a:rPr sz="2400" spc="-10" dirty="0">
                <a:latin typeface="Calibri" panose="020F0502020204030204" pitchFamily="34" charset="0"/>
                <a:cs typeface="Trebuchet MS"/>
              </a:rPr>
              <a:t>і</a:t>
            </a:r>
            <a:r>
              <a:rPr sz="2400" dirty="0">
                <a:latin typeface="Calibri" panose="020F0502020204030204" pitchFamily="34" charset="0"/>
                <a:cs typeface="Trebuchet MS"/>
              </a:rPr>
              <a:t>нансо</a:t>
            </a:r>
            <a:r>
              <a:rPr sz="2400" spc="-10" dirty="0">
                <a:latin typeface="Calibri" panose="020F0502020204030204" pitchFamily="34" charset="0"/>
                <a:cs typeface="Trebuchet MS"/>
              </a:rPr>
              <a:t>в</a:t>
            </a:r>
            <a:r>
              <a:rPr sz="2400" dirty="0">
                <a:latin typeface="Calibri" panose="020F0502020204030204" pitchFamily="34" charset="0"/>
                <a:cs typeface="Trebuchet MS"/>
              </a:rPr>
              <a:t>их </a:t>
            </a:r>
            <a:r>
              <a:rPr sz="2400" spc="5" dirty="0">
                <a:latin typeface="Calibri" panose="020F0502020204030204" pitchFamily="34" charset="0"/>
                <a:cs typeface="Trebuchet MS"/>
              </a:rPr>
              <a:t>з</a:t>
            </a:r>
            <a:r>
              <a:rPr sz="2400" dirty="0">
                <a:latin typeface="Calibri" panose="020F0502020204030204" pitchFamily="34" charset="0"/>
                <a:cs typeface="Trebuchet MS"/>
              </a:rPr>
              <a:t>в</a:t>
            </a:r>
            <a:r>
              <a:rPr sz="2400" spc="-10" dirty="0">
                <a:latin typeface="Calibri" panose="020F0502020204030204" pitchFamily="34" charset="0"/>
                <a:cs typeface="Trebuchet MS"/>
              </a:rPr>
              <a:t>і</a:t>
            </a:r>
            <a:r>
              <a:rPr sz="2400" dirty="0">
                <a:latin typeface="Calibri" panose="020F0502020204030204" pitchFamily="34" charset="0"/>
                <a:cs typeface="Trebuchet MS"/>
              </a:rPr>
              <a:t>тів к</a:t>
            </a:r>
            <a:r>
              <a:rPr sz="2400" spc="-10" dirty="0">
                <a:latin typeface="Calibri" panose="020F0502020204030204" pitchFamily="34" charset="0"/>
                <a:cs typeface="Trebuchet MS"/>
              </a:rPr>
              <a:t>о</a:t>
            </a:r>
            <a:r>
              <a:rPr sz="2400" dirty="0">
                <a:latin typeface="Calibri" panose="020F0502020204030204" pitchFamily="34" charset="0"/>
                <a:cs typeface="Trebuchet MS"/>
              </a:rPr>
              <a:t>мпані</a:t>
            </a:r>
            <a:r>
              <a:rPr sz="2400" spc="-10" dirty="0">
                <a:latin typeface="Calibri" panose="020F0502020204030204" pitchFamily="34" charset="0"/>
                <a:cs typeface="Trebuchet MS"/>
              </a:rPr>
              <a:t>ї</a:t>
            </a:r>
            <a:r>
              <a:rPr sz="2400" dirty="0">
                <a:latin typeface="Calibri" panose="020F0502020204030204" pitchFamily="34" charset="0"/>
                <a:cs typeface="Trebuchet MS"/>
              </a:rPr>
              <a:t>; р</a:t>
            </a:r>
            <a:r>
              <a:rPr sz="2400" spc="-10" dirty="0">
                <a:latin typeface="Calibri" panose="020F0502020204030204" pitchFamily="34" charset="0"/>
                <a:cs typeface="Trebuchet MS"/>
              </a:rPr>
              <a:t>е</a:t>
            </a:r>
            <a:r>
              <a:rPr sz="2400" dirty="0">
                <a:latin typeface="Calibri" panose="020F0502020204030204" pitchFamily="34" charset="0"/>
                <a:cs typeface="Trebuchet MS"/>
              </a:rPr>
              <a:t>к</a:t>
            </a:r>
            <a:r>
              <a:rPr sz="2400" spc="-10" dirty="0">
                <a:latin typeface="Calibri" panose="020F0502020204030204" pitchFamily="34" charset="0"/>
                <a:cs typeface="Trebuchet MS"/>
              </a:rPr>
              <a:t>о</a:t>
            </a:r>
            <a:r>
              <a:rPr sz="2400" dirty="0">
                <a:latin typeface="Calibri" panose="020F0502020204030204" pitchFamily="34" charset="0"/>
                <a:cs typeface="Trebuchet MS"/>
              </a:rPr>
              <a:t>м</a:t>
            </a:r>
            <a:r>
              <a:rPr sz="2400" spc="-10" dirty="0">
                <a:latin typeface="Calibri" panose="020F0502020204030204" pitchFamily="34" charset="0"/>
                <a:cs typeface="Trebuchet MS"/>
              </a:rPr>
              <a:t>е</a:t>
            </a:r>
            <a:r>
              <a:rPr sz="2400" dirty="0">
                <a:latin typeface="Calibri" panose="020F0502020204030204" pitchFamily="34" charset="0"/>
                <a:cs typeface="Trebuchet MS"/>
              </a:rPr>
              <a:t>нд</a:t>
            </a:r>
            <a:r>
              <a:rPr sz="2400" spc="5" dirty="0">
                <a:latin typeface="Calibri" panose="020F0502020204030204" pitchFamily="34" charset="0"/>
                <a:cs typeface="Trebuchet MS"/>
              </a:rPr>
              <a:t>а</a:t>
            </a:r>
            <a:r>
              <a:rPr sz="2400" dirty="0">
                <a:latin typeface="Calibri" panose="020F0502020204030204" pitchFamily="34" charset="0"/>
                <a:cs typeface="Trebuchet MS"/>
              </a:rPr>
              <a:t>ці</a:t>
            </a:r>
            <a:r>
              <a:rPr sz="2400" spc="-15" dirty="0">
                <a:latin typeface="Calibri" panose="020F0502020204030204" pitchFamily="34" charset="0"/>
                <a:cs typeface="Trebuchet MS"/>
              </a:rPr>
              <a:t>й</a:t>
            </a:r>
            <a:r>
              <a:rPr sz="2400" dirty="0">
                <a:latin typeface="Calibri" panose="020F0502020204030204" pitchFamily="34" charset="0"/>
                <a:cs typeface="Trebuchet MS"/>
              </a:rPr>
              <a:t>ні</a:t>
            </a:r>
            <a:r>
              <a:rPr sz="2400" spc="25" dirty="0">
                <a:latin typeface="Calibri" panose="020F0502020204030204" pitchFamily="34" charset="0"/>
                <a:cs typeface="Trebuchet MS"/>
              </a:rPr>
              <a:t> </a:t>
            </a:r>
            <a:r>
              <a:rPr sz="2400" dirty="0">
                <a:latin typeface="Calibri" panose="020F0502020204030204" pitchFamily="34" charset="0"/>
                <a:cs typeface="Trebuchet MS"/>
              </a:rPr>
              <a:t>листи</a:t>
            </a:r>
            <a:r>
              <a:rPr sz="2400" spc="-10" dirty="0">
                <a:latin typeface="Calibri" panose="020F0502020204030204" pitchFamily="34" charset="0"/>
                <a:cs typeface="Trebuchet MS"/>
              </a:rPr>
              <a:t> </a:t>
            </a:r>
            <a:r>
              <a:rPr sz="2400" dirty="0">
                <a:latin typeface="Calibri" panose="020F0502020204030204" pitchFamily="34" charset="0"/>
                <a:cs typeface="Trebuchet MS"/>
              </a:rPr>
              <a:t>в</a:t>
            </a:r>
            <a:r>
              <a:rPr sz="2400" spc="-10" dirty="0">
                <a:latin typeface="Calibri" panose="020F0502020204030204" pitchFamily="34" charset="0"/>
                <a:cs typeface="Trebuchet MS"/>
              </a:rPr>
              <a:t>і</a:t>
            </a:r>
            <a:r>
              <a:rPr sz="2400" dirty="0">
                <a:latin typeface="Calibri" panose="020F0502020204030204" pitchFamily="34" charset="0"/>
                <a:cs typeface="Trebuchet MS"/>
              </a:rPr>
              <a:t>д</a:t>
            </a:r>
            <a:r>
              <a:rPr sz="2400" spc="10" dirty="0">
                <a:latin typeface="Calibri" panose="020F0502020204030204" pitchFamily="34" charset="0"/>
                <a:cs typeface="Trebuchet MS"/>
              </a:rPr>
              <a:t> </a:t>
            </a:r>
            <a:r>
              <a:rPr sz="2400" dirty="0">
                <a:latin typeface="Calibri" panose="020F0502020204030204" pitchFamily="34" charset="0"/>
                <a:cs typeface="Trebuchet MS"/>
              </a:rPr>
              <a:t>к</a:t>
            </a:r>
            <a:r>
              <a:rPr sz="2400" spc="-10" dirty="0">
                <a:latin typeface="Calibri" panose="020F0502020204030204" pitchFamily="34" charset="0"/>
                <a:cs typeface="Trebuchet MS"/>
              </a:rPr>
              <a:t>р</a:t>
            </a:r>
            <a:r>
              <a:rPr sz="2400" dirty="0">
                <a:latin typeface="Calibri" panose="020F0502020204030204" pitchFamily="34" charset="0"/>
                <a:cs typeface="Trebuchet MS"/>
              </a:rPr>
              <a:t>едито</a:t>
            </a:r>
            <a:r>
              <a:rPr sz="2400" spc="-10" dirty="0">
                <a:latin typeface="Calibri" panose="020F0502020204030204" pitchFamily="34" charset="0"/>
                <a:cs typeface="Trebuchet MS"/>
              </a:rPr>
              <a:t>р</a:t>
            </a:r>
            <a:r>
              <a:rPr sz="2400" dirty="0">
                <a:latin typeface="Calibri" panose="020F0502020204030204" pitchFamily="34" charset="0"/>
                <a:cs typeface="Trebuchet MS"/>
              </a:rPr>
              <a:t>і</a:t>
            </a:r>
            <a:r>
              <a:rPr sz="2400" spc="-10" dirty="0">
                <a:latin typeface="Calibri" panose="020F0502020204030204" pitchFamily="34" charset="0"/>
                <a:cs typeface="Trebuchet MS"/>
              </a:rPr>
              <a:t>в</a:t>
            </a:r>
            <a:r>
              <a:rPr sz="2400" dirty="0">
                <a:latin typeface="Calibri" panose="020F0502020204030204" pitchFamily="34" charset="0"/>
                <a:cs typeface="Trebuchet MS"/>
              </a:rPr>
              <a:t>,</a:t>
            </a:r>
            <a:r>
              <a:rPr sz="2400" spc="25" dirty="0">
                <a:latin typeface="Calibri" panose="020F0502020204030204" pitchFamily="34" charset="0"/>
                <a:cs typeface="Trebuchet MS"/>
              </a:rPr>
              <a:t> </a:t>
            </a:r>
            <a:r>
              <a:rPr sz="2400" dirty="0">
                <a:latin typeface="Calibri" panose="020F0502020204030204" pitchFamily="34" charset="0"/>
                <a:cs typeface="Trebuchet MS"/>
              </a:rPr>
              <a:t>у я</a:t>
            </a:r>
            <a:r>
              <a:rPr sz="2400" spc="-10" dirty="0">
                <a:latin typeface="Calibri" panose="020F0502020204030204" pitchFamily="34" charset="0"/>
                <a:cs typeface="Trebuchet MS"/>
              </a:rPr>
              <a:t>к</a:t>
            </a:r>
            <a:r>
              <a:rPr sz="2400" dirty="0">
                <a:latin typeface="Calibri" panose="020F0502020204030204" pitchFamily="34" charset="0"/>
                <a:cs typeface="Trebuchet MS"/>
              </a:rPr>
              <a:t>их к</a:t>
            </a:r>
            <a:r>
              <a:rPr sz="2400" spc="-10" dirty="0">
                <a:latin typeface="Calibri" panose="020F0502020204030204" pitchFamily="34" charset="0"/>
                <a:cs typeface="Trebuchet MS"/>
              </a:rPr>
              <a:t>о</a:t>
            </a:r>
            <a:r>
              <a:rPr sz="2400" dirty="0">
                <a:latin typeface="Calibri" panose="020F0502020204030204" pitchFamily="34" charset="0"/>
                <a:cs typeface="Trebuchet MS"/>
              </a:rPr>
              <a:t>м</a:t>
            </a:r>
            <a:r>
              <a:rPr sz="2400" spc="-10" dirty="0">
                <a:latin typeface="Calibri" panose="020F0502020204030204" pitchFamily="34" charset="0"/>
                <a:cs typeface="Trebuchet MS"/>
              </a:rPr>
              <a:t>п</a:t>
            </a:r>
            <a:r>
              <a:rPr sz="2400" dirty="0">
                <a:latin typeface="Calibri" panose="020F0502020204030204" pitchFamily="34" charset="0"/>
                <a:cs typeface="Trebuchet MS"/>
              </a:rPr>
              <a:t>анія</a:t>
            </a:r>
            <a:r>
              <a:rPr sz="2400" spc="20" dirty="0">
                <a:latin typeface="Calibri" panose="020F0502020204030204" pitchFamily="34" charset="0"/>
                <a:cs typeface="Trebuchet MS"/>
              </a:rPr>
              <a:t> </a:t>
            </a:r>
            <a:r>
              <a:rPr sz="2400" dirty="0">
                <a:latin typeface="Calibri" panose="020F0502020204030204" pitchFamily="34" charset="0"/>
                <a:cs typeface="Trebuchet MS"/>
              </a:rPr>
              <a:t>раніше</a:t>
            </a:r>
            <a:r>
              <a:rPr sz="2400" spc="-5" dirty="0">
                <a:latin typeface="Calibri" panose="020F0502020204030204" pitchFamily="34" charset="0"/>
                <a:cs typeface="Trebuchet MS"/>
              </a:rPr>
              <a:t> </a:t>
            </a:r>
            <a:r>
              <a:rPr sz="2400" dirty="0">
                <a:latin typeface="Calibri" panose="020F0502020204030204" pitchFamily="34" charset="0"/>
                <a:cs typeface="Trebuchet MS"/>
              </a:rPr>
              <a:t>од</a:t>
            </a:r>
            <a:r>
              <a:rPr sz="2400" spc="-10" dirty="0">
                <a:latin typeface="Calibri" panose="020F0502020204030204" pitchFamily="34" charset="0"/>
                <a:cs typeface="Trebuchet MS"/>
              </a:rPr>
              <a:t>е</a:t>
            </a:r>
            <a:r>
              <a:rPr sz="2400" dirty="0">
                <a:latin typeface="Calibri" panose="020F0502020204030204" pitchFamily="34" charset="0"/>
                <a:cs typeface="Trebuchet MS"/>
              </a:rPr>
              <a:t>р</a:t>
            </a:r>
            <a:r>
              <a:rPr sz="2400" spc="-15" dirty="0">
                <a:latin typeface="Calibri" panose="020F0502020204030204" pitchFamily="34" charset="0"/>
                <a:cs typeface="Trebuchet MS"/>
              </a:rPr>
              <a:t>ж</a:t>
            </a:r>
            <a:r>
              <a:rPr sz="2400" dirty="0">
                <a:latin typeface="Calibri" panose="020F0502020204030204" pitchFamily="34" charset="0"/>
                <a:cs typeface="Trebuchet MS"/>
              </a:rPr>
              <a:t>у</a:t>
            </a:r>
            <a:r>
              <a:rPr sz="2400" spc="-10" dirty="0">
                <a:latin typeface="Calibri" panose="020F0502020204030204" pitchFamily="34" charset="0"/>
                <a:cs typeface="Trebuchet MS"/>
              </a:rPr>
              <a:t>в</a:t>
            </a:r>
            <a:r>
              <a:rPr sz="2400" dirty="0">
                <a:latin typeface="Calibri" panose="020F0502020204030204" pitchFamily="34" charset="0"/>
                <a:cs typeface="Trebuchet MS"/>
              </a:rPr>
              <a:t>ала</a:t>
            </a:r>
            <a:r>
              <a:rPr sz="2400" spc="15" dirty="0">
                <a:latin typeface="Calibri" panose="020F0502020204030204" pitchFamily="34" charset="0"/>
                <a:cs typeface="Trebuchet MS"/>
              </a:rPr>
              <a:t> </a:t>
            </a:r>
            <a:r>
              <a:rPr sz="2400" dirty="0">
                <a:latin typeface="Calibri" panose="020F0502020204030204" pitchFamily="34" charset="0"/>
                <a:cs typeface="Trebuchet MS"/>
              </a:rPr>
              <a:t>к</a:t>
            </a:r>
            <a:r>
              <a:rPr sz="2400" spc="-10" dirty="0">
                <a:latin typeface="Calibri" panose="020F0502020204030204" pitchFamily="34" charset="0"/>
                <a:cs typeface="Trebuchet MS"/>
              </a:rPr>
              <a:t>р</a:t>
            </a:r>
            <a:r>
              <a:rPr sz="2400" dirty="0">
                <a:latin typeface="Calibri" panose="020F0502020204030204" pitchFamily="34" charset="0"/>
                <a:cs typeface="Trebuchet MS"/>
              </a:rPr>
              <a:t>ед</a:t>
            </a:r>
            <a:r>
              <a:rPr sz="2400" spc="-10" dirty="0">
                <a:latin typeface="Calibri" panose="020F0502020204030204" pitchFamily="34" charset="0"/>
                <a:cs typeface="Trebuchet MS"/>
              </a:rPr>
              <a:t>и</a:t>
            </a:r>
            <a:r>
              <a:rPr sz="2400" dirty="0">
                <a:latin typeface="Calibri" panose="020F0502020204030204" pitchFamily="34" charset="0"/>
                <a:cs typeface="Trebuchet MS"/>
              </a:rPr>
              <a:t>ти;</a:t>
            </a:r>
          </a:p>
          <a:p>
            <a:pPr marL="447040" indent="-434340">
              <a:lnSpc>
                <a:spcPct val="100000"/>
              </a:lnSpc>
              <a:spcBef>
                <a:spcPts val="580"/>
              </a:spcBef>
              <a:buFont typeface="Trebuchet MS"/>
              <a:buChar char="•"/>
              <a:tabLst>
                <a:tab pos="447040" algn="l"/>
              </a:tabLst>
            </a:pPr>
            <a:r>
              <a:rPr sz="2400" dirty="0">
                <a:latin typeface="Calibri" panose="020F0502020204030204" pitchFamily="34" charset="0"/>
                <a:cs typeface="Trebuchet MS"/>
              </a:rPr>
              <a:t>к</a:t>
            </a:r>
            <a:r>
              <a:rPr sz="2400" spc="-10" dirty="0">
                <a:latin typeface="Calibri" panose="020F0502020204030204" pitchFamily="34" charset="0"/>
                <a:cs typeface="Trebuchet MS"/>
              </a:rPr>
              <a:t>о</a:t>
            </a:r>
            <a:r>
              <a:rPr sz="2400" dirty="0">
                <a:latin typeface="Calibri" panose="020F0502020204030204" pitchFamily="34" charset="0"/>
                <a:cs typeface="Trebuchet MS"/>
              </a:rPr>
              <a:t>пії</a:t>
            </a:r>
            <a:r>
              <a:rPr sz="2400" spc="5" dirty="0">
                <a:latin typeface="Calibri" panose="020F0502020204030204" pitchFamily="34" charset="0"/>
                <a:cs typeface="Trebuchet MS"/>
              </a:rPr>
              <a:t> </a:t>
            </a:r>
            <a:r>
              <a:rPr sz="2400" dirty="0">
                <a:latin typeface="Calibri" panose="020F0502020204030204" pitchFamily="34" charset="0"/>
                <a:cs typeface="Trebuchet MS"/>
              </a:rPr>
              <a:t>догов</a:t>
            </a:r>
            <a:r>
              <a:rPr sz="2400" spc="-10" dirty="0">
                <a:latin typeface="Calibri" panose="020F0502020204030204" pitchFamily="34" charset="0"/>
                <a:cs typeface="Trebuchet MS"/>
              </a:rPr>
              <a:t>о</a:t>
            </a:r>
            <a:r>
              <a:rPr sz="2400" dirty="0">
                <a:latin typeface="Calibri" panose="020F0502020204030204" pitchFamily="34" charset="0"/>
                <a:cs typeface="Trebuchet MS"/>
              </a:rPr>
              <a:t>р</a:t>
            </a:r>
            <a:r>
              <a:rPr sz="2400" spc="-10" dirty="0">
                <a:latin typeface="Calibri" panose="020F0502020204030204" pitchFamily="34" charset="0"/>
                <a:cs typeface="Trebuchet MS"/>
              </a:rPr>
              <a:t>і</a:t>
            </a:r>
            <a:r>
              <a:rPr sz="2400" dirty="0">
                <a:latin typeface="Calibri" panose="020F0502020204030204" pitchFamily="34" charset="0"/>
                <a:cs typeface="Trebuchet MS"/>
              </a:rPr>
              <a:t>в,</a:t>
            </a:r>
            <a:r>
              <a:rPr sz="2400" spc="10" dirty="0">
                <a:latin typeface="Calibri" panose="020F0502020204030204" pitchFamily="34" charset="0"/>
                <a:cs typeface="Trebuchet MS"/>
              </a:rPr>
              <a:t> </a:t>
            </a:r>
            <a:r>
              <a:rPr sz="2400" dirty="0">
                <a:latin typeface="Calibri" panose="020F0502020204030204" pitchFamily="34" charset="0"/>
                <a:cs typeface="Trebuchet MS"/>
              </a:rPr>
              <a:t>п</a:t>
            </a:r>
            <a:r>
              <a:rPr sz="2400" spc="-10" dirty="0">
                <a:latin typeface="Calibri" panose="020F0502020204030204" pitchFamily="34" charset="0"/>
                <a:cs typeface="Trebuchet MS"/>
              </a:rPr>
              <a:t>о</a:t>
            </a:r>
            <a:r>
              <a:rPr sz="2400" dirty="0">
                <a:latin typeface="Calibri" panose="020F0502020204030204" pitchFamily="34" charset="0"/>
                <a:cs typeface="Trebuchet MS"/>
              </a:rPr>
              <a:t>в'язаних</a:t>
            </a:r>
            <a:r>
              <a:rPr sz="2400" spc="15" dirty="0">
                <a:latin typeface="Calibri" panose="020F0502020204030204" pitchFamily="34" charset="0"/>
                <a:cs typeface="Trebuchet MS"/>
              </a:rPr>
              <a:t> </a:t>
            </a:r>
            <a:r>
              <a:rPr sz="2400" dirty="0">
                <a:latin typeface="Calibri" panose="020F0502020204030204" pitchFamily="34" charset="0"/>
                <a:cs typeface="Trebuchet MS"/>
              </a:rPr>
              <a:t>з р</a:t>
            </a:r>
            <a:r>
              <a:rPr sz="2400" spc="-10" dirty="0">
                <a:latin typeface="Calibri" panose="020F0502020204030204" pitchFamily="34" charset="0"/>
                <a:cs typeface="Trebuchet MS"/>
              </a:rPr>
              <a:t>е</a:t>
            </a:r>
            <a:r>
              <a:rPr sz="2400" dirty="0">
                <a:latin typeface="Calibri" panose="020F0502020204030204" pitchFamily="34" charset="0"/>
                <a:cs typeface="Trebuchet MS"/>
              </a:rPr>
              <a:t>а</a:t>
            </a:r>
            <a:r>
              <a:rPr sz="2400" spc="5" dirty="0">
                <a:latin typeface="Calibri" panose="020F0502020204030204" pitchFamily="34" charset="0"/>
                <a:cs typeface="Trebuchet MS"/>
              </a:rPr>
              <a:t>л</a:t>
            </a:r>
            <a:r>
              <a:rPr sz="2400" dirty="0">
                <a:latin typeface="Calibri" panose="020F0502020204030204" pitchFamily="34" charset="0"/>
                <a:cs typeface="Trebuchet MS"/>
              </a:rPr>
              <a:t>ізаці</a:t>
            </a:r>
            <a:r>
              <a:rPr sz="2400" spc="-10" dirty="0">
                <a:latin typeface="Calibri" panose="020F0502020204030204" pitchFamily="34" charset="0"/>
                <a:cs typeface="Trebuchet MS"/>
              </a:rPr>
              <a:t>є</a:t>
            </a:r>
            <a:r>
              <a:rPr sz="2400" dirty="0">
                <a:latin typeface="Calibri" panose="020F0502020204030204" pitchFamily="34" charset="0"/>
                <a:cs typeface="Trebuchet MS"/>
              </a:rPr>
              <a:t>ю</a:t>
            </a:r>
            <a:r>
              <a:rPr sz="2400" spc="10" dirty="0">
                <a:latin typeface="Calibri" panose="020F0502020204030204" pitchFamily="34" charset="0"/>
                <a:cs typeface="Trebuchet MS"/>
              </a:rPr>
              <a:t> </a:t>
            </a:r>
            <a:r>
              <a:rPr sz="2400" dirty="0">
                <a:latin typeface="Calibri" panose="020F0502020204030204" pitchFamily="34" charset="0"/>
                <a:cs typeface="Trebuchet MS"/>
              </a:rPr>
              <a:t>пр</a:t>
            </a:r>
            <a:r>
              <a:rPr sz="2400" spc="-15" dirty="0">
                <a:latin typeface="Calibri" panose="020F0502020204030204" pitchFamily="34" charset="0"/>
                <a:cs typeface="Trebuchet MS"/>
              </a:rPr>
              <a:t>о</a:t>
            </a:r>
            <a:r>
              <a:rPr sz="2400" dirty="0">
                <a:latin typeface="Calibri" panose="020F0502020204030204" pitchFamily="34" charset="0"/>
                <a:cs typeface="Trebuchet MS"/>
              </a:rPr>
              <a:t>е</a:t>
            </a:r>
            <a:r>
              <a:rPr sz="2400" spc="-10" dirty="0">
                <a:latin typeface="Calibri" panose="020F0502020204030204" pitchFamily="34" charset="0"/>
                <a:cs typeface="Trebuchet MS"/>
              </a:rPr>
              <a:t>к</a:t>
            </a:r>
            <a:r>
              <a:rPr sz="2400" dirty="0">
                <a:latin typeface="Calibri" panose="020F0502020204030204" pitchFamily="34" charset="0"/>
                <a:cs typeface="Trebuchet MS"/>
              </a:rPr>
              <a:t>ту;</a:t>
            </a:r>
          </a:p>
          <a:p>
            <a:pPr marL="447040" indent="-434340">
              <a:lnSpc>
                <a:spcPct val="100000"/>
              </a:lnSpc>
              <a:spcBef>
                <a:spcPts val="575"/>
              </a:spcBef>
              <a:buFont typeface="Trebuchet MS"/>
              <a:buChar char="•"/>
              <a:tabLst>
                <a:tab pos="447040" algn="l"/>
              </a:tabLst>
            </a:pPr>
            <a:r>
              <a:rPr sz="2400" dirty="0">
                <a:latin typeface="Calibri" panose="020F0502020204030204" pitchFamily="34" charset="0"/>
                <a:cs typeface="Trebuchet MS"/>
              </a:rPr>
              <a:t>к</a:t>
            </a:r>
            <a:r>
              <a:rPr sz="2400" spc="-10" dirty="0">
                <a:latin typeface="Calibri" panose="020F0502020204030204" pitchFamily="34" charset="0"/>
                <a:cs typeface="Trebuchet MS"/>
              </a:rPr>
              <a:t>о</a:t>
            </a:r>
            <a:r>
              <a:rPr sz="2400" dirty="0">
                <a:latin typeface="Calibri" panose="020F0502020204030204" pitchFamily="34" charset="0"/>
                <a:cs typeface="Trebuchet MS"/>
              </a:rPr>
              <a:t>пії</a:t>
            </a:r>
            <a:r>
              <a:rPr sz="2400" spc="5" dirty="0">
                <a:latin typeface="Calibri" panose="020F0502020204030204" pitchFamily="34" charset="0"/>
                <a:cs typeface="Trebuchet MS"/>
              </a:rPr>
              <a:t> </a:t>
            </a:r>
            <a:r>
              <a:rPr sz="2400" dirty="0">
                <a:latin typeface="Calibri" panose="020F0502020204030204" pitchFamily="34" charset="0"/>
                <a:cs typeface="Trebuchet MS"/>
              </a:rPr>
              <a:t>ліц</a:t>
            </a:r>
            <a:r>
              <a:rPr sz="2400" spc="-10" dirty="0">
                <a:latin typeface="Calibri" panose="020F0502020204030204" pitchFamily="34" charset="0"/>
                <a:cs typeface="Trebuchet MS"/>
              </a:rPr>
              <a:t>е</a:t>
            </a:r>
            <a:r>
              <a:rPr sz="2400" dirty="0">
                <a:latin typeface="Calibri" panose="020F0502020204030204" pitchFamily="34" charset="0"/>
                <a:cs typeface="Trebuchet MS"/>
              </a:rPr>
              <a:t>нзій,</a:t>
            </a:r>
            <a:r>
              <a:rPr sz="2400" spc="5" dirty="0">
                <a:latin typeface="Calibri" panose="020F0502020204030204" pitchFamily="34" charset="0"/>
                <a:cs typeface="Trebuchet MS"/>
              </a:rPr>
              <a:t> </a:t>
            </a:r>
            <a:r>
              <a:rPr sz="2400" dirty="0">
                <a:latin typeface="Calibri" panose="020F0502020204030204" pitchFamily="34" charset="0"/>
                <a:cs typeface="Trebuchet MS"/>
              </a:rPr>
              <a:t>авторс</a:t>
            </a:r>
            <a:r>
              <a:rPr sz="2400" spc="-10" dirty="0">
                <a:latin typeface="Calibri" panose="020F0502020204030204" pitchFamily="34" charset="0"/>
                <a:cs typeface="Trebuchet MS"/>
              </a:rPr>
              <a:t>ь</a:t>
            </a:r>
            <a:r>
              <a:rPr sz="2400" dirty="0">
                <a:latin typeface="Calibri" panose="020F0502020204030204" pitchFamily="34" charset="0"/>
                <a:cs typeface="Trebuchet MS"/>
              </a:rPr>
              <a:t>к</a:t>
            </a:r>
            <a:r>
              <a:rPr sz="2400" spc="-10" dirty="0">
                <a:latin typeface="Calibri" panose="020F0502020204030204" pitchFamily="34" charset="0"/>
                <a:cs typeface="Trebuchet MS"/>
              </a:rPr>
              <a:t>и</a:t>
            </a:r>
            <a:r>
              <a:rPr sz="2400" dirty="0">
                <a:latin typeface="Calibri" panose="020F0502020204030204" pitchFamily="34" charset="0"/>
                <a:cs typeface="Trebuchet MS"/>
              </a:rPr>
              <a:t>х</a:t>
            </a:r>
            <a:r>
              <a:rPr sz="2400" spc="20" dirty="0">
                <a:latin typeface="Calibri" panose="020F0502020204030204" pitchFamily="34" charset="0"/>
                <a:cs typeface="Trebuchet MS"/>
              </a:rPr>
              <a:t> </a:t>
            </a:r>
            <a:r>
              <a:rPr sz="2400" dirty="0">
                <a:latin typeface="Calibri" panose="020F0502020204030204" pitchFamily="34" charset="0"/>
                <a:cs typeface="Trebuchet MS"/>
              </a:rPr>
              <a:t>п</a:t>
            </a:r>
            <a:r>
              <a:rPr sz="2400" spc="-10" dirty="0">
                <a:latin typeface="Calibri" panose="020F0502020204030204" pitchFamily="34" charset="0"/>
                <a:cs typeface="Trebuchet MS"/>
              </a:rPr>
              <a:t>о</a:t>
            </a:r>
            <a:r>
              <a:rPr sz="2400" dirty="0">
                <a:latin typeface="Calibri" panose="020F0502020204030204" pitchFamily="34" charset="0"/>
                <a:cs typeface="Trebuchet MS"/>
              </a:rPr>
              <a:t>с</a:t>
            </a:r>
            <a:r>
              <a:rPr sz="2400" spc="-10" dirty="0">
                <a:latin typeface="Calibri" panose="020F0502020204030204" pitchFamily="34" charset="0"/>
                <a:cs typeface="Trebuchet MS"/>
              </a:rPr>
              <a:t>в</a:t>
            </a:r>
            <a:r>
              <a:rPr sz="2400" dirty="0">
                <a:latin typeface="Calibri" panose="020F0502020204030204" pitchFamily="34" charset="0"/>
                <a:cs typeface="Trebuchet MS"/>
              </a:rPr>
              <a:t>ідч</a:t>
            </a:r>
            <a:r>
              <a:rPr sz="2400" spc="-10" dirty="0">
                <a:latin typeface="Calibri" panose="020F0502020204030204" pitchFamily="34" charset="0"/>
                <a:cs typeface="Trebuchet MS"/>
              </a:rPr>
              <a:t>е</a:t>
            </a:r>
            <a:r>
              <a:rPr sz="2400" dirty="0">
                <a:latin typeface="Calibri" panose="020F0502020204030204" pitchFamily="34" charset="0"/>
                <a:cs typeface="Trebuchet MS"/>
              </a:rPr>
              <a:t>нь</a:t>
            </a:r>
            <a:r>
              <a:rPr sz="2400" spc="5" dirty="0">
                <a:latin typeface="Calibri" panose="020F0502020204030204" pitchFamily="34" charset="0"/>
                <a:cs typeface="Trebuchet MS"/>
              </a:rPr>
              <a:t> </a:t>
            </a:r>
            <a:r>
              <a:rPr sz="2400" dirty="0">
                <a:latin typeface="Calibri" panose="020F0502020204030204" pitchFamily="34" charset="0"/>
                <a:cs typeface="Trebuchet MS"/>
              </a:rPr>
              <a:t>і ін.</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pPr>
              <a:defRPr/>
            </a:pPr>
            <a:fld id="{07EDD805-F1A6-414A-8A69-9CB8FA191882}" type="slidenum">
              <a:rPr lang="ru-RU" smtClean="0">
                <a:solidFill>
                  <a:srgbClr val="FFFFFF"/>
                </a:solidFill>
              </a:rPr>
              <a:pPr>
                <a:defRPr/>
              </a:pPr>
              <a:t>25</a:t>
            </a:fld>
            <a:r>
              <a:rPr lang="ru-RU" smtClean="0">
                <a:solidFill>
                  <a:srgbClr val="FFFFFF"/>
                </a:solidFill>
              </a:rPr>
              <a:t>/62</a:t>
            </a:r>
            <a:endParaRPr lang="ru-RU" dirty="0">
              <a:solidFill>
                <a:srgbClr val="FFFFFF"/>
              </a:solidFill>
            </a:endParaRPr>
          </a:p>
        </p:txBody>
      </p:sp>
      <p:sp>
        <p:nvSpPr>
          <p:cNvPr id="3" name="Прямоугольник 2"/>
          <p:cNvSpPr/>
          <p:nvPr/>
        </p:nvSpPr>
        <p:spPr>
          <a:xfrm>
            <a:off x="-76200" y="152400"/>
            <a:ext cx="9220200" cy="523220"/>
          </a:xfrm>
          <a:prstGeom prst="rect">
            <a:avLst/>
          </a:prstGeom>
        </p:spPr>
        <p:txBody>
          <a:bodyPr wrap="square">
            <a:spAutoFit/>
          </a:bodyPr>
          <a:lstStyle/>
          <a:p>
            <a:pPr algn="ctr"/>
            <a:r>
              <a:rPr lang="uk-UA" sz="2800" b="1" dirty="0">
                <a:solidFill>
                  <a:schemeClr val="bg1"/>
                </a:solidFill>
                <a:latin typeface="Times New Roman" panose="02020603050405020304" pitchFamily="18" charset="0"/>
                <a:ea typeface="Times New Roman" panose="02020603050405020304" pitchFamily="18" charset="0"/>
              </a:rPr>
              <a:t>Приклад бізнес-плану створення Інтернет – провайдера </a:t>
            </a:r>
            <a:endParaRPr lang="uk-UA" sz="2800" b="1" dirty="0">
              <a:solidFill>
                <a:schemeClr val="bg1"/>
              </a:solidFill>
            </a:endParaRPr>
          </a:p>
        </p:txBody>
      </p:sp>
      <p:sp>
        <p:nvSpPr>
          <p:cNvPr id="4" name="Прямоугольник 3"/>
          <p:cNvSpPr/>
          <p:nvPr/>
        </p:nvSpPr>
        <p:spPr>
          <a:xfrm>
            <a:off x="1333500" y="1600200"/>
            <a:ext cx="6400800" cy="369332"/>
          </a:xfrm>
          <a:prstGeom prst="rect">
            <a:avLst/>
          </a:prstGeom>
        </p:spPr>
        <p:txBody>
          <a:bodyPr wrap="square">
            <a:spAutoFit/>
          </a:bodyPr>
          <a:lstStyle/>
          <a:p>
            <a:r>
              <a:rPr lang="ru-RU" dirty="0">
                <a:hlinkClick r:id="rId2" action="ppaction://hlinkfile"/>
              </a:rPr>
              <a:t>Приклад </a:t>
            </a:r>
            <a:r>
              <a:rPr lang="ru-RU" dirty="0" err="1">
                <a:hlinkClick r:id="rId2" action="ppaction://hlinkfile"/>
              </a:rPr>
              <a:t>бізнес</a:t>
            </a:r>
            <a:r>
              <a:rPr lang="ru-RU" dirty="0">
                <a:hlinkClick r:id="rId2" action="ppaction://hlinkfile"/>
              </a:rPr>
              <a:t>-плану </a:t>
            </a:r>
            <a:r>
              <a:rPr lang="ru-RU" dirty="0" err="1">
                <a:hlinkClick r:id="rId2" action="ppaction://hlinkfile"/>
              </a:rPr>
              <a:t>створення</a:t>
            </a:r>
            <a:r>
              <a:rPr lang="ru-RU" dirty="0">
                <a:hlinkClick r:id="rId2" action="ppaction://hlinkfile"/>
              </a:rPr>
              <a:t> </a:t>
            </a:r>
            <a:r>
              <a:rPr lang="ru-RU" dirty="0" err="1">
                <a:hlinkClick r:id="rId2" action="ppaction://hlinkfile"/>
              </a:rPr>
              <a:t>Інтернет</a:t>
            </a:r>
            <a:r>
              <a:rPr lang="ru-RU" dirty="0">
                <a:hlinkClick r:id="rId2" action="ppaction://hlinkfile"/>
              </a:rPr>
              <a:t> – провайдера </a:t>
            </a:r>
            <a:endParaRPr lang="uk-UA" dirty="0"/>
          </a:p>
        </p:txBody>
      </p:sp>
    </p:spTree>
    <p:extLst>
      <p:ext uri="{BB962C8B-B14F-4D97-AF65-F5344CB8AC3E}">
        <p14:creationId xmlns:p14="http://schemas.microsoft.com/office/powerpoint/2010/main" val="181757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9095" y="25791"/>
            <a:ext cx="9233095" cy="630942"/>
          </a:xfrm>
          <a:prstGeom prst="rect">
            <a:avLst/>
          </a:prstGeom>
        </p:spPr>
        <p:txBody>
          <a:bodyPr wrap="square">
            <a:spAutoFit/>
          </a:bodyPr>
          <a:lstStyle/>
          <a:p>
            <a:r>
              <a:rPr lang="uk-UA" sz="3500" b="1" dirty="0">
                <a:solidFill>
                  <a:schemeClr val="bg1"/>
                </a:solidFill>
                <a:latin typeface="Times New Roman" panose="02020603050405020304" pitchFamily="18" charset="0"/>
                <a:ea typeface="Times New Roman" panose="02020603050405020304" pitchFamily="18" charset="0"/>
              </a:rPr>
              <a:t>Призначення та мета розробки бізнес-плану</a:t>
            </a:r>
            <a:endParaRPr lang="uk-UA" sz="3500" b="1" dirty="0">
              <a:solidFill>
                <a:schemeClr val="bg1"/>
              </a:solidFill>
            </a:endParaRPr>
          </a:p>
        </p:txBody>
      </p:sp>
      <p:sp>
        <p:nvSpPr>
          <p:cNvPr id="5" name="Прямоугольник 4"/>
          <p:cNvSpPr/>
          <p:nvPr/>
        </p:nvSpPr>
        <p:spPr>
          <a:xfrm>
            <a:off x="69752" y="1295400"/>
            <a:ext cx="8915400" cy="5016758"/>
          </a:xfrm>
          <a:prstGeom prst="rect">
            <a:avLst/>
          </a:prstGeom>
        </p:spPr>
        <p:txBody>
          <a:bodyPr wrap="square">
            <a:spAutoFit/>
          </a:bodyPr>
          <a:lstStyle/>
          <a:p>
            <a:pPr marL="457200" indent="-457200">
              <a:buFont typeface="+mj-lt"/>
              <a:buAutoNum type="arabicPeriod"/>
            </a:pPr>
            <a:r>
              <a:rPr lang="uk-UA" sz="2000" dirty="0"/>
              <a:t>Найчастішою причиною, що змушує підприємців замислитись над складанням бізнес–плану, є пошук додаткових коштів. Адже спроби залучення інвестицій та переговори з потенційними інвесторами навряд чи будуть успішними без грамотного  та  детального бізнес–плану розвитку компанії в цілому чи окремого напряму її діяльності. Відповідно, й пишеться бізнес–план “під інвестора”, що автоматично звужує його функції та можливості застосування</a:t>
            </a:r>
            <a:r>
              <a:rPr lang="uk-UA" sz="2000" dirty="0" smtClean="0"/>
              <a:t>.</a:t>
            </a:r>
          </a:p>
          <a:p>
            <a:pPr marL="457200" indent="-457200">
              <a:buFont typeface="+mj-lt"/>
              <a:buAutoNum type="arabicPeriod"/>
            </a:pPr>
            <a:r>
              <a:rPr lang="uk-UA" sz="2000" dirty="0" smtClean="0"/>
              <a:t>Насправді</a:t>
            </a:r>
            <a:r>
              <a:rPr lang="uk-UA" sz="2000" dirty="0"/>
              <a:t>, </a:t>
            </a:r>
            <a:r>
              <a:rPr lang="uk-UA" sz="2000" dirty="0" err="1"/>
              <a:t>грамотно</a:t>
            </a:r>
            <a:r>
              <a:rPr lang="uk-UA" sz="2000" dirty="0"/>
              <a:t> написаний бізнес–план може стати посібником для підприємця, детальним планом дій, що дає змогу швидко та з найменшими витратами розпочати бізнес. </a:t>
            </a:r>
            <a:endParaRPr lang="uk-UA" sz="2000" dirty="0" smtClean="0"/>
          </a:p>
          <a:p>
            <a:pPr marL="457200" indent="-457200">
              <a:buFont typeface="+mj-lt"/>
              <a:buAutoNum type="arabicPeriod"/>
            </a:pPr>
            <a:r>
              <a:rPr lang="uk-UA" sz="2000" dirty="0" smtClean="0"/>
              <a:t>Він </a:t>
            </a:r>
            <a:r>
              <a:rPr lang="uk-UA" sz="2000" dirty="0"/>
              <a:t>також є ефективним інструментом ведення бізнесу, управління, контролю за діяльністю служб та підрозділів, доходів і витрат</a:t>
            </a:r>
            <a:r>
              <a:rPr lang="uk-UA" sz="2000" dirty="0" smtClean="0"/>
              <a:t>.</a:t>
            </a:r>
          </a:p>
          <a:p>
            <a:pPr marL="457200" indent="-457200">
              <a:buFont typeface="+mj-lt"/>
              <a:buAutoNum type="arabicPeriod"/>
            </a:pPr>
            <a:r>
              <a:rPr lang="uk-UA" sz="2000" dirty="0" smtClean="0"/>
              <a:t>Відсутність </a:t>
            </a:r>
            <a:r>
              <a:rPr lang="uk-UA" sz="2000" dirty="0"/>
              <a:t>бізнес–плану призводить до відсутності цілісної стратегії підприємства – рішення приймаються поспіхом і часто суперечать концепції та напряму бізнесу, а співробітники не можуть визначитись у пріоритетах компанії, діють не узгоджено і  відповідно, менш ефективно.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095" y="1066800"/>
            <a:ext cx="9144000" cy="5940088"/>
          </a:xfrm>
          <a:prstGeom prst="rect">
            <a:avLst/>
          </a:prstGeom>
          <a:solidFill>
            <a:schemeClr val="bg1"/>
          </a:solidFill>
        </p:spPr>
        <p:txBody>
          <a:bodyPr wrap="square">
            <a:spAutoFit/>
          </a:bodyPr>
          <a:lstStyle/>
          <a:p>
            <a:pPr indent="450215" algn="just">
              <a:spcAft>
                <a:spcPts val="0"/>
              </a:spcAft>
            </a:pPr>
            <a:r>
              <a:rPr lang="ru-RU" sz="2000" b="1" dirty="0" err="1">
                <a:latin typeface="Times New Roman" panose="02020603050405020304" pitchFamily="18" charset="0"/>
                <a:ea typeface="Times New Roman" panose="02020603050405020304" pitchFamily="18" charset="0"/>
              </a:rPr>
              <a:t>Бізнес</a:t>
            </a:r>
            <a:r>
              <a:rPr lang="ru-RU" sz="2000" b="1" dirty="0">
                <a:latin typeface="Times New Roman" panose="02020603050405020304" pitchFamily="18" charset="0"/>
                <a:ea typeface="Times New Roman" panose="02020603050405020304" pitchFamily="18" charset="0"/>
              </a:rPr>
              <a:t>–план</a:t>
            </a:r>
            <a:r>
              <a:rPr lang="ru-RU" sz="2000" dirty="0">
                <a:latin typeface="Times New Roman" panose="02020603050405020304" pitchFamily="18" charset="0"/>
                <a:ea typeface="Times New Roman" panose="02020603050405020304" pitchFamily="18" charset="0"/>
              </a:rPr>
              <a:t> </a:t>
            </a:r>
            <a:r>
              <a:rPr lang="uk-UA" sz="2000" dirty="0">
                <a:latin typeface="Times New Roman" panose="02020603050405020304" pitchFamily="18" charset="0"/>
                <a:ea typeface="Times New Roman" panose="02020603050405020304" pitchFamily="18" charset="0"/>
              </a:rPr>
              <a:t>– це всебічний опис діяльності (майбутньої діяльності) підприємства (підрозділу), аналіз проблем, що можуть виникнути при здійсненні цієї діяльності, та рекомендації щодо їх подолання. </a:t>
            </a:r>
          </a:p>
          <a:p>
            <a:pPr indent="450215" algn="just">
              <a:spcAft>
                <a:spcPts val="0"/>
              </a:spcAft>
            </a:pPr>
            <a:r>
              <a:rPr lang="uk-UA" sz="2000" dirty="0">
                <a:latin typeface="Times New Roman" panose="02020603050405020304" pitchFamily="18" charset="0"/>
                <a:ea typeface="Times New Roman" panose="02020603050405020304" pitchFamily="18" charset="0"/>
              </a:rPr>
              <a:t>Відповідно до цілей планування вони поділяються на:</a:t>
            </a:r>
          </a:p>
          <a:p>
            <a:pPr marL="342900" lvl="0" indent="-342900" algn="just">
              <a:spcAft>
                <a:spcPts val="0"/>
              </a:spcAft>
              <a:buFont typeface="Symbol" panose="05050102010706020507" pitchFamily="18" charset="2"/>
              <a:buChar char=""/>
              <a:tabLst>
                <a:tab pos="630555" algn="l"/>
              </a:tabLst>
            </a:pPr>
            <a:r>
              <a:rPr lang="uk-UA" sz="2000" dirty="0">
                <a:latin typeface="Times New Roman" panose="02020603050405020304" pitchFamily="18" charset="0"/>
                <a:ea typeface="Times New Roman" panose="02020603050405020304" pitchFamily="18" charset="0"/>
              </a:rPr>
              <a:t> </a:t>
            </a:r>
            <a:r>
              <a:rPr lang="uk-UA" sz="2000" b="1" dirty="0">
                <a:latin typeface="Times New Roman" panose="02020603050405020304" pitchFamily="18" charset="0"/>
                <a:ea typeface="Times New Roman" panose="02020603050405020304" pitchFamily="18" charset="0"/>
              </a:rPr>
              <a:t>бізнес–плани для започаткування </a:t>
            </a:r>
            <a:r>
              <a:rPr lang="uk-UA" sz="2000" dirty="0">
                <a:latin typeface="Times New Roman" panose="02020603050405020304" pitchFamily="18" charset="0"/>
                <a:ea typeface="Times New Roman" panose="02020603050405020304" pitchFamily="18" charset="0"/>
              </a:rPr>
              <a:t>(або розширення) власної справи (чи нового проекту), бізнес–плани за лініями (продукція, робота, послуги, технічні рішення) </a:t>
            </a:r>
          </a:p>
          <a:p>
            <a:pPr marL="342900" lvl="0" indent="-342900" algn="just">
              <a:spcAft>
                <a:spcPts val="0"/>
              </a:spcAft>
              <a:buFont typeface="Symbol" panose="05050102010706020507" pitchFamily="18" charset="2"/>
              <a:buChar char=""/>
              <a:tabLst>
                <a:tab pos="630555" algn="l"/>
              </a:tabLst>
            </a:pPr>
            <a:r>
              <a:rPr lang="uk-UA" sz="2000" b="1" dirty="0">
                <a:latin typeface="Times New Roman" panose="02020603050405020304" pitchFamily="18" charset="0"/>
                <a:ea typeface="Times New Roman" panose="02020603050405020304" pitchFamily="18" charset="0"/>
              </a:rPr>
              <a:t>бізнес–плани виробничо–господарської діяльності </a:t>
            </a:r>
            <a:r>
              <a:rPr lang="uk-UA" sz="2000" dirty="0">
                <a:latin typeface="Times New Roman" panose="02020603050405020304" pitchFamily="18" charset="0"/>
                <a:ea typeface="Times New Roman" panose="02020603050405020304" pitchFamily="18" charset="0"/>
              </a:rPr>
              <a:t>вже існуючих підприємств.</a:t>
            </a:r>
          </a:p>
          <a:p>
            <a:pPr indent="450215" algn="just">
              <a:spcAft>
                <a:spcPts val="0"/>
              </a:spcAft>
            </a:pPr>
            <a:r>
              <a:rPr lang="uk-UA" sz="2000" dirty="0">
                <a:latin typeface="Times New Roman" panose="02020603050405020304" pitchFamily="18" charset="0"/>
                <a:ea typeface="Times New Roman" panose="02020603050405020304" pitchFamily="18" charset="0"/>
              </a:rPr>
              <a:t>Важливою ознакою підприємства є орієнтація на досягнення комерційного успіху, прагнення до збільшення прибутку. Варто мати на увазі, що успіх у світі бізнесу значною мірою залежить від чіткого подання про можливості бізнесу, що організовується, кон’юнктуру ринку та планування процесу підприємницької діяльності.</a:t>
            </a:r>
          </a:p>
          <a:p>
            <a:pPr indent="450215" algn="just">
              <a:spcAft>
                <a:spcPts val="0"/>
              </a:spcAft>
            </a:pPr>
            <a:r>
              <a:rPr lang="uk-UA" sz="2000" dirty="0">
                <a:latin typeface="Times New Roman" panose="02020603050405020304" pitchFamily="18" charset="0"/>
                <a:ea typeface="Times New Roman" panose="02020603050405020304" pitchFamily="18" charset="0"/>
              </a:rPr>
              <a:t>Успішне вирішення  даних проблем можливе лише на основі </a:t>
            </a:r>
            <a:r>
              <a:rPr lang="uk-UA" sz="2000" dirty="0" smtClean="0">
                <a:latin typeface="Times New Roman" panose="02020603050405020304" pitchFamily="18" charset="0"/>
                <a:ea typeface="Times New Roman" panose="02020603050405020304" pitchFamily="18" charset="0"/>
              </a:rPr>
              <a:t>бізнес–плану. </a:t>
            </a:r>
            <a:r>
              <a:rPr lang="uk-UA" sz="2000" dirty="0">
                <a:latin typeface="Times New Roman" panose="02020603050405020304" pitchFamily="18" charset="0"/>
                <a:ea typeface="Times New Roman" panose="02020603050405020304" pitchFamily="18" charset="0"/>
              </a:rPr>
              <a:t>Практика свідчить, що без серйозної підготовки розпочинати навіть найпростішу справу не варто. Кожний вид підприємницької діяльності, кожний проект потребує розрахунків, за допомогою яких можна працювати раціональніше та уникнути зайвих ускладнень.</a:t>
            </a:r>
            <a:endParaRPr lang="uk-UA" sz="20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89095" y="25791"/>
            <a:ext cx="9233095" cy="630942"/>
          </a:xfrm>
          <a:prstGeom prst="rect">
            <a:avLst/>
          </a:prstGeom>
        </p:spPr>
        <p:txBody>
          <a:bodyPr wrap="square">
            <a:spAutoFit/>
          </a:bodyPr>
          <a:lstStyle/>
          <a:p>
            <a:pPr algn="ctr"/>
            <a:r>
              <a:rPr lang="uk-UA" sz="3500" b="1" dirty="0" smtClean="0">
                <a:solidFill>
                  <a:schemeClr val="bg1"/>
                </a:solidFill>
                <a:latin typeface="Times New Roman" panose="02020603050405020304" pitchFamily="18" charset="0"/>
                <a:ea typeface="Times New Roman" panose="02020603050405020304" pitchFamily="18" charset="0"/>
              </a:rPr>
              <a:t>Поняття бізнес-плану</a:t>
            </a:r>
            <a:endParaRPr lang="uk-UA" sz="3500" b="1" dirty="0">
              <a:solidFill>
                <a:schemeClr val="bg1"/>
              </a:solidFill>
            </a:endParaRPr>
          </a:p>
        </p:txBody>
      </p:sp>
    </p:spTree>
    <p:extLst>
      <p:ext uri="{BB962C8B-B14F-4D97-AF65-F5344CB8AC3E}">
        <p14:creationId xmlns:p14="http://schemas.microsoft.com/office/powerpoint/2010/main" val="397473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pPr>
              <a:defRPr/>
            </a:pPr>
            <a:fld id="{07EDD805-F1A6-414A-8A69-9CB8FA191882}" type="slidenum">
              <a:rPr lang="ru-RU" smtClean="0">
                <a:solidFill>
                  <a:srgbClr val="FFFFFF"/>
                </a:solidFill>
              </a:rPr>
              <a:pPr>
                <a:defRPr/>
              </a:pPr>
              <a:t>5</a:t>
            </a:fld>
            <a:r>
              <a:rPr lang="ru-RU" smtClean="0">
                <a:solidFill>
                  <a:srgbClr val="FFFFFF"/>
                </a:solidFill>
              </a:rPr>
              <a:t>/62</a:t>
            </a:r>
            <a:endParaRPr lang="ru-RU" dirty="0">
              <a:solidFill>
                <a:srgbClr val="FFFFFF"/>
              </a:solidFill>
            </a:endParaRPr>
          </a:p>
        </p:txBody>
      </p:sp>
      <p:sp>
        <p:nvSpPr>
          <p:cNvPr id="3" name="Прямоугольник 2"/>
          <p:cNvSpPr/>
          <p:nvPr/>
        </p:nvSpPr>
        <p:spPr>
          <a:xfrm>
            <a:off x="-89095" y="25791"/>
            <a:ext cx="9233095" cy="630942"/>
          </a:xfrm>
          <a:prstGeom prst="rect">
            <a:avLst/>
          </a:prstGeom>
        </p:spPr>
        <p:txBody>
          <a:bodyPr wrap="square">
            <a:spAutoFit/>
          </a:bodyPr>
          <a:lstStyle/>
          <a:p>
            <a:pPr algn="ctr"/>
            <a:r>
              <a:rPr lang="uk-UA" sz="3500" b="1" dirty="0" smtClean="0">
                <a:solidFill>
                  <a:schemeClr val="bg1"/>
                </a:solidFill>
                <a:latin typeface="Times New Roman" panose="02020603050405020304" pitchFamily="18" charset="0"/>
                <a:ea typeface="Times New Roman" panose="02020603050405020304" pitchFamily="18" charset="0"/>
              </a:rPr>
              <a:t>Поняття бізнес-плану</a:t>
            </a:r>
            <a:endParaRPr lang="uk-UA" sz="3500" b="1" dirty="0">
              <a:solidFill>
                <a:schemeClr val="bg1"/>
              </a:solidFill>
            </a:endParaRPr>
          </a:p>
        </p:txBody>
      </p:sp>
      <p:sp>
        <p:nvSpPr>
          <p:cNvPr id="4" name="Прямоугольник 3"/>
          <p:cNvSpPr/>
          <p:nvPr/>
        </p:nvSpPr>
        <p:spPr>
          <a:xfrm>
            <a:off x="-89095" y="1276449"/>
            <a:ext cx="9144000" cy="5016758"/>
          </a:xfrm>
          <a:prstGeom prst="rect">
            <a:avLst/>
          </a:prstGeom>
        </p:spPr>
        <p:txBody>
          <a:bodyPr wrap="square">
            <a:spAutoFit/>
          </a:bodyPr>
          <a:lstStyle/>
          <a:p>
            <a:pPr marL="457200" indent="-457200">
              <a:buFont typeface="+mj-lt"/>
              <a:buAutoNum type="arabicPeriod"/>
            </a:pPr>
            <a:r>
              <a:rPr lang="uk-UA" sz="2000" b="1" dirty="0"/>
              <a:t>Бізнес–план </a:t>
            </a:r>
            <a:r>
              <a:rPr lang="uk-UA" sz="2000" b="1" dirty="0" smtClean="0"/>
              <a:t>- </a:t>
            </a:r>
            <a:r>
              <a:rPr lang="uk-UA" sz="2000" dirty="0" smtClean="0"/>
              <a:t>це </a:t>
            </a:r>
            <a:r>
              <a:rPr lang="uk-UA" sz="2000" dirty="0"/>
              <a:t>документ, що описує всі головні аспекти діяльності майбутнього підприємства, аналізує проблеми з якими воно може зіткнутися, а також визначає способи розв’язання цих проблем. Включає також розроблення мети та завдань, що ставляться перед підприємцем на найближчу і майбутню перспективу.</a:t>
            </a:r>
          </a:p>
          <a:p>
            <a:pPr marL="457200" indent="-457200">
              <a:buFont typeface="+mj-lt"/>
              <a:buAutoNum type="arabicPeriod"/>
            </a:pPr>
            <a:r>
              <a:rPr lang="uk-UA" sz="2000" b="1" dirty="0"/>
              <a:t>Основною метою бізнес–плану </a:t>
            </a:r>
            <a:r>
              <a:rPr lang="uk-UA" sz="2000" dirty="0"/>
              <a:t>є планування підприємницької діяльності на певний період часу відповідно до визначеної “бізнес – ідеї”, потреб ринку, можливостей його ресурсного забезпечення та отримання прибутку.</a:t>
            </a:r>
          </a:p>
          <a:p>
            <a:pPr marL="457200" indent="-457200">
              <a:buFont typeface="+mj-lt"/>
              <a:buAutoNum type="arabicPeriod"/>
            </a:pPr>
            <a:r>
              <a:rPr lang="uk-UA" sz="2000" b="1" dirty="0"/>
              <a:t>Бізнес–план дозволяє:</a:t>
            </a:r>
          </a:p>
          <a:p>
            <a:pPr marL="800100" lvl="1" indent="-342900">
              <a:buFont typeface="Wingdings" panose="05000000000000000000" pitchFamily="2" charset="2"/>
              <a:buChar char="q"/>
            </a:pPr>
            <a:r>
              <a:rPr lang="uk-UA" sz="2000" dirty="0" smtClean="0"/>
              <a:t>Управляти </a:t>
            </a:r>
            <a:r>
              <a:rPr lang="uk-UA" sz="2000" dirty="0"/>
              <a:t>власною підприємницькою діяльністю, а не просто реагувати на події;</a:t>
            </a:r>
          </a:p>
          <a:p>
            <a:pPr marL="800100" lvl="1" indent="-342900">
              <a:buFont typeface="Wingdings" panose="05000000000000000000" pitchFamily="2" charset="2"/>
              <a:buChar char="q"/>
            </a:pPr>
            <a:r>
              <a:rPr lang="uk-UA" sz="2000" dirty="0" smtClean="0"/>
              <a:t>Обґрунтувати </a:t>
            </a:r>
            <a:r>
              <a:rPr lang="uk-UA" sz="2000" dirty="0"/>
              <a:t>вигідність запропонованого проекту;</a:t>
            </a:r>
          </a:p>
          <a:p>
            <a:pPr marL="800100" lvl="1" indent="-342900">
              <a:buFont typeface="Wingdings" panose="05000000000000000000" pitchFamily="2" charset="2"/>
              <a:buChar char="q"/>
            </a:pPr>
            <a:r>
              <a:rPr lang="uk-UA" sz="2000" dirty="0" smtClean="0"/>
              <a:t>Залучити </a:t>
            </a:r>
            <a:r>
              <a:rPr lang="uk-UA" sz="2000" dirty="0"/>
              <a:t>можливих інвесторів, важливих партнерів;</a:t>
            </a:r>
          </a:p>
          <a:p>
            <a:pPr marL="800100" lvl="1" indent="-342900">
              <a:buFont typeface="Wingdings" panose="05000000000000000000" pitchFamily="2" charset="2"/>
              <a:buChar char="q"/>
            </a:pPr>
            <a:r>
              <a:rPr lang="uk-UA" sz="2000" dirty="0" smtClean="0"/>
              <a:t>Привернути </a:t>
            </a:r>
            <a:r>
              <a:rPr lang="uk-UA" sz="2000" dirty="0"/>
              <a:t>увагу інвесторів привабливими можливостями розвитку виробництва або послуг та залучити їхні гроші;</a:t>
            </a:r>
          </a:p>
          <a:p>
            <a:pPr marL="800100" lvl="1" indent="-342900">
              <a:buFont typeface="Wingdings" panose="05000000000000000000" pitchFamily="2" charset="2"/>
              <a:buChar char="q"/>
            </a:pPr>
            <a:r>
              <a:rPr lang="uk-UA" sz="2000" dirty="0" smtClean="0"/>
              <a:t>Як </a:t>
            </a:r>
            <a:r>
              <a:rPr lang="uk-UA" sz="2000" dirty="0"/>
              <a:t>реальна та послідовна програма – ефективно здійснювати намічене.</a:t>
            </a:r>
          </a:p>
        </p:txBody>
      </p:sp>
    </p:spTree>
    <p:extLst>
      <p:ext uri="{BB962C8B-B14F-4D97-AF65-F5344CB8AC3E}">
        <p14:creationId xmlns:p14="http://schemas.microsoft.com/office/powerpoint/2010/main" val="71201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2400" y="228600"/>
            <a:ext cx="9296400" cy="646331"/>
          </a:xfrm>
          <a:prstGeom prst="rect">
            <a:avLst/>
          </a:prstGeom>
        </p:spPr>
        <p:txBody>
          <a:bodyPr wrap="square">
            <a:spAutoFit/>
          </a:bodyPr>
          <a:lstStyle/>
          <a:p>
            <a:pPr algn="ctr"/>
            <a:r>
              <a:rPr lang="uk-UA" sz="3600" b="1" dirty="0">
                <a:solidFill>
                  <a:schemeClr val="bg1"/>
                </a:solidFill>
                <a:latin typeface="Times New Roman" panose="02020603050405020304" pitchFamily="18" charset="0"/>
                <a:ea typeface="Times New Roman" panose="02020603050405020304" pitchFamily="18" charset="0"/>
              </a:rPr>
              <a:t>Загальна характеристика бізнес–плану</a:t>
            </a:r>
            <a:endParaRPr lang="uk-UA" sz="3600" b="1" dirty="0">
              <a:solidFill>
                <a:schemeClr val="bg1"/>
              </a:solidFill>
            </a:endParaRPr>
          </a:p>
        </p:txBody>
      </p:sp>
      <p:sp>
        <p:nvSpPr>
          <p:cNvPr id="3" name="Прямоугольник 2"/>
          <p:cNvSpPr/>
          <p:nvPr/>
        </p:nvSpPr>
        <p:spPr>
          <a:xfrm>
            <a:off x="-79717" y="1066800"/>
            <a:ext cx="9296400" cy="5632311"/>
          </a:xfrm>
          <a:prstGeom prst="rect">
            <a:avLst/>
          </a:prstGeom>
        </p:spPr>
        <p:txBody>
          <a:bodyPr wrap="square">
            <a:spAutoFit/>
          </a:bodyPr>
          <a:lstStyle/>
          <a:p>
            <a:r>
              <a:rPr lang="uk-UA" sz="2000" b="1" dirty="0" smtClean="0"/>
              <a:t>Бізнес-план </a:t>
            </a:r>
            <a:r>
              <a:rPr lang="uk-UA" sz="2000" b="1" dirty="0"/>
              <a:t>діяльності підприємства </a:t>
            </a:r>
            <a:r>
              <a:rPr lang="uk-UA" sz="2000" dirty="0"/>
              <a:t>– це сукупність усіх планових розрахунків, які регулюють діяльність будь-якого підприємства:</a:t>
            </a:r>
          </a:p>
          <a:p>
            <a:pPr lvl="1"/>
            <a:r>
              <a:rPr lang="uk-UA" sz="2000" dirty="0"/>
              <a:t>	виробничі плани,</a:t>
            </a:r>
          </a:p>
          <a:p>
            <a:pPr lvl="1"/>
            <a:r>
              <a:rPr lang="uk-UA" sz="2000" dirty="0"/>
              <a:t>	плани впровадження нової техніки і технології, </a:t>
            </a:r>
          </a:p>
          <a:p>
            <a:pPr lvl="1"/>
            <a:r>
              <a:rPr lang="uk-UA" sz="2000" dirty="0"/>
              <a:t>	маркетингові програми, </a:t>
            </a:r>
          </a:p>
          <a:p>
            <a:pPr lvl="1"/>
            <a:r>
              <a:rPr lang="uk-UA" sz="2000" dirty="0"/>
              <a:t>	плани </a:t>
            </a:r>
            <a:r>
              <a:rPr lang="uk-UA" sz="2000" dirty="0" smtClean="0"/>
              <a:t>матеріально-технічного </a:t>
            </a:r>
            <a:r>
              <a:rPr lang="uk-UA" sz="2000" dirty="0"/>
              <a:t>постачання, </a:t>
            </a:r>
          </a:p>
          <a:p>
            <a:pPr lvl="1"/>
            <a:r>
              <a:rPr lang="uk-UA" sz="2000" dirty="0"/>
              <a:t>	фінансові плани.</a:t>
            </a:r>
          </a:p>
          <a:p>
            <a:r>
              <a:rPr lang="uk-UA" sz="2000" dirty="0"/>
              <a:t>Щоб збільшувати обсяг прибутку, підвищувати рентабельність своєї роботи, підприємство повинно постійно розробляти проекти, які передбачають вкладення фінансових ресурсів у:</a:t>
            </a:r>
          </a:p>
          <a:p>
            <a:pPr marL="800100" lvl="1" indent="-342900">
              <a:buFont typeface="Wingdings" panose="05000000000000000000" pitchFamily="2" charset="2"/>
              <a:buChar char="q"/>
            </a:pPr>
            <a:r>
              <a:rPr lang="uk-UA" sz="2000" dirty="0" smtClean="0"/>
              <a:t>розробку </a:t>
            </a:r>
            <a:r>
              <a:rPr lang="uk-UA" sz="2000" dirty="0"/>
              <a:t>нових технологій, </a:t>
            </a:r>
          </a:p>
          <a:p>
            <a:pPr marL="800100" lvl="1" indent="-342900">
              <a:buFont typeface="Wingdings" panose="05000000000000000000" pitchFamily="2" charset="2"/>
              <a:buChar char="q"/>
            </a:pPr>
            <a:r>
              <a:rPr lang="uk-UA" sz="2000" dirty="0" smtClean="0"/>
              <a:t>організацію </a:t>
            </a:r>
            <a:r>
              <a:rPr lang="uk-UA" sz="2000" dirty="0"/>
              <a:t>нових виробництв, </a:t>
            </a:r>
          </a:p>
          <a:p>
            <a:pPr marL="800100" lvl="1" indent="-342900">
              <a:buFont typeface="Wingdings" panose="05000000000000000000" pitchFamily="2" charset="2"/>
              <a:buChar char="q"/>
            </a:pPr>
            <a:r>
              <a:rPr lang="uk-UA" sz="2000" dirty="0" smtClean="0"/>
              <a:t>реконструкцію </a:t>
            </a:r>
            <a:r>
              <a:rPr lang="uk-UA" sz="2000" dirty="0"/>
              <a:t>виробничих площ і устаткування під випуск конкурентоспроможних товарів на внутрішньому і зовнішньому ринках, </a:t>
            </a:r>
          </a:p>
          <a:p>
            <a:pPr marL="800100" lvl="1" indent="-342900">
              <a:buFont typeface="Wingdings" panose="05000000000000000000" pitchFamily="2" charset="2"/>
              <a:buChar char="q"/>
            </a:pPr>
            <a:r>
              <a:rPr lang="uk-UA" sz="2000" dirty="0" smtClean="0"/>
              <a:t>будівництво </a:t>
            </a:r>
            <a:r>
              <a:rPr lang="uk-UA" sz="2000" dirty="0"/>
              <a:t>філій і </a:t>
            </a:r>
            <a:r>
              <a:rPr lang="uk-UA" sz="2000" dirty="0" err="1"/>
              <a:t>цехів</a:t>
            </a:r>
            <a:r>
              <a:rPr lang="uk-UA" sz="2000" dirty="0"/>
              <a:t>, наближених до джерел сировини і ринків збуту</a:t>
            </a:r>
          </a:p>
          <a:p>
            <a:pPr marL="800100" lvl="1" indent="-342900">
              <a:buFont typeface="Wingdings" panose="05000000000000000000" pitchFamily="2" charset="2"/>
              <a:buChar char="q"/>
            </a:pPr>
            <a:r>
              <a:rPr lang="uk-UA" sz="2000" dirty="0" smtClean="0"/>
              <a:t>інвестування </a:t>
            </a:r>
            <a:r>
              <a:rPr lang="uk-UA" sz="2000" dirty="0"/>
              <a:t>фінансових ресурсів у цінні папери сторонніх емітентів. </a:t>
            </a:r>
          </a:p>
          <a:p>
            <a:r>
              <a:rPr lang="uk-UA" sz="2000" dirty="0"/>
              <a:t>Кожний з таких проектів повинен бути глибоко обґрунтований в бізнес-плані від ідеї до розрахунку  конкретної суми прибутку, який одержується від його втілення.</a:t>
            </a:r>
          </a:p>
        </p:txBody>
      </p:sp>
    </p:spTree>
    <p:extLst>
      <p:ext uri="{BB962C8B-B14F-4D97-AF65-F5344CB8AC3E}">
        <p14:creationId xmlns:p14="http://schemas.microsoft.com/office/powerpoint/2010/main" val="158971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6200" y="304800"/>
            <a:ext cx="9220200" cy="646331"/>
          </a:xfrm>
          <a:prstGeom prst="rect">
            <a:avLst/>
          </a:prstGeom>
        </p:spPr>
        <p:txBody>
          <a:bodyPr wrap="square">
            <a:spAutoFit/>
          </a:bodyPr>
          <a:lstStyle/>
          <a:p>
            <a:pPr algn="ctr"/>
            <a:r>
              <a:rPr lang="uk-UA" sz="3600" b="1" dirty="0">
                <a:solidFill>
                  <a:schemeClr val="bg1"/>
                </a:solidFill>
                <a:latin typeface="Times New Roman" panose="02020603050405020304" pitchFamily="18" charset="0"/>
                <a:ea typeface="Times New Roman" panose="02020603050405020304" pitchFamily="18" charset="0"/>
              </a:rPr>
              <a:t>Структура бізнес-плану</a:t>
            </a:r>
            <a:endParaRPr lang="uk-UA" sz="3600" b="1" dirty="0">
              <a:solidFill>
                <a:schemeClr val="bg1"/>
              </a:solidFill>
            </a:endParaRPr>
          </a:p>
        </p:txBody>
      </p:sp>
      <p:sp>
        <p:nvSpPr>
          <p:cNvPr id="3" name="Прямоугольник 2"/>
          <p:cNvSpPr/>
          <p:nvPr/>
        </p:nvSpPr>
        <p:spPr>
          <a:xfrm>
            <a:off x="-76200" y="1219200"/>
            <a:ext cx="9220200" cy="5324535"/>
          </a:xfrm>
          <a:prstGeom prst="rect">
            <a:avLst/>
          </a:prstGeom>
        </p:spPr>
        <p:txBody>
          <a:bodyPr wrap="square">
            <a:spAutoFit/>
          </a:bodyPr>
          <a:lstStyle/>
          <a:p>
            <a:r>
              <a:rPr lang="uk-UA" sz="2000" dirty="0"/>
              <a:t>Бізнес-план складається, як правило, з таких розділів:</a:t>
            </a:r>
          </a:p>
          <a:p>
            <a:pPr lvl="1"/>
            <a:r>
              <a:rPr lang="uk-UA" sz="2000" dirty="0"/>
              <a:t>1.	Загальний опис проекту, в якому роз'яснюється мета проведення витрат, їх необхідність, характеристика інвестиційного об'єкту;</a:t>
            </a:r>
          </a:p>
          <a:p>
            <a:pPr lvl="1"/>
            <a:r>
              <a:rPr lang="uk-UA" sz="2000" dirty="0"/>
              <a:t>2.	Характеристика товарів, послуг, патентів, ноу-хау які можуть бути запропоновані ринку, або іншого результату, що досягається після завершення проекту і дає </a:t>
            </a:r>
            <a:r>
              <a:rPr lang="uk-UA" sz="2000" dirty="0" smtClean="0"/>
              <a:t>прибуток </a:t>
            </a:r>
            <a:r>
              <a:rPr lang="uk-UA" sz="2000" dirty="0"/>
              <a:t>(наприклад зниження собівартості продукції, </a:t>
            </a:r>
            <a:r>
              <a:rPr lang="uk-UA" sz="2000" dirty="0" smtClean="0"/>
              <a:t>збільшення </a:t>
            </a:r>
            <a:r>
              <a:rPr lang="uk-UA" sz="2000" dirty="0"/>
              <a:t>її надійності, покращення інших якісних </a:t>
            </a:r>
            <a:r>
              <a:rPr lang="uk-UA" sz="2000" dirty="0" smtClean="0"/>
              <a:t>характеристик</a:t>
            </a:r>
            <a:r>
              <a:rPr lang="uk-UA" sz="2000" dirty="0"/>
              <a:t>, які можуть збільшити рентабельність продукції);</a:t>
            </a:r>
          </a:p>
          <a:p>
            <a:pPr lvl="1"/>
            <a:r>
              <a:rPr lang="uk-UA" sz="2000" dirty="0"/>
              <a:t>3.	Маркетингова програма, що розробляється з метою дослідження і прогнозування ринку (ринкова ситуація реклама, покупці, конкуренти тощо);</a:t>
            </a:r>
          </a:p>
          <a:p>
            <a:pPr lvl="1"/>
            <a:r>
              <a:rPr lang="uk-UA" sz="2000" dirty="0"/>
              <a:t>4.	Сировинна база, експериментальна база, кадрове </a:t>
            </a:r>
            <a:r>
              <a:rPr lang="uk-UA" sz="2000" dirty="0" smtClean="0"/>
              <a:t>забезпечення </a:t>
            </a:r>
            <a:r>
              <a:rPr lang="uk-UA" sz="2000" dirty="0"/>
              <a:t>та інші сторони ресурсного забезпечення </a:t>
            </a:r>
            <a:r>
              <a:rPr lang="uk-UA" sz="2000" dirty="0" smtClean="0"/>
              <a:t>проекту</a:t>
            </a:r>
            <a:r>
              <a:rPr lang="uk-UA" sz="2000" dirty="0"/>
              <a:t>;</a:t>
            </a:r>
          </a:p>
          <a:p>
            <a:pPr lvl="1"/>
            <a:r>
              <a:rPr lang="uk-UA" sz="2000" dirty="0"/>
              <a:t>5.	Економічна ефективність. Цей розділ розкриває </a:t>
            </a:r>
            <a:r>
              <a:rPr lang="uk-UA" sz="2000" dirty="0" smtClean="0"/>
              <a:t>результати </a:t>
            </a:r>
            <a:r>
              <a:rPr lang="uk-UA" sz="2000" dirty="0"/>
              <a:t>проекту і терміни окупності витрат.</a:t>
            </a:r>
          </a:p>
          <a:p>
            <a:r>
              <a:rPr lang="uk-UA" sz="2000" dirty="0"/>
              <a:t>В останньому розділі бізнес-плану розробляється </a:t>
            </a:r>
            <a:r>
              <a:rPr lang="uk-UA" sz="2000" dirty="0" smtClean="0"/>
              <a:t>прогноз </a:t>
            </a:r>
            <a:r>
              <a:rPr lang="uk-UA" sz="2000" dirty="0"/>
              <a:t>обсягу реалізації продукції в грошовому виразі, баланс грошових витрат і надходжень від втілення проекту і </a:t>
            </a:r>
            <a:r>
              <a:rPr lang="uk-UA" sz="2000" dirty="0" smtClean="0"/>
              <a:t>прибутку </a:t>
            </a:r>
            <a:r>
              <a:rPr lang="uk-UA" sz="2000" dirty="0"/>
              <a:t>в річному обчисленні за термін функціонування проекту.</a:t>
            </a:r>
          </a:p>
        </p:txBody>
      </p:sp>
    </p:spTree>
    <p:extLst>
      <p:ext uri="{BB962C8B-B14F-4D97-AF65-F5344CB8AC3E}">
        <p14:creationId xmlns:p14="http://schemas.microsoft.com/office/powerpoint/2010/main" val="100274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52400"/>
            <a:ext cx="9067800" cy="646331"/>
          </a:xfrm>
          <a:prstGeom prst="rect">
            <a:avLst/>
          </a:prstGeom>
        </p:spPr>
        <p:txBody>
          <a:bodyPr wrap="square">
            <a:spAutoFit/>
          </a:bodyPr>
          <a:lstStyle/>
          <a:p>
            <a:pPr algn="ctr"/>
            <a:r>
              <a:rPr lang="uk-UA" sz="3600" b="1" dirty="0" err="1" smtClean="0">
                <a:solidFill>
                  <a:schemeClr val="bg1"/>
                </a:solidFill>
                <a:latin typeface="Times New Roman" panose="02020603050405020304" pitchFamily="18" charset="0"/>
                <a:ea typeface="Times New Roman" panose="02020603050405020304" pitchFamily="18" charset="0"/>
              </a:rPr>
              <a:t>Обгрунтування</a:t>
            </a:r>
            <a:r>
              <a:rPr lang="uk-UA" sz="3600" b="1" dirty="0" smtClean="0">
                <a:solidFill>
                  <a:schemeClr val="bg1"/>
                </a:solidFill>
                <a:latin typeface="Times New Roman" panose="02020603050405020304" pitchFamily="18" charset="0"/>
                <a:ea typeface="Times New Roman" panose="02020603050405020304" pitchFamily="18" charset="0"/>
              </a:rPr>
              <a:t> розрахунків </a:t>
            </a:r>
            <a:r>
              <a:rPr lang="uk-UA" sz="3600" b="1" dirty="0">
                <a:solidFill>
                  <a:schemeClr val="bg1"/>
                </a:solidFill>
                <a:latin typeface="Times New Roman" panose="02020603050405020304" pitchFamily="18" charset="0"/>
                <a:ea typeface="Times New Roman" panose="02020603050405020304" pitchFamily="18" charset="0"/>
              </a:rPr>
              <a:t>у бізнес–плані </a:t>
            </a:r>
            <a:endParaRPr lang="uk-UA" sz="3600" b="1" dirty="0">
              <a:solidFill>
                <a:schemeClr val="bg1"/>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4075408383"/>
              </p:ext>
            </p:extLst>
          </p:nvPr>
        </p:nvGraphicFramePr>
        <p:xfrm>
          <a:off x="5029200" y="6057441"/>
          <a:ext cx="1537335" cy="403733"/>
        </p:xfrm>
        <a:graphic>
          <a:graphicData uri="http://schemas.openxmlformats.org/drawingml/2006/table">
            <a:tbl>
              <a:tblPr>
                <a:tableStyleId>{5C22544A-7EE6-4342-B048-85BDC9FD1C3A}</a:tableStyleId>
              </a:tblPr>
              <a:tblGrid>
                <a:gridCol w="1537335"/>
              </a:tblGrid>
              <a:tr h="348615">
                <a:tc>
                  <a:txBody>
                    <a:bodyPr/>
                    <a:lstStyle/>
                    <a:p>
                      <a:pPr indent="450215" algn="just">
                        <a:lnSpc>
                          <a:spcPct val="115000"/>
                        </a:lnSpc>
                        <a:spcAft>
                          <a:spcPts val="0"/>
                        </a:spcAft>
                      </a:pPr>
                      <a:r>
                        <a:rPr lang="uk-UA" sz="1200" dirty="0">
                          <a:effectLst/>
                        </a:rPr>
                        <a:t>k = r + b +r*b</a:t>
                      </a:r>
                    </a:p>
                    <a:p>
                      <a:pPr indent="450215" algn="just">
                        <a:lnSpc>
                          <a:spcPct val="115000"/>
                        </a:lnSpc>
                        <a:spcAft>
                          <a:spcPts val="0"/>
                        </a:spcAft>
                      </a:pPr>
                      <a:r>
                        <a:rPr lang="uk-UA" sz="1200" dirty="0">
                          <a:effectLst/>
                        </a:rPr>
                        <a:t> </a:t>
                      </a:r>
                      <a:endParaRPr lang="uk-UA" sz="1200" dirty="0">
                        <a:effectLst/>
                        <a:latin typeface="Times New Roman" panose="02020603050405020304" pitchFamily="18" charset="0"/>
                        <a:ea typeface="Times New Roman" panose="02020603050405020304" pitchFamily="18" charset="0"/>
                      </a:endParaRPr>
                    </a:p>
                  </a:txBody>
                  <a:tcPr marL="25400" marR="25400" marT="0" marB="0"/>
                </a:tc>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081885973"/>
              </p:ext>
            </p:extLst>
          </p:nvPr>
        </p:nvGraphicFramePr>
        <p:xfrm>
          <a:off x="3124200" y="6019800"/>
          <a:ext cx="876300" cy="419100"/>
        </p:xfrm>
        <a:graphic>
          <a:graphicData uri="http://schemas.openxmlformats.org/presentationml/2006/ole">
            <mc:AlternateContent xmlns:mc="http://schemas.openxmlformats.org/markup-compatibility/2006">
              <mc:Choice xmlns:v="urn:schemas-microsoft-com:vml" Requires="v">
                <p:oleObj spid="_x0000_s1034" name="Уравнение" r:id="rId3" imgW="876300" imgH="419100" progId="Equation.3">
                  <p:embed/>
                </p:oleObj>
              </mc:Choice>
              <mc:Fallback>
                <p:oleObj name="Уравнение" r:id="rId3" imgW="876300" imgH="419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6019800"/>
                        <a:ext cx="8763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Прямоугольник 6"/>
          <p:cNvSpPr/>
          <p:nvPr/>
        </p:nvSpPr>
        <p:spPr>
          <a:xfrm>
            <a:off x="-22178" y="1066800"/>
            <a:ext cx="9166178" cy="2308324"/>
          </a:xfrm>
          <a:prstGeom prst="rect">
            <a:avLst/>
          </a:prstGeom>
        </p:spPr>
        <p:txBody>
          <a:bodyPr wrap="square">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У ринковій економіці вкладення грошей в інвестиційні проекти має сенс лише за умови досягнення середньо-ринкових ставок дохідності. В умовах інфляції ставка дохідності, природно, має враховувати надбавку до нор­мальної (реальної) ставки, яка компенсує інфляційне знецінення грошей</a:t>
            </a:r>
            <a:r>
              <a:rPr lang="uk-UA" dirty="0" smtClean="0">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ea typeface="Times New Roman" panose="02020603050405020304" pitchFamily="18" charset="0"/>
            </a:endParaRPr>
          </a:p>
          <a:p>
            <a:pPr indent="450215" algn="just"/>
            <a:r>
              <a:rPr lang="ru-RU" dirty="0" smtClean="0">
                <a:latin typeface="Times New Roman" panose="02020603050405020304" pitchFamily="18" charset="0"/>
                <a:ea typeface="Times New Roman" panose="02020603050405020304" pitchFamily="18" charset="0"/>
              </a:rPr>
              <a:t>Нехай </a:t>
            </a:r>
            <a:r>
              <a:rPr lang="ru-RU" dirty="0" err="1" smtClean="0">
                <a:latin typeface="Times New Roman" panose="02020603050405020304" pitchFamily="18" charset="0"/>
                <a:ea typeface="Times New Roman" panose="02020603050405020304" pitchFamily="18" charset="0"/>
              </a:rPr>
              <a:t>маємо</a:t>
            </a:r>
            <a:r>
              <a:rPr lang="ru-RU" dirty="0" smtClean="0">
                <a:latin typeface="Times New Roman" panose="02020603050405020304" pitchFamily="18" charset="0"/>
                <a:ea typeface="Times New Roman" panose="02020603050405020304" pitchFamily="18" charset="0"/>
              </a:rPr>
              <a:t> </a:t>
            </a:r>
            <a:r>
              <a:rPr lang="ru-RU" dirty="0" err="1" smtClean="0">
                <a:latin typeface="Times New Roman" panose="02020603050405020304" pitchFamily="18" charset="0"/>
                <a:ea typeface="Times New Roman" panose="02020603050405020304" pitchFamily="18" charset="0"/>
              </a:rPr>
              <a:t>рівність</a:t>
            </a:r>
            <a:r>
              <a:rPr lang="ru-RU" dirty="0" smtClean="0">
                <a:latin typeface="Times New Roman" panose="02020603050405020304" pitchFamily="18" charset="0"/>
                <a:ea typeface="Times New Roman" panose="02020603050405020304" pitchFamily="18" charset="0"/>
              </a:rPr>
              <a:t> </a:t>
            </a:r>
            <a:r>
              <a:rPr lang="uk-UA" b="1" dirty="0">
                <a:latin typeface="Times New Roman" panose="02020603050405020304" pitchFamily="18" charset="0"/>
                <a:ea typeface="Times New Roman" panose="02020603050405020304" pitchFamily="18" charset="0"/>
              </a:rPr>
              <a:t>Q = 1 + </a:t>
            </a:r>
            <a:r>
              <a:rPr lang="uk-UA" b="1" dirty="0" smtClean="0">
                <a:latin typeface="Times New Roman" panose="02020603050405020304" pitchFamily="18" charset="0"/>
                <a:ea typeface="Times New Roman" panose="02020603050405020304" pitchFamily="18" charset="0"/>
              </a:rPr>
              <a:t>k,</a:t>
            </a:r>
            <a:r>
              <a:rPr lang="uk-UA" b="1" dirty="0">
                <a:latin typeface="Times New Roman" panose="02020603050405020304" pitchFamily="18" charset="0"/>
                <a:ea typeface="Times New Roman" panose="02020603050405020304" pitchFamily="18" charset="0"/>
              </a:rPr>
              <a:t> </a:t>
            </a:r>
            <a:r>
              <a:rPr lang="uk-UA" dirty="0">
                <a:latin typeface="Times New Roman" panose="02020603050405020304" pitchFamily="18" charset="0"/>
                <a:ea typeface="Times New Roman" panose="02020603050405020304" pitchFamily="18" charset="0"/>
              </a:rPr>
              <a:t>де Q — грошовий потік за термін здійснення проекту </a:t>
            </a:r>
            <a:r>
              <a:rPr lang="uk-UA" dirty="0" smtClean="0">
                <a:latin typeface="Times New Roman" panose="02020603050405020304" pitchFamily="18" charset="0"/>
                <a:ea typeface="Times New Roman" panose="02020603050405020304" pitchFamily="18" charset="0"/>
              </a:rPr>
              <a:t>(чистий </a:t>
            </a:r>
            <a:r>
              <a:rPr lang="uk-UA" dirty="0">
                <a:latin typeface="Times New Roman" panose="02020603050405020304" pitchFamily="18" charset="0"/>
                <a:ea typeface="Times New Roman" panose="02020603050405020304" pitchFamily="18" charset="0"/>
              </a:rPr>
              <a:t>прибуток після сплати податків плюс, якщо проект передбачає використання основних засобів,  амортизаційні відрахування на їх реновацію)</a:t>
            </a:r>
            <a:endParaRPr lang="uk-UA" dirty="0"/>
          </a:p>
          <a:p>
            <a:pPr indent="450215" algn="just">
              <a:spcAft>
                <a:spcPts val="0"/>
              </a:spcAft>
            </a:pPr>
            <a:endParaRPr lang="uk-UA" dirty="0">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0" y="3048000"/>
            <a:ext cx="9067800" cy="3693319"/>
          </a:xfrm>
          <a:prstGeom prst="rect">
            <a:avLst/>
          </a:prstGeom>
        </p:spPr>
        <p:txBody>
          <a:bodyPr wrap="square">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Зв'язок номінальної ставки дохід­ності, яка включає в себе інфляційну надбавку (k), з реальною (нормальною) ставкою дохідності для без інфляційної ситуації (</a:t>
            </a:r>
            <a:r>
              <a:rPr lang="en-US" dirty="0">
                <a:latin typeface="Times New Roman" panose="02020603050405020304" pitchFamily="18" charset="0"/>
                <a:ea typeface="Times New Roman" panose="02020603050405020304" pitchFamily="18" charset="0"/>
              </a:rPr>
              <a:t>r</a:t>
            </a:r>
            <a:r>
              <a:rPr lang="uk-UA" dirty="0">
                <a:latin typeface="Times New Roman" panose="02020603050405020304" pitchFamily="18" charset="0"/>
                <a:ea typeface="Times New Roman" panose="02020603050405020304" pitchFamily="18" charset="0"/>
              </a:rPr>
              <a:t>), темпом інфляції </a:t>
            </a:r>
            <a:r>
              <a:rPr lang="en-US" dirty="0">
                <a:latin typeface="Times New Roman" panose="02020603050405020304" pitchFamily="18" charset="0"/>
                <a:ea typeface="Times New Roman" panose="02020603050405020304" pitchFamily="18" charset="0"/>
              </a:rPr>
              <a:t>(</a:t>
            </a:r>
            <a:r>
              <a:rPr lang="uk-UA" dirty="0">
                <a:latin typeface="Times New Roman" panose="02020603050405020304" pitchFamily="18" charset="0"/>
                <a:ea typeface="Times New Roman" panose="02020603050405020304" pitchFamily="18" charset="0"/>
              </a:rPr>
              <a:t>b</a:t>
            </a:r>
            <a:r>
              <a:rPr lang="en-US" dirty="0">
                <a:latin typeface="Times New Roman" panose="02020603050405020304" pitchFamily="18" charset="0"/>
                <a:ea typeface="Times New Roman" panose="02020603050405020304" pitchFamily="18" charset="0"/>
              </a:rPr>
              <a:t>)</a:t>
            </a:r>
            <a:r>
              <a:rPr lang="uk-UA" dirty="0">
                <a:latin typeface="Times New Roman" panose="02020603050405020304" pitchFamily="18" charset="0"/>
                <a:ea typeface="Times New Roman" panose="02020603050405020304" pitchFamily="18" charset="0"/>
              </a:rPr>
              <a:t>: </a:t>
            </a:r>
            <a:endParaRPr lang="uk-UA" dirty="0" smtClean="0">
              <a:latin typeface="Times New Roman" panose="02020603050405020304" pitchFamily="18" charset="0"/>
              <a:ea typeface="Times New Roman" panose="02020603050405020304" pitchFamily="18" charset="0"/>
            </a:endParaRPr>
          </a:p>
          <a:p>
            <a:pPr indent="450215" algn="just"/>
            <a:r>
              <a:rPr lang="uk-UA" dirty="0"/>
              <a:t>Це означає, що грошовий потік за період інвестування повинен бути більшим, ніж інвестова­на сума, в k разів. Якби не інфляція, то справедливим був би запис (1 + k) =(1 + r), тобто він виражав би рівність номінальної і реальної ставок дохідності, але в умовах інфляції права частина цієї рівності має бути збільшена у (1 + b) разів, отже 1 + k = (1 + r) (1 + b), </a:t>
            </a:r>
            <a:r>
              <a:rPr lang="uk-UA" dirty="0" smtClean="0"/>
              <a:t>звідки </a:t>
            </a:r>
            <a:r>
              <a:rPr lang="uk-UA" b="1" dirty="0"/>
              <a:t>k = r + b +</a:t>
            </a:r>
            <a:r>
              <a:rPr lang="uk-UA" b="1" dirty="0" smtClean="0"/>
              <a:t>r*b.</a:t>
            </a:r>
          </a:p>
          <a:p>
            <a:pPr indent="450215" algn="just"/>
            <a:r>
              <a:rPr lang="uk-UA" dirty="0">
                <a:latin typeface="Times New Roman" panose="02020603050405020304" pitchFamily="18" charset="0"/>
                <a:ea typeface="Times New Roman" panose="02020603050405020304" pitchFamily="18" charset="0"/>
              </a:rPr>
              <a:t>Ця формула, відома як формула Фішера, показує, що номінальна ставка дохідності інвестування дорівнює нормальній ставці, плюс темп інфляції, плюс величина </a:t>
            </a:r>
            <a:r>
              <a:rPr lang="uk-UA" dirty="0" err="1">
                <a:latin typeface="Times New Roman" panose="02020603050405020304" pitchFamily="18" charset="0"/>
                <a:ea typeface="Times New Roman" panose="02020603050405020304" pitchFamily="18" charset="0"/>
              </a:rPr>
              <a:t>rb</a:t>
            </a:r>
            <a:r>
              <a:rPr lang="uk-UA" dirty="0">
                <a:latin typeface="Times New Roman" panose="02020603050405020304" pitchFamily="18" charset="0"/>
                <a:ea typeface="Times New Roman" panose="02020603050405020304" pitchFamily="18" charset="0"/>
              </a:rPr>
              <a:t> (за невеликих темпів інфляції в межах до 10 % річних величиною </a:t>
            </a:r>
            <a:r>
              <a:rPr lang="uk-UA" dirty="0" err="1">
                <a:latin typeface="Times New Roman" panose="02020603050405020304" pitchFamily="18" charset="0"/>
                <a:ea typeface="Times New Roman" panose="02020603050405020304" pitchFamily="18" charset="0"/>
              </a:rPr>
              <a:t>rb</a:t>
            </a:r>
            <a:r>
              <a:rPr lang="uk-UA" dirty="0">
                <a:latin typeface="Times New Roman" panose="02020603050405020304" pitchFamily="18" charset="0"/>
                <a:ea typeface="Times New Roman" panose="02020603050405020304" pitchFamily="18" charset="0"/>
              </a:rPr>
              <a:t> звичайно нехтують).</a:t>
            </a:r>
          </a:p>
          <a:p>
            <a:pPr indent="450215" algn="just"/>
            <a:endParaRPr lang="uk-UA" dirty="0"/>
          </a:p>
          <a:p>
            <a:pPr indent="450215" algn="just">
              <a:spcAft>
                <a:spcPts val="0"/>
              </a:spcAft>
            </a:pPr>
            <a:r>
              <a:rPr lang="uk-UA" dirty="0" smtClean="0">
                <a:latin typeface="Times New Roman" panose="02020603050405020304" pitchFamily="18" charset="0"/>
                <a:ea typeface="Times New Roman" panose="02020603050405020304" pitchFamily="18" charset="0"/>
              </a:rPr>
              <a:t>   </a:t>
            </a:r>
            <a:endParaRPr lang="uk-UA"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54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374" y="1066800"/>
            <a:ext cx="9079173" cy="923330"/>
          </a:xfrm>
          <a:prstGeom prst="rect">
            <a:avLst/>
          </a:prstGeom>
        </p:spPr>
        <p:txBody>
          <a:bodyPr wrap="square">
            <a:spAutoFit/>
          </a:bodyPr>
          <a:lstStyle/>
          <a:p>
            <a:pPr indent="450215" algn="just">
              <a:spcAft>
                <a:spcPts val="0"/>
              </a:spcAft>
            </a:pPr>
            <a:r>
              <a:rPr lang="uk-UA" dirty="0" smtClean="0">
                <a:latin typeface="Times New Roman" panose="02020603050405020304" pitchFamily="18" charset="0"/>
                <a:ea typeface="Times New Roman" panose="02020603050405020304" pitchFamily="18" charset="0"/>
              </a:rPr>
              <a:t>При </a:t>
            </a:r>
            <a:r>
              <a:rPr lang="uk-UA" dirty="0">
                <a:latin typeface="Times New Roman" panose="02020603050405020304" pitchFamily="18" charset="0"/>
                <a:ea typeface="Times New Roman" panose="02020603050405020304" pitchFamily="18" charset="0"/>
              </a:rPr>
              <a:t>розрахунках окупності інвестицій обов'язково ви­значається теперішня вартість (PV—</a:t>
            </a:r>
            <a:r>
              <a:rPr lang="uk-UA" dirty="0" err="1">
                <a:latin typeface="Times New Roman" panose="02020603050405020304" pitchFamily="18" charset="0"/>
                <a:ea typeface="Times New Roman" panose="02020603050405020304" pitchFamily="18" charset="0"/>
              </a:rPr>
              <a:t>Present</a:t>
            </a:r>
            <a:r>
              <a:rPr lang="uk-UA" dirty="0">
                <a:latin typeface="Times New Roman" panose="02020603050405020304" pitchFamily="18" charset="0"/>
                <a:ea typeface="Times New Roman" panose="02020603050405020304" pitchFamily="18" charset="0"/>
              </a:rPr>
              <a:t> </a:t>
            </a:r>
            <a:r>
              <a:rPr lang="uk-UA" dirty="0" err="1">
                <a:latin typeface="Times New Roman" panose="02020603050405020304" pitchFamily="18" charset="0"/>
                <a:ea typeface="Times New Roman" panose="02020603050405020304" pitchFamily="18" charset="0"/>
              </a:rPr>
              <a:t>Value</a:t>
            </a:r>
            <a:r>
              <a:rPr lang="uk-UA" dirty="0">
                <a:latin typeface="Times New Roman" panose="02020603050405020304" pitchFamily="18" charset="0"/>
                <a:ea typeface="Times New Roman" panose="02020603050405020304" pitchFamily="18" charset="0"/>
              </a:rPr>
              <a:t>) майбутніх доходів (витрат) шляхом дисконтування їх номінальних величин ( FV—</a:t>
            </a:r>
            <a:r>
              <a:rPr lang="uk-UA" dirty="0" err="1">
                <a:latin typeface="Times New Roman" panose="02020603050405020304" pitchFamily="18" charset="0"/>
                <a:ea typeface="Times New Roman" panose="02020603050405020304" pitchFamily="18" charset="0"/>
              </a:rPr>
              <a:t>Future</a:t>
            </a:r>
            <a:r>
              <a:rPr lang="uk-UA" dirty="0">
                <a:latin typeface="Times New Roman" panose="02020603050405020304" pitchFamily="18" charset="0"/>
                <a:ea typeface="Times New Roman" panose="02020603050405020304" pitchFamily="18" charset="0"/>
              </a:rPr>
              <a:t> </a:t>
            </a:r>
            <a:r>
              <a:rPr lang="uk-UA" dirty="0" err="1">
                <a:latin typeface="Times New Roman" panose="02020603050405020304" pitchFamily="18" charset="0"/>
                <a:ea typeface="Times New Roman" panose="02020603050405020304" pitchFamily="18" charset="0"/>
              </a:rPr>
              <a:t>Value</a:t>
            </a:r>
            <a:r>
              <a:rPr lang="uk-UA" dirty="0">
                <a:latin typeface="Times New Roman" panose="02020603050405020304" pitchFamily="18" charset="0"/>
                <a:ea typeface="Times New Roman" panose="02020603050405020304" pitchFamily="18" charset="0"/>
              </a:rPr>
              <a:t> ) за формулою:</a:t>
            </a:r>
            <a:endParaRPr lang="uk-UA" dirty="0">
              <a:effectLst/>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3429000" y="1990130"/>
            <a:ext cx="1387737" cy="671485"/>
          </a:xfrm>
          <a:prstGeom prst="rect">
            <a:avLst/>
          </a:prstGeom>
        </p:spPr>
      </p:pic>
      <p:sp>
        <p:nvSpPr>
          <p:cNvPr id="4" name="Прямоугольник 3"/>
          <p:cNvSpPr/>
          <p:nvPr/>
        </p:nvSpPr>
        <p:spPr>
          <a:xfrm>
            <a:off x="-11374" y="2728794"/>
            <a:ext cx="8818161" cy="369332"/>
          </a:xfrm>
          <a:prstGeom prst="rect">
            <a:avLst/>
          </a:prstGeom>
        </p:spPr>
        <p:txBody>
          <a:bodyPr wrap="square">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де t — число періодів (років, місяців), за які нарахову­ється дохід.</a:t>
            </a:r>
            <a:endParaRPr lang="uk-UA" dirty="0">
              <a:effectLst/>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152400" y="3111858"/>
            <a:ext cx="8991600" cy="1477328"/>
          </a:xfrm>
          <a:prstGeom prst="rect">
            <a:avLst/>
          </a:prstGeom>
        </p:spPr>
        <p:txBody>
          <a:bodyPr wrap="square">
            <a:spAutoFit/>
          </a:bodyPr>
          <a:lstStyle/>
          <a:p>
            <a:pPr indent="450215" algn="just">
              <a:spcAft>
                <a:spcPts val="0"/>
              </a:spcAft>
            </a:pPr>
            <a:r>
              <a:rPr lang="uk-UA" dirty="0">
                <a:latin typeface="Times New Roman" panose="02020603050405020304" pitchFamily="18" charset="0"/>
                <a:ea typeface="Times New Roman" panose="02020603050405020304" pitchFamily="18" charset="0"/>
              </a:rPr>
              <a:t>Визначення дисконтованого грошового </a:t>
            </a:r>
            <a:r>
              <a:rPr lang="uk-UA" dirty="0" smtClean="0">
                <a:latin typeface="Times New Roman" panose="02020603050405020304" pitchFamily="18" charset="0"/>
                <a:ea typeface="Times New Roman" panose="02020603050405020304" pitchFamily="18" charset="0"/>
              </a:rPr>
              <a:t>потоку, тобто </a:t>
            </a:r>
            <a:r>
              <a:rPr lang="uk-UA" dirty="0">
                <a:latin typeface="Times New Roman" panose="02020603050405020304" pitchFamily="18" charset="0"/>
                <a:ea typeface="Times New Roman" panose="02020603050405020304" pitchFamily="18" charset="0"/>
              </a:rPr>
              <a:t>такого, який можна порівнювати з сумою інвестованих грошей для визначення окупності) </a:t>
            </a:r>
            <a:r>
              <a:rPr lang="uk-UA" dirty="0" err="1">
                <a:latin typeface="Times New Roman" panose="02020603050405020304" pitchFamily="18" charset="0"/>
                <a:ea typeface="Times New Roman" panose="02020603050405020304" pitchFamily="18" charset="0"/>
              </a:rPr>
              <a:t>ускладнюється</a:t>
            </a:r>
            <a:r>
              <a:rPr lang="uk-UA" dirty="0">
                <a:latin typeface="Times New Roman" panose="02020603050405020304" pitchFamily="18" charset="0"/>
                <a:ea typeface="Times New Roman" panose="02020603050405020304" pitchFamily="18" charset="0"/>
              </a:rPr>
              <a:t> звичайно тим, що номінальна виручка від втілення проекту і номінальні поточні витрати (наприклад, на сировину,  матеріали, оплату праці тощо) “</a:t>
            </a:r>
            <a:r>
              <a:rPr lang="uk-UA" dirty="0" err="1">
                <a:latin typeface="Times New Roman" panose="02020603050405020304" pitchFamily="18" charset="0"/>
                <a:ea typeface="Times New Roman" panose="02020603050405020304" pitchFamily="18" charset="0"/>
              </a:rPr>
              <a:t>інфлюють</a:t>
            </a:r>
            <a:r>
              <a:rPr lang="uk-UA" dirty="0">
                <a:latin typeface="Times New Roman" panose="02020603050405020304" pitchFamily="18" charset="0"/>
                <a:ea typeface="Times New Roman" panose="02020603050405020304" pitchFamily="18" charset="0"/>
              </a:rPr>
              <a:t>” у неоднакових співвідношеннях під впливом різних факторів. </a:t>
            </a:r>
            <a:endParaRPr lang="uk-UA" dirty="0">
              <a:effectLst/>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0" y="152400"/>
            <a:ext cx="9067800" cy="646331"/>
          </a:xfrm>
          <a:prstGeom prst="rect">
            <a:avLst/>
          </a:prstGeom>
        </p:spPr>
        <p:txBody>
          <a:bodyPr wrap="square">
            <a:spAutoFit/>
          </a:bodyPr>
          <a:lstStyle/>
          <a:p>
            <a:pPr algn="ctr"/>
            <a:r>
              <a:rPr lang="uk-UA" sz="3600" b="1" dirty="0" err="1" smtClean="0">
                <a:solidFill>
                  <a:schemeClr val="bg1"/>
                </a:solidFill>
                <a:latin typeface="Times New Roman" panose="02020603050405020304" pitchFamily="18" charset="0"/>
                <a:ea typeface="Times New Roman" panose="02020603050405020304" pitchFamily="18" charset="0"/>
              </a:rPr>
              <a:t>Обгрунтування</a:t>
            </a:r>
            <a:r>
              <a:rPr lang="uk-UA" sz="3600" b="1" dirty="0" smtClean="0">
                <a:solidFill>
                  <a:schemeClr val="bg1"/>
                </a:solidFill>
                <a:latin typeface="Times New Roman" panose="02020603050405020304" pitchFamily="18" charset="0"/>
                <a:ea typeface="Times New Roman" panose="02020603050405020304" pitchFamily="18" charset="0"/>
              </a:rPr>
              <a:t> розрахунків </a:t>
            </a:r>
            <a:r>
              <a:rPr lang="uk-UA" sz="3600" b="1" dirty="0">
                <a:solidFill>
                  <a:schemeClr val="bg1"/>
                </a:solidFill>
                <a:latin typeface="Times New Roman" panose="02020603050405020304" pitchFamily="18" charset="0"/>
                <a:ea typeface="Times New Roman" panose="02020603050405020304" pitchFamily="18" charset="0"/>
              </a:rPr>
              <a:t>у бізнес–плані </a:t>
            </a:r>
            <a:endParaRPr lang="uk-UA" sz="3600" b="1" dirty="0">
              <a:solidFill>
                <a:schemeClr val="bg1"/>
              </a:solidFill>
            </a:endParaRPr>
          </a:p>
        </p:txBody>
      </p:sp>
    </p:spTree>
    <p:extLst>
      <p:ext uri="{BB962C8B-B14F-4D97-AF65-F5344CB8AC3E}">
        <p14:creationId xmlns:p14="http://schemas.microsoft.com/office/powerpoint/2010/main" val="941876620"/>
      </p:ext>
    </p:extLst>
  </p:cSld>
  <p:clrMapOvr>
    <a:masterClrMapping/>
  </p:clrMapOvr>
</p:sld>
</file>

<file path=ppt/theme/theme1.xml><?xml version="1.0" encoding="utf-8"?>
<a:theme xmlns:a="http://schemas.openxmlformats.org/drawingml/2006/main" name="Течение">
  <a:themeElements>
    <a:clrScheme name="Течение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fontScheme name="Течение">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Течение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Течение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Течение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Течение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Течение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Течение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Течение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Течение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Течение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1844</Words>
  <Application>Microsoft Office PowerPoint</Application>
  <PresentationFormat>Экран (4:3)</PresentationFormat>
  <Paragraphs>174</Paragraphs>
  <Slides>25</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25</vt:i4>
      </vt:variant>
    </vt:vector>
  </HeadingPairs>
  <TitlesOfParts>
    <vt:vector size="34" baseType="lpstr">
      <vt:lpstr>Arial</vt:lpstr>
      <vt:lpstr>Calibri</vt:lpstr>
      <vt:lpstr>Symbol</vt:lpstr>
      <vt:lpstr>Times New Roman</vt:lpstr>
      <vt:lpstr>Times New Roman CYR</vt:lpstr>
      <vt:lpstr>Trebuchet MS</vt:lpstr>
      <vt:lpstr>Wingdings</vt:lpstr>
      <vt:lpstr>Течение</vt:lpstr>
      <vt:lpstr>Уравнение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Ризики</vt:lpstr>
      <vt:lpstr>Презентация PowerPoint</vt:lpstr>
      <vt:lpstr>Управління ризиками</vt:lpstr>
      <vt:lpstr>Презентация PowerPoint</vt:lpstr>
      <vt:lpstr> План впровадженн я проекту </vt:lpstr>
      <vt:lpstr> Додатки </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Бізнес- план</dc:title>
  <dc:creator>User</dc:creator>
  <cp:lastModifiedBy>Teacher</cp:lastModifiedBy>
  <cp:revision>15</cp:revision>
  <dcterms:created xsi:type="dcterms:W3CDTF">2019-02-22T07:08:09Z</dcterms:created>
  <dcterms:modified xsi:type="dcterms:W3CDTF">2019-11-08T14:30:30Z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2015-09-07T00:00:00Z</vt:filetime>
  </property>
  <property fmtid="{D5CDD505-2E9C-101B-9397-08002B2CF9AE}" pid="3" name="LastSaved">
    <vt:filetime>2019-02-22T00:00:00Z</vt:filetime>
  </property>
</Properties>
</file>