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4"/>
  </p:notesMasterIdLst>
  <p:sldIdLst>
    <p:sldId id="287" r:id="rId2"/>
    <p:sldId id="28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6858000" type="screen4x3"/>
  <p:notesSz cx="9144000" cy="6858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0F5C2-0EFE-435E-AACE-379EAD84048F}" type="datetimeFigureOut">
              <a:rPr lang="uk-UA" smtClean="0"/>
              <a:t>01.11.2019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06F9C-A411-4C5A-B9D6-C3DE1707E38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9404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776" y="0"/>
            <a:ext cx="9144001" cy="6858000"/>
          </a:xfrm>
          <a:prstGeom prst="rect">
            <a:avLst/>
          </a:prstGeom>
          <a:noFill/>
        </p:spPr>
      </p:pic>
      <p:sp>
        <p:nvSpPr>
          <p:cNvPr id="3" name="Скругленный прямоугольник 2"/>
          <p:cNvSpPr/>
          <p:nvPr userDrawn="1"/>
        </p:nvSpPr>
        <p:spPr>
          <a:xfrm>
            <a:off x="123732" y="836712"/>
            <a:ext cx="8856984" cy="5858489"/>
          </a:xfrm>
          <a:prstGeom prst="roundRect">
            <a:avLst/>
          </a:prstGeom>
          <a:solidFill>
            <a:schemeClr val="bg1"/>
          </a:solidFill>
          <a:ln cmpd="thinThick">
            <a:solidFill>
              <a:srgbClr val="00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b="1">
              <a:ln w="76200" cmpd="thinThick">
                <a:solidFill>
                  <a:srgbClr val="000000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04447" y="6597352"/>
            <a:ext cx="519777" cy="26064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8F6E8CF2-7CF4-45AC-98D6-FE733AD56A75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4139952" y="6670825"/>
            <a:ext cx="4248472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1200" b="1" dirty="0" err="1">
                <a:solidFill>
                  <a:srgbClr val="FFFFFF"/>
                </a:solidFill>
              </a:rPr>
              <a:t>Ковалюк</a:t>
            </a:r>
            <a:r>
              <a:rPr lang="uk-UA" sz="1200" b="1" dirty="0">
                <a:solidFill>
                  <a:srgbClr val="FFFFFF"/>
                </a:solidFill>
              </a:rPr>
              <a:t> </a:t>
            </a:r>
            <a:r>
              <a:rPr lang="ru-RU" sz="1200" b="1" dirty="0">
                <a:solidFill>
                  <a:srgbClr val="FFFFFF"/>
                </a:solidFill>
              </a:rPr>
              <a:t>Т.В.</a:t>
            </a:r>
            <a:r>
              <a:rPr lang="en-US" sz="1200" b="1" dirty="0">
                <a:solidFill>
                  <a:srgbClr val="FFFFFF"/>
                </a:solidFill>
              </a:rPr>
              <a:t>,</a:t>
            </a:r>
            <a:r>
              <a:rPr lang="ru-RU" sz="1200" b="1" dirty="0">
                <a:solidFill>
                  <a:srgbClr val="FFFFFF"/>
                </a:solidFill>
              </a:rPr>
              <a:t> </a:t>
            </a:r>
            <a:r>
              <a:rPr lang="uk-UA" sz="1200" b="1" dirty="0">
                <a:solidFill>
                  <a:srgbClr val="FFFFFF"/>
                </a:solidFill>
              </a:rPr>
              <a:t>д</a:t>
            </a:r>
            <a:r>
              <a:rPr lang="ru-RU" sz="1200" b="1" dirty="0" err="1">
                <a:solidFill>
                  <a:srgbClr val="FFFFFF"/>
                </a:solidFill>
              </a:rPr>
              <a:t>оцент</a:t>
            </a:r>
            <a:r>
              <a:rPr lang="ru-RU" sz="1200" b="1" dirty="0">
                <a:solidFill>
                  <a:srgbClr val="FFFFFF"/>
                </a:solidFill>
              </a:rPr>
              <a:t> кафедры АСОИУ НТУУ «КПИ»</a:t>
            </a:r>
          </a:p>
        </p:txBody>
      </p:sp>
    </p:spTree>
    <p:extLst>
      <p:ext uri="{BB962C8B-B14F-4D97-AF65-F5344CB8AC3E}">
        <p14:creationId xmlns:p14="http://schemas.microsoft.com/office/powerpoint/2010/main" val="3418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8520" y="0"/>
            <a:ext cx="9252520" cy="6858000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 userDrawn="1"/>
        </p:nvSpPr>
        <p:spPr>
          <a:xfrm>
            <a:off x="-19776" y="1052736"/>
            <a:ext cx="9163776" cy="5580925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b="1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491880" y="6633661"/>
            <a:ext cx="4167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1200" dirty="0">
                <a:solidFill>
                  <a:srgbClr val="FFFFFF"/>
                </a:solidFill>
              </a:rPr>
              <a:t>Т.В. </a:t>
            </a:r>
            <a:r>
              <a:rPr lang="uk-UA" sz="1200" dirty="0" err="1">
                <a:solidFill>
                  <a:srgbClr val="FFFFFF"/>
                </a:solidFill>
              </a:rPr>
              <a:t>Ковалюк</a:t>
            </a:r>
            <a:r>
              <a:rPr lang="uk-UA" sz="1200" dirty="0">
                <a:solidFill>
                  <a:srgbClr val="FFFFFF"/>
                </a:solidFill>
              </a:rPr>
              <a:t> Управління </a:t>
            </a:r>
            <a:r>
              <a:rPr lang="uk-UA" sz="1200" dirty="0" err="1">
                <a:solidFill>
                  <a:srgbClr val="FFFFFF"/>
                </a:solidFill>
              </a:rPr>
              <a:t>програмнтит</a:t>
            </a:r>
            <a:r>
              <a:rPr lang="uk-UA" sz="1200" dirty="0">
                <a:solidFill>
                  <a:srgbClr val="FFFFFF"/>
                </a:solidFill>
              </a:rPr>
              <a:t> проектами. НАУКМА</a:t>
            </a:r>
            <a:endParaRPr lang="ru-RU" sz="1200" dirty="0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0392" y="6630166"/>
            <a:ext cx="796237" cy="22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07EDD805-F1A6-414A-8A69-9CB8FA191882}" type="slidenum">
              <a:rPr lang="ru-RU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ru-RU" dirty="0">
                <a:solidFill>
                  <a:srgbClr val="FFFFFF"/>
                </a:solidFill>
              </a:rPr>
              <a:t>/62</a:t>
            </a:r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78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777" y="14469"/>
            <a:ext cx="9144001" cy="6858000"/>
          </a:xfrm>
          <a:prstGeom prst="rect">
            <a:avLst/>
          </a:prstGeom>
          <a:noFill/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46897" y="6507344"/>
            <a:ext cx="777327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3178F59-CF44-477D-AF85-0D45C1C1D1D3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 dirty="0">
              <a:solidFill>
                <a:prstClr val="white"/>
              </a:solidFill>
            </a:endParaRPr>
          </a:p>
        </p:txBody>
      </p:sp>
      <p:sp>
        <p:nvSpPr>
          <p:cNvPr id="2" name="Прямокутник 1"/>
          <p:cNvSpPr/>
          <p:nvPr userDrawn="1"/>
        </p:nvSpPr>
        <p:spPr>
          <a:xfrm>
            <a:off x="-19778" y="836712"/>
            <a:ext cx="9144001" cy="5760640"/>
          </a:xfrm>
          <a:prstGeom prst="rect">
            <a:avLst/>
          </a:prstGeom>
          <a:solidFill>
            <a:schemeClr val="bg1"/>
          </a:solidFill>
          <a:ln w="38100" cmpd="thinThick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b="1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979712" y="6581539"/>
            <a:ext cx="6367185" cy="27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12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Т.В. </a:t>
            </a:r>
            <a:r>
              <a:rPr lang="uk-UA" sz="12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Ковалюк</a:t>
            </a:r>
            <a:r>
              <a:rPr lang="uk-UA" sz="12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Управління програмними проектами. НАУКМА</a:t>
            </a:r>
            <a:endParaRPr lang="ru-RU" sz="12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63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282" y="6453336"/>
            <a:ext cx="514518" cy="234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EDD805-F1A6-414A-8A69-9CB8FA191882}" type="slidenum">
              <a:rPr 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0" y="0"/>
            <a:ext cx="9142413" cy="6850063"/>
            <a:chOff x="0" y="0"/>
            <a:chExt cx="5758" cy="4315"/>
          </a:xfrm>
        </p:grpSpPr>
        <p:grpSp>
          <p:nvGrpSpPr>
            <p:cNvPr id="3080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55654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55655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55656" name="Freeform 8"/>
              <p:cNvSpPr>
                <a:spLocks/>
              </p:cNvSpPr>
              <p:nvPr/>
            </p:nvSpPr>
            <p:spPr bwMode="hidden">
              <a:xfrm>
                <a:off x="2899" y="3346"/>
                <a:ext cx="2850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086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55658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55659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b="1">
                <a:solidFill>
                  <a:srgbClr val="000000"/>
                </a:solidFill>
              </a:endParaRPr>
            </a:p>
          </p:txBody>
        </p:sp>
        <p:sp>
          <p:nvSpPr>
            <p:cNvPr id="3082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776 h 1906"/>
                <a:gd name="T4" fmla="*/ 5758 w 5740"/>
                <a:gd name="T5" fmla="*/ 1776 h 1906"/>
                <a:gd name="T6" fmla="*/ 575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b="1">
                <a:solidFill>
                  <a:srgbClr val="000000"/>
                </a:solidFill>
              </a:endParaRPr>
            </a:p>
          </p:txBody>
        </p:sp>
      </p:grpSp>
      <p:sp>
        <p:nvSpPr>
          <p:cNvPr id="155661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5566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15566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76779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ropowerpoint.ru/wp-content/uploads/2013/02/GreenAbstraktMin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9975"/>
            <a:ext cx="9144001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488843" y="5473005"/>
            <a:ext cx="56427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800" b="1" dirty="0">
                <a:solidFill>
                  <a:prstClr val="white"/>
                </a:solidFill>
              </a:rPr>
              <a:t>Лектор Ковалюк </a:t>
            </a:r>
            <a:r>
              <a:rPr lang="ru-RU" sz="2800" b="1" dirty="0">
                <a:solidFill>
                  <a:prstClr val="white"/>
                </a:solidFill>
              </a:rPr>
              <a:t>Т.В.</a:t>
            </a:r>
            <a:r>
              <a:rPr lang="en-US" sz="2800" b="1" dirty="0">
                <a:solidFill>
                  <a:prstClr val="white"/>
                </a:solidFill>
              </a:rPr>
              <a:t>,</a:t>
            </a:r>
            <a:r>
              <a:rPr lang="ru-RU" sz="2800" b="1" dirty="0">
                <a:solidFill>
                  <a:prstClr val="white"/>
                </a:solidFill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800" b="1" dirty="0">
                <a:solidFill>
                  <a:prstClr val="white"/>
                </a:solidFill>
              </a:rPr>
              <a:t>д</a:t>
            </a:r>
            <a:r>
              <a:rPr lang="ru-RU" sz="2800" b="1" dirty="0" err="1">
                <a:solidFill>
                  <a:prstClr val="white"/>
                </a:solidFill>
              </a:rPr>
              <a:t>оцент</a:t>
            </a:r>
            <a:r>
              <a:rPr lang="ru-RU" sz="2800" b="1" dirty="0">
                <a:solidFill>
                  <a:prstClr val="white"/>
                </a:solidFill>
              </a:rPr>
              <a:t> </a:t>
            </a:r>
            <a:r>
              <a:rPr lang="ru-RU" sz="2800" b="1" dirty="0" err="1">
                <a:solidFill>
                  <a:prstClr val="white"/>
                </a:solidFill>
              </a:rPr>
              <a:t>кафедри</a:t>
            </a:r>
            <a:r>
              <a:rPr lang="ru-RU" sz="2800" b="1" dirty="0">
                <a:solidFill>
                  <a:prstClr val="white"/>
                </a:solidFill>
              </a:rPr>
              <a:t> АСОІУ НТУУ «КПІ»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white"/>
                </a:solidFill>
              </a:rPr>
              <a:t>tkovalyuk@ukr.net</a:t>
            </a:r>
            <a:endParaRPr lang="ru-RU" sz="2800" b="1" dirty="0">
              <a:solidFill>
                <a:prstClr val="white"/>
              </a:solidFill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67518" y="548680"/>
            <a:ext cx="8208962" cy="3785652"/>
          </a:xfrm>
          <a:prstGeom prst="rect">
            <a:avLst/>
          </a:prstGeom>
          <a:noFill/>
          <a:ln>
            <a:noFill/>
          </a:ln>
          <a:effectLst>
            <a:outerShdw dist="107763" dir="18900000" algn="ctr" rotWithShape="0">
              <a:schemeClr val="tx1">
                <a:lumMod val="75000"/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uk-UA" sz="6000" b="1" dirty="0" smtClean="0">
                <a:solidFill>
                  <a:srgbClr val="FFFF00"/>
                </a:solidFill>
              </a:rPr>
              <a:t>Управління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uk-UA" sz="6000" b="1" dirty="0" smtClean="0">
                <a:solidFill>
                  <a:srgbClr val="FFFF00"/>
                </a:solidFill>
              </a:rPr>
              <a:t>Програмними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uk-UA" sz="6000" b="1" dirty="0" smtClean="0">
                <a:solidFill>
                  <a:srgbClr val="FFFF00"/>
                </a:solidFill>
              </a:rPr>
              <a:t>проектами</a:t>
            </a:r>
            <a:endParaRPr lang="ru-RU" sz="6000" b="1" dirty="0">
              <a:solidFill>
                <a:srgbClr val="FFFF00"/>
              </a:solidFill>
            </a:endParaRPr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>
                <a:solidFill>
                  <a:prstClr val="white"/>
                </a:solidFill>
              </a:rPr>
              <a:pPr/>
              <a:t>1</a:t>
            </a:fld>
            <a:endParaRPr lang="uk-UA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53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304800"/>
            <a:ext cx="5865495" cy="55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6595" algn="l"/>
              </a:tabLst>
            </a:pPr>
            <a:r>
              <a:rPr sz="3600" i="1" dirty="0">
                <a:solidFill>
                  <a:schemeClr val="bg1"/>
                </a:solidFill>
                <a:latin typeface="Trebuchet MS"/>
                <a:cs typeface="Trebuchet MS"/>
              </a:rPr>
              <a:t>1.	Р</a:t>
            </a: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езюме</a:t>
            </a:r>
            <a:r>
              <a:rPr sz="3600" spc="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(короткий</a:t>
            </a:r>
            <a:r>
              <a:rPr sz="3600" spc="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опис)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371600"/>
            <a:ext cx="8278495" cy="410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07950" indent="-342900" algn="just">
              <a:lnSpc>
                <a:spcPct val="100000"/>
              </a:lnSpc>
              <a:buFont typeface="Trebuchet MS"/>
              <a:buChar char="•"/>
              <a:tabLst>
                <a:tab pos="355600" algn="l"/>
              </a:tabLst>
            </a:pPr>
            <a:r>
              <a:rPr sz="2400" dirty="0">
                <a:latin typeface="Trebuchet MS"/>
                <a:cs typeface="Trebuchet MS"/>
              </a:rPr>
              <a:t>К</a:t>
            </a:r>
            <a:r>
              <a:rPr sz="2400" spc="-10" dirty="0">
                <a:latin typeface="Trebuchet MS"/>
                <a:cs typeface="Trebuchet MS"/>
              </a:rPr>
              <a:t>о</a:t>
            </a:r>
            <a:r>
              <a:rPr sz="2400" dirty="0">
                <a:latin typeface="Trebuchet MS"/>
                <a:cs typeface="Trebuchet MS"/>
              </a:rPr>
              <a:t>р</a:t>
            </a:r>
            <a:r>
              <a:rPr sz="2400" spc="-10" dirty="0">
                <a:latin typeface="Trebuchet MS"/>
                <a:cs typeface="Trebuchet MS"/>
              </a:rPr>
              <a:t>о</a:t>
            </a:r>
            <a:r>
              <a:rPr sz="2400" dirty="0">
                <a:latin typeface="Trebuchet MS"/>
                <a:cs typeface="Trebuchet MS"/>
              </a:rPr>
              <a:t>ткий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о</a:t>
            </a:r>
            <a:r>
              <a:rPr sz="2400" spc="-10" dirty="0">
                <a:latin typeface="Trebuchet MS"/>
                <a:cs typeface="Trebuchet MS"/>
              </a:rPr>
              <a:t>п</a:t>
            </a:r>
            <a:r>
              <a:rPr sz="2400" dirty="0">
                <a:latin typeface="Trebuchet MS"/>
                <a:cs typeface="Trebuchet MS"/>
              </a:rPr>
              <a:t>ис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(</a:t>
            </a:r>
            <a:r>
              <a:rPr sz="2400" spc="-10" dirty="0">
                <a:latin typeface="Trebuchet MS"/>
                <a:cs typeface="Trebuchet MS"/>
              </a:rPr>
              <a:t>р</a:t>
            </a:r>
            <a:r>
              <a:rPr sz="2400" dirty="0">
                <a:latin typeface="Trebuchet MS"/>
                <a:cs typeface="Trebuchet MS"/>
              </a:rPr>
              <a:t>езю</a:t>
            </a:r>
            <a:r>
              <a:rPr sz="2400" spc="-15" dirty="0">
                <a:latin typeface="Trebuchet MS"/>
                <a:cs typeface="Trebuchet MS"/>
              </a:rPr>
              <a:t>м</a:t>
            </a:r>
            <a:r>
              <a:rPr sz="2400" dirty="0">
                <a:latin typeface="Trebuchet MS"/>
                <a:cs typeface="Trebuchet MS"/>
              </a:rPr>
              <a:t>е)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с</a:t>
            </a:r>
            <a:r>
              <a:rPr sz="2400" spc="-10" dirty="0">
                <a:latin typeface="Trebuchet MS"/>
                <a:cs typeface="Trebuchet MS"/>
              </a:rPr>
              <a:t>к</a:t>
            </a:r>
            <a:r>
              <a:rPr sz="2400" dirty="0">
                <a:latin typeface="Trebuchet MS"/>
                <a:cs typeface="Trebuchet MS"/>
              </a:rPr>
              <a:t>л</a:t>
            </a:r>
            <a:r>
              <a:rPr sz="2400" spc="5" dirty="0">
                <a:latin typeface="Trebuchet MS"/>
                <a:cs typeface="Trebuchet MS"/>
              </a:rPr>
              <a:t>а</a:t>
            </a:r>
            <a:r>
              <a:rPr sz="2400" dirty="0">
                <a:latin typeface="Trebuchet MS"/>
                <a:cs typeface="Trebuchet MS"/>
              </a:rPr>
              <a:t>д</a:t>
            </a:r>
            <a:r>
              <a:rPr sz="2400" spc="5" dirty="0">
                <a:latin typeface="Trebuchet MS"/>
                <a:cs typeface="Trebuchet MS"/>
              </a:rPr>
              <a:t>а</a:t>
            </a:r>
            <a:r>
              <a:rPr sz="2400" dirty="0">
                <a:latin typeface="Trebuchet MS"/>
                <a:cs typeface="Trebuchet MS"/>
              </a:rPr>
              <a:t>єть</a:t>
            </a:r>
            <a:r>
              <a:rPr sz="2400" spc="-10" dirty="0">
                <a:latin typeface="Trebuchet MS"/>
                <a:cs typeface="Trebuchet MS"/>
              </a:rPr>
              <a:t>с</a:t>
            </a:r>
            <a:r>
              <a:rPr sz="2400" dirty="0">
                <a:latin typeface="Trebuchet MS"/>
                <a:cs typeface="Trebuchet MS"/>
              </a:rPr>
              <a:t>я, </a:t>
            </a:r>
            <a:r>
              <a:rPr sz="2400" spc="5" dirty="0">
                <a:latin typeface="Trebuchet MS"/>
                <a:cs typeface="Trebuchet MS"/>
              </a:rPr>
              <a:t>я</a:t>
            </a:r>
            <a:r>
              <a:rPr sz="2400" dirty="0">
                <a:latin typeface="Trebuchet MS"/>
                <a:cs typeface="Trebuchet MS"/>
              </a:rPr>
              <a:t>к прав</a:t>
            </a:r>
            <a:r>
              <a:rPr sz="2400" spc="-10" dirty="0">
                <a:latin typeface="Trebuchet MS"/>
                <a:cs typeface="Trebuchet MS"/>
              </a:rPr>
              <a:t>и</a:t>
            </a:r>
            <a:r>
              <a:rPr sz="2400" dirty="0">
                <a:latin typeface="Trebuchet MS"/>
                <a:cs typeface="Trebuchet MS"/>
              </a:rPr>
              <a:t>ло,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у</a:t>
            </a:r>
            <a:r>
              <a:rPr sz="2400" spc="-10" dirty="0">
                <a:latin typeface="Trebuchet MS"/>
                <a:cs typeface="Trebuchet MS"/>
              </a:rPr>
              <a:t>ж</a:t>
            </a:r>
            <a:r>
              <a:rPr sz="2400" dirty="0">
                <a:latin typeface="Trebuchet MS"/>
                <a:cs typeface="Trebuchet MS"/>
              </a:rPr>
              <a:t>е пі</a:t>
            </a:r>
            <a:r>
              <a:rPr sz="2400" spc="-15" dirty="0">
                <a:latin typeface="Trebuchet MS"/>
                <a:cs typeface="Trebuchet MS"/>
              </a:rPr>
              <a:t>с</a:t>
            </a:r>
            <a:r>
              <a:rPr sz="2400" dirty="0">
                <a:latin typeface="Trebuchet MS"/>
                <a:cs typeface="Trebuchet MS"/>
              </a:rPr>
              <a:t>ля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того, як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зак</a:t>
            </a:r>
            <a:r>
              <a:rPr sz="2400" spc="-10" dirty="0">
                <a:latin typeface="Trebuchet MS"/>
                <a:cs typeface="Trebuchet MS"/>
              </a:rPr>
              <a:t>і</a:t>
            </a:r>
            <a:r>
              <a:rPr sz="2400" dirty="0">
                <a:latin typeface="Trebuchet MS"/>
                <a:cs typeface="Trebuchet MS"/>
              </a:rPr>
              <a:t>нчена р</a:t>
            </a:r>
            <a:r>
              <a:rPr sz="2400" spc="-10" dirty="0">
                <a:latin typeface="Trebuchet MS"/>
                <a:cs typeface="Trebuchet MS"/>
              </a:rPr>
              <a:t>о</a:t>
            </a:r>
            <a:r>
              <a:rPr sz="2400" dirty="0">
                <a:latin typeface="Trebuchet MS"/>
                <a:cs typeface="Trebuchet MS"/>
              </a:rPr>
              <a:t>зро</a:t>
            </a:r>
            <a:r>
              <a:rPr sz="2400" spc="-10" dirty="0">
                <a:latin typeface="Trebuchet MS"/>
                <a:cs typeface="Trebuchet MS"/>
              </a:rPr>
              <a:t>б</a:t>
            </a:r>
            <a:r>
              <a:rPr sz="2400" dirty="0">
                <a:latin typeface="Trebuchet MS"/>
                <a:cs typeface="Trebuchet MS"/>
              </a:rPr>
              <a:t>ка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в</a:t>
            </a:r>
            <a:r>
              <a:rPr sz="2400" spc="-10" dirty="0">
                <a:latin typeface="Trebuchet MS"/>
                <a:cs typeface="Trebuchet MS"/>
              </a:rPr>
              <a:t>с</a:t>
            </a:r>
            <a:r>
              <a:rPr sz="2400" dirty="0">
                <a:latin typeface="Trebuchet MS"/>
                <a:cs typeface="Trebuchet MS"/>
              </a:rPr>
              <a:t>ь</a:t>
            </a:r>
            <a:r>
              <a:rPr sz="2400" spc="-10" dirty="0">
                <a:latin typeface="Trebuchet MS"/>
                <a:cs typeface="Trebuchet MS"/>
              </a:rPr>
              <a:t>о</a:t>
            </a:r>
            <a:r>
              <a:rPr sz="2400" dirty="0">
                <a:latin typeface="Trebuchet MS"/>
                <a:cs typeface="Trebuchet MS"/>
              </a:rPr>
              <a:t>го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бізне</a:t>
            </a:r>
            <a:r>
              <a:rPr sz="2400" spc="10" dirty="0">
                <a:latin typeface="Trebuchet MS"/>
                <a:cs typeface="Trebuchet MS"/>
              </a:rPr>
              <a:t>с</a:t>
            </a:r>
            <a:r>
              <a:rPr sz="2400" spc="-10" dirty="0">
                <a:latin typeface="Trebuchet MS"/>
                <a:cs typeface="Trebuchet MS"/>
              </a:rPr>
              <a:t>-</a:t>
            </a:r>
            <a:r>
              <a:rPr sz="2400" dirty="0">
                <a:latin typeface="Trebuchet MS"/>
                <a:cs typeface="Trebuchet MS"/>
              </a:rPr>
              <a:t>плану, однак </a:t>
            </a:r>
            <a:r>
              <a:rPr sz="2400" spc="-10" dirty="0">
                <a:latin typeface="Trebuchet MS"/>
                <a:cs typeface="Trebuchet MS"/>
              </a:rPr>
              <a:t>р</a:t>
            </a:r>
            <a:r>
              <a:rPr sz="2400" dirty="0">
                <a:latin typeface="Trebuchet MS"/>
                <a:cs typeface="Trebuchet MS"/>
              </a:rPr>
              <a:t>озм</a:t>
            </a:r>
            <a:r>
              <a:rPr sz="2400" spc="-15" dirty="0">
                <a:latin typeface="Trebuchet MS"/>
                <a:cs typeface="Trebuchet MS"/>
              </a:rPr>
              <a:t>і</a:t>
            </a:r>
            <a:r>
              <a:rPr sz="2400" dirty="0">
                <a:latin typeface="Trebuchet MS"/>
                <a:cs typeface="Trebuchet MS"/>
              </a:rPr>
              <a:t>щаєть</a:t>
            </a:r>
            <a:r>
              <a:rPr sz="2400" spc="-10" dirty="0">
                <a:latin typeface="Trebuchet MS"/>
                <a:cs typeface="Trebuchet MS"/>
              </a:rPr>
              <a:t>с</a:t>
            </a:r>
            <a:r>
              <a:rPr sz="2400" dirty="0">
                <a:latin typeface="Trebuchet MS"/>
                <a:cs typeface="Trebuchet MS"/>
              </a:rPr>
              <a:t>я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саме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на п</a:t>
            </a:r>
            <a:r>
              <a:rPr sz="2400" spc="-10" dirty="0">
                <a:latin typeface="Trebuchet MS"/>
                <a:cs typeface="Trebuchet MS"/>
              </a:rPr>
              <a:t>о</a:t>
            </a:r>
            <a:r>
              <a:rPr sz="2400" dirty="0">
                <a:latin typeface="Trebuchet MS"/>
                <a:cs typeface="Trebuchet MS"/>
              </a:rPr>
              <a:t>чатку док</a:t>
            </a:r>
            <a:r>
              <a:rPr sz="2400" spc="-10" dirty="0">
                <a:latin typeface="Trebuchet MS"/>
                <a:cs typeface="Trebuchet MS"/>
              </a:rPr>
              <a:t>у</a:t>
            </a:r>
            <a:r>
              <a:rPr sz="2400" dirty="0">
                <a:latin typeface="Trebuchet MS"/>
                <a:cs typeface="Trebuchet MS"/>
              </a:rPr>
              <a:t>м</a:t>
            </a:r>
            <a:r>
              <a:rPr sz="2400" spc="-10" dirty="0">
                <a:latin typeface="Trebuchet MS"/>
                <a:cs typeface="Trebuchet MS"/>
              </a:rPr>
              <a:t>е</a:t>
            </a:r>
            <a:r>
              <a:rPr sz="2400" dirty="0">
                <a:latin typeface="Trebuchet MS"/>
                <a:cs typeface="Trebuchet MS"/>
              </a:rPr>
              <a:t>нт</a:t>
            </a:r>
            <a:r>
              <a:rPr sz="2400" spc="5" dirty="0">
                <a:latin typeface="Trebuchet MS"/>
                <a:cs typeface="Trebuchet MS"/>
              </a:rPr>
              <a:t>а</a:t>
            </a:r>
            <a:r>
              <a:rPr sz="2400" dirty="0">
                <a:latin typeface="Trebuchet MS"/>
                <a:cs typeface="Trebuchet MS"/>
              </a:rPr>
              <a:t>.</a:t>
            </a:r>
          </a:p>
          <a:p>
            <a:pPr marL="355600" marR="6350" indent="-342900">
              <a:lnSpc>
                <a:spcPct val="100000"/>
              </a:lnSpc>
              <a:spcBef>
                <a:spcPts val="575"/>
              </a:spcBef>
              <a:buFont typeface="Trebuchet MS"/>
              <a:buChar char="•"/>
              <a:tabLst>
                <a:tab pos="355600" algn="l"/>
              </a:tabLst>
            </a:pPr>
            <a:r>
              <a:rPr sz="2400" dirty="0">
                <a:latin typeface="Trebuchet MS"/>
                <a:cs typeface="Trebuchet MS"/>
              </a:rPr>
              <a:t>Рез</a:t>
            </a:r>
            <a:r>
              <a:rPr sz="2400" spc="-10" dirty="0">
                <a:latin typeface="Trebuchet MS"/>
                <a:cs typeface="Trebuchet MS"/>
              </a:rPr>
              <a:t>ю</a:t>
            </a:r>
            <a:r>
              <a:rPr sz="2400" dirty="0">
                <a:latin typeface="Trebuchet MS"/>
                <a:cs typeface="Trebuchet MS"/>
              </a:rPr>
              <a:t>ме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-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с</a:t>
            </a:r>
            <a:r>
              <a:rPr sz="2400" spc="-10" dirty="0">
                <a:latin typeface="Trebuchet MS"/>
                <a:cs typeface="Trebuchet MS"/>
              </a:rPr>
              <a:t>в</a:t>
            </a:r>
            <a:r>
              <a:rPr sz="2400" dirty="0">
                <a:latin typeface="Trebuchet MS"/>
                <a:cs typeface="Trebuchet MS"/>
              </a:rPr>
              <a:t>о</a:t>
            </a:r>
            <a:r>
              <a:rPr sz="2400" spc="-15" dirty="0">
                <a:latin typeface="Trebuchet MS"/>
                <a:cs typeface="Trebuchet MS"/>
              </a:rPr>
              <a:t>є</a:t>
            </a:r>
            <a:r>
              <a:rPr sz="2400" dirty="0">
                <a:latin typeface="Trebuchet MS"/>
                <a:cs typeface="Trebuchet MS"/>
              </a:rPr>
              <a:t>р</a:t>
            </a:r>
            <a:r>
              <a:rPr sz="2400" spc="-15" dirty="0">
                <a:latin typeface="Trebuchet MS"/>
                <a:cs typeface="Trebuchet MS"/>
              </a:rPr>
              <a:t>і</a:t>
            </a:r>
            <a:r>
              <a:rPr sz="2400" dirty="0">
                <a:latin typeface="Trebuchet MS"/>
                <a:cs typeface="Trebuchet MS"/>
              </a:rPr>
              <a:t>дна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в</a:t>
            </a:r>
            <a:r>
              <a:rPr sz="2400" spc="-10" dirty="0">
                <a:latin typeface="Trebuchet MS"/>
                <a:cs typeface="Trebuchet MS"/>
              </a:rPr>
              <a:t>і</a:t>
            </a:r>
            <a:r>
              <a:rPr sz="2400" dirty="0">
                <a:latin typeface="Trebuchet MS"/>
                <a:cs typeface="Trebuchet MS"/>
              </a:rPr>
              <a:t>зитка </a:t>
            </a:r>
            <a:r>
              <a:rPr sz="2400" spc="-10" dirty="0">
                <a:latin typeface="Trebuchet MS"/>
                <a:cs typeface="Trebuchet MS"/>
              </a:rPr>
              <a:t>м</a:t>
            </a:r>
            <a:r>
              <a:rPr sz="2400" dirty="0">
                <a:latin typeface="Trebuchet MS"/>
                <a:cs typeface="Trebuchet MS"/>
              </a:rPr>
              <a:t>айб</a:t>
            </a:r>
            <a:r>
              <a:rPr sz="2400" spc="-15" dirty="0">
                <a:latin typeface="Trebuchet MS"/>
                <a:cs typeface="Trebuchet MS"/>
              </a:rPr>
              <a:t>у</a:t>
            </a:r>
            <a:r>
              <a:rPr sz="2400" dirty="0">
                <a:latin typeface="Trebuchet MS"/>
                <a:cs typeface="Trebuchet MS"/>
              </a:rPr>
              <a:t>тнього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с</a:t>
            </a:r>
            <a:r>
              <a:rPr sz="2400" spc="-10" dirty="0">
                <a:latin typeface="Trebuchet MS"/>
                <a:cs typeface="Trebuchet MS"/>
              </a:rPr>
              <a:t>п</a:t>
            </a:r>
            <a:r>
              <a:rPr sz="2400" dirty="0">
                <a:latin typeface="Trebuchet MS"/>
                <a:cs typeface="Trebuchet MS"/>
              </a:rPr>
              <a:t>рав</a:t>
            </a:r>
            <a:r>
              <a:rPr sz="2400" spc="-15" dirty="0">
                <a:latin typeface="Trebuchet MS"/>
                <a:cs typeface="Trebuchet MS"/>
              </a:rPr>
              <a:t>и</a:t>
            </a:r>
            <a:r>
              <a:rPr sz="2400" dirty="0">
                <a:latin typeface="Trebuchet MS"/>
                <a:cs typeface="Trebuchet MS"/>
              </a:rPr>
              <a:t>,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то</a:t>
            </a:r>
            <a:r>
              <a:rPr sz="2400" spc="-10" dirty="0">
                <a:latin typeface="Trebuchet MS"/>
                <a:cs typeface="Trebuchet MS"/>
              </a:rPr>
              <a:t>м</a:t>
            </a:r>
            <a:r>
              <a:rPr sz="2400" dirty="0">
                <a:latin typeface="Trebuchet MS"/>
                <a:cs typeface="Trebuchet MS"/>
              </a:rPr>
              <a:t>у нео</a:t>
            </a:r>
            <a:r>
              <a:rPr sz="2400" spc="-10" dirty="0">
                <a:latin typeface="Trebuchet MS"/>
                <a:cs typeface="Trebuchet MS"/>
              </a:rPr>
              <a:t>б</a:t>
            </a:r>
            <a:r>
              <a:rPr sz="2400" dirty="0">
                <a:latin typeface="Trebuchet MS"/>
                <a:cs typeface="Trebuchet MS"/>
              </a:rPr>
              <a:t>хідно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ч</a:t>
            </a:r>
            <a:r>
              <a:rPr sz="2400" spc="-10" dirty="0">
                <a:latin typeface="Trebuchet MS"/>
                <a:cs typeface="Trebuchet MS"/>
              </a:rPr>
              <a:t>і</a:t>
            </a:r>
            <a:r>
              <a:rPr sz="2400" dirty="0">
                <a:latin typeface="Trebuchet MS"/>
                <a:cs typeface="Trebuchet MS"/>
              </a:rPr>
              <a:t>тко й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пе</a:t>
            </a:r>
            <a:r>
              <a:rPr sz="2400" spc="-15" dirty="0">
                <a:latin typeface="Trebuchet MS"/>
                <a:cs typeface="Trebuchet MS"/>
              </a:rPr>
              <a:t>р</a:t>
            </a:r>
            <a:r>
              <a:rPr sz="2400" dirty="0">
                <a:latin typeface="Trebuchet MS"/>
                <a:cs typeface="Trebuchet MS"/>
              </a:rPr>
              <a:t>е</a:t>
            </a:r>
            <a:r>
              <a:rPr sz="2400" spc="-10" dirty="0">
                <a:latin typeface="Trebuchet MS"/>
                <a:cs typeface="Trebuchet MS"/>
              </a:rPr>
              <a:t>к</a:t>
            </a:r>
            <a:r>
              <a:rPr sz="2400" dirty="0">
                <a:latin typeface="Trebuchet MS"/>
                <a:cs typeface="Trebuchet MS"/>
              </a:rPr>
              <a:t>онливо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в</a:t>
            </a:r>
            <a:r>
              <a:rPr sz="2400" spc="-10" dirty="0">
                <a:latin typeface="Trebuchet MS"/>
                <a:cs typeface="Trebuchet MS"/>
              </a:rPr>
              <a:t>и</a:t>
            </a:r>
            <a:r>
              <a:rPr sz="2400" dirty="0">
                <a:latin typeface="Trebuchet MS"/>
                <a:cs typeface="Trebuchet MS"/>
              </a:rPr>
              <a:t>класти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головні п</a:t>
            </a:r>
            <a:r>
              <a:rPr sz="2400" spc="-10" dirty="0">
                <a:latin typeface="Trebuchet MS"/>
                <a:cs typeface="Trebuchet MS"/>
              </a:rPr>
              <a:t>о</a:t>
            </a:r>
            <a:r>
              <a:rPr sz="2400" dirty="0">
                <a:latin typeface="Trebuchet MS"/>
                <a:cs typeface="Trebuchet MS"/>
              </a:rPr>
              <a:t>лож</a:t>
            </a:r>
            <a:r>
              <a:rPr sz="2400" spc="-10" dirty="0">
                <a:latin typeface="Trebuchet MS"/>
                <a:cs typeface="Trebuchet MS"/>
              </a:rPr>
              <a:t>е</a:t>
            </a:r>
            <a:r>
              <a:rPr sz="2400" dirty="0">
                <a:latin typeface="Trebuchet MS"/>
                <a:cs typeface="Trebuchet MS"/>
              </a:rPr>
              <a:t>ння п</a:t>
            </a:r>
            <a:r>
              <a:rPr sz="2400" spc="-10" dirty="0">
                <a:latin typeface="Trebuchet MS"/>
                <a:cs typeface="Trebuchet MS"/>
              </a:rPr>
              <a:t>р</a:t>
            </a:r>
            <a:r>
              <a:rPr sz="2400" dirty="0">
                <a:latin typeface="Trebuchet MS"/>
                <a:cs typeface="Trebuchet MS"/>
              </a:rPr>
              <a:t>о</a:t>
            </a:r>
            <a:r>
              <a:rPr sz="2400" spc="-10" dirty="0">
                <a:latin typeface="Trebuchet MS"/>
                <a:cs typeface="Trebuchet MS"/>
              </a:rPr>
              <a:t>е</a:t>
            </a:r>
            <a:r>
              <a:rPr sz="2400" dirty="0">
                <a:latin typeface="Trebuchet MS"/>
                <a:cs typeface="Trebuchet MS"/>
              </a:rPr>
              <a:t>кту,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а сам</a:t>
            </a:r>
            <a:r>
              <a:rPr sz="2400" spc="-10" dirty="0">
                <a:latin typeface="Trebuchet MS"/>
                <a:cs typeface="Trebuchet MS"/>
              </a:rPr>
              <a:t>е</a:t>
            </a:r>
            <a:r>
              <a:rPr sz="2400" dirty="0">
                <a:latin typeface="Trebuchet MS"/>
                <a:cs typeface="Trebuchet MS"/>
              </a:rPr>
              <a:t>: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м</a:t>
            </a:r>
            <a:r>
              <a:rPr sz="2400" spc="-10" dirty="0">
                <a:latin typeface="Trebuchet MS"/>
                <a:cs typeface="Trebuchet MS"/>
              </a:rPr>
              <a:t>е</a:t>
            </a:r>
            <a:r>
              <a:rPr sz="2400" dirty="0">
                <a:latin typeface="Trebuchet MS"/>
                <a:cs typeface="Trebuchet MS"/>
              </a:rPr>
              <a:t>т</a:t>
            </a:r>
            <a:r>
              <a:rPr sz="2400" spc="5" dirty="0">
                <a:latin typeface="Trebuchet MS"/>
                <a:cs typeface="Trebuchet MS"/>
              </a:rPr>
              <a:t>а</a:t>
            </a:r>
            <a:r>
              <a:rPr sz="2400" dirty="0">
                <a:latin typeface="Trebuchet MS"/>
                <a:cs typeface="Trebuchet MS"/>
              </a:rPr>
              <a:t>,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тобто </a:t>
            </a:r>
            <a:r>
              <a:rPr sz="2400" spc="-10" dirty="0">
                <a:latin typeface="Trebuchet MS"/>
                <a:cs typeface="Trebuchet MS"/>
              </a:rPr>
              <a:t>ч</a:t>
            </a:r>
            <a:r>
              <a:rPr sz="2400" dirty="0">
                <a:latin typeface="Trebuchet MS"/>
                <a:cs typeface="Trebuchet MS"/>
              </a:rPr>
              <a:t>им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буде зай</a:t>
            </a:r>
            <a:r>
              <a:rPr sz="2400" spc="-10" dirty="0">
                <a:latin typeface="Trebuchet MS"/>
                <a:cs typeface="Trebuchet MS"/>
              </a:rPr>
              <a:t>м</a:t>
            </a:r>
            <a:r>
              <a:rPr sz="2400" dirty="0">
                <a:latin typeface="Trebuchet MS"/>
                <a:cs typeface="Trebuchet MS"/>
              </a:rPr>
              <a:t>а</a:t>
            </a:r>
            <a:r>
              <a:rPr sz="2400" spc="5" dirty="0">
                <a:latin typeface="Trebuchet MS"/>
                <a:cs typeface="Trebuchet MS"/>
              </a:rPr>
              <a:t>т</a:t>
            </a:r>
            <a:r>
              <a:rPr sz="2400" dirty="0">
                <a:latin typeface="Trebuchet MS"/>
                <a:cs typeface="Trebuchet MS"/>
              </a:rPr>
              <a:t>и</a:t>
            </a:r>
            <a:r>
              <a:rPr sz="2400" spc="-10" dirty="0">
                <a:latin typeface="Trebuchet MS"/>
                <a:cs typeface="Trebuchet MS"/>
              </a:rPr>
              <a:t>с</a:t>
            </a:r>
            <a:r>
              <a:rPr sz="2400" dirty="0">
                <a:latin typeface="Trebuchet MS"/>
                <a:cs typeface="Trebuchet MS"/>
              </a:rPr>
              <a:t>я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підп</a:t>
            </a:r>
            <a:r>
              <a:rPr sz="2400" spc="-10" dirty="0">
                <a:latin typeface="Trebuchet MS"/>
                <a:cs typeface="Trebuchet MS"/>
              </a:rPr>
              <a:t>р</a:t>
            </a:r>
            <a:r>
              <a:rPr sz="2400" dirty="0">
                <a:latin typeface="Trebuchet MS"/>
                <a:cs typeface="Trebuchet MS"/>
              </a:rPr>
              <a:t>и</a:t>
            </a:r>
            <a:r>
              <a:rPr sz="2400" spc="-10" dirty="0">
                <a:latin typeface="Trebuchet MS"/>
                <a:cs typeface="Trebuchet MS"/>
              </a:rPr>
              <a:t>є</a:t>
            </a:r>
            <a:r>
              <a:rPr sz="2400" dirty="0">
                <a:latin typeface="Trebuchet MS"/>
                <a:cs typeface="Trebuchet MS"/>
              </a:rPr>
              <a:t>м</a:t>
            </a:r>
            <a:r>
              <a:rPr sz="2400" spc="-10" dirty="0">
                <a:latin typeface="Trebuchet MS"/>
                <a:cs typeface="Trebuchet MS"/>
              </a:rPr>
              <a:t>с</a:t>
            </a:r>
            <a:r>
              <a:rPr sz="2400" dirty="0">
                <a:latin typeface="Trebuchet MS"/>
                <a:cs typeface="Trebuchet MS"/>
              </a:rPr>
              <a:t>тво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(то</a:t>
            </a:r>
            <a:r>
              <a:rPr sz="2400" spc="-10" dirty="0">
                <a:latin typeface="Trebuchet MS"/>
                <a:cs typeface="Trebuchet MS"/>
              </a:rPr>
              <a:t>в</a:t>
            </a:r>
            <a:r>
              <a:rPr sz="2400" dirty="0">
                <a:latin typeface="Trebuchet MS"/>
                <a:cs typeface="Trebuchet MS"/>
              </a:rPr>
              <a:t>ар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або послуга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і </a:t>
            </a:r>
            <a:r>
              <a:rPr sz="2400" spc="-15" dirty="0">
                <a:latin typeface="Trebuchet MS"/>
                <a:cs typeface="Trebuchet MS"/>
              </a:rPr>
              <a:t>ї</a:t>
            </a:r>
            <a:r>
              <a:rPr sz="2400" dirty="0">
                <a:latin typeface="Trebuchet MS"/>
                <a:cs typeface="Trebuchet MS"/>
              </a:rPr>
              <a:t>ї п</a:t>
            </a:r>
            <a:r>
              <a:rPr sz="2400" spc="-10" dirty="0">
                <a:latin typeface="Trebuchet MS"/>
                <a:cs typeface="Trebuchet MS"/>
              </a:rPr>
              <a:t>е</a:t>
            </a:r>
            <a:r>
              <a:rPr sz="2400" dirty="0">
                <a:latin typeface="Trebuchet MS"/>
                <a:cs typeface="Trebuchet MS"/>
              </a:rPr>
              <a:t>р</a:t>
            </a:r>
            <a:r>
              <a:rPr sz="2400" spc="-15" dirty="0">
                <a:latin typeface="Trebuchet MS"/>
                <a:cs typeface="Trebuchet MS"/>
              </a:rPr>
              <a:t>е</a:t>
            </a:r>
            <a:r>
              <a:rPr sz="2400" dirty="0">
                <a:latin typeface="Trebuchet MS"/>
                <a:cs typeface="Trebuchet MS"/>
              </a:rPr>
              <a:t>вага),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с</a:t>
            </a:r>
            <a:r>
              <a:rPr sz="2400" spc="-10" dirty="0">
                <a:latin typeface="Trebuchet MS"/>
                <a:cs typeface="Trebuchet MS"/>
              </a:rPr>
              <a:t>к</a:t>
            </a:r>
            <a:r>
              <a:rPr sz="2400" dirty="0">
                <a:latin typeface="Trebuchet MS"/>
                <a:cs typeface="Trebuchet MS"/>
              </a:rPr>
              <a:t>іль</a:t>
            </a:r>
            <a:r>
              <a:rPr sz="2400" spc="-10" dirty="0">
                <a:latin typeface="Trebuchet MS"/>
                <a:cs typeface="Trebuchet MS"/>
              </a:rPr>
              <a:t>к</a:t>
            </a:r>
            <a:r>
              <a:rPr sz="2400" dirty="0">
                <a:latin typeface="Trebuchet MS"/>
                <a:cs typeface="Trebuchet MS"/>
              </a:rPr>
              <a:t>и коштів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не</a:t>
            </a:r>
            <a:r>
              <a:rPr sz="2400" spc="-15" dirty="0">
                <a:latin typeface="Trebuchet MS"/>
                <a:cs typeface="Trebuchet MS"/>
              </a:rPr>
              <a:t>о</a:t>
            </a:r>
            <a:r>
              <a:rPr sz="2400" dirty="0">
                <a:latin typeface="Trebuchet MS"/>
                <a:cs typeface="Trebuchet MS"/>
              </a:rPr>
              <a:t>бх</a:t>
            </a:r>
            <a:r>
              <a:rPr sz="2400" spc="-10" dirty="0">
                <a:latin typeface="Trebuchet MS"/>
                <a:cs typeface="Trebuchet MS"/>
              </a:rPr>
              <a:t>і</a:t>
            </a:r>
            <a:r>
              <a:rPr sz="2400" dirty="0">
                <a:latin typeface="Trebuchet MS"/>
                <a:cs typeface="Trebuchet MS"/>
              </a:rPr>
              <a:t>дно для й</a:t>
            </a:r>
            <a:r>
              <a:rPr sz="2400" spc="-15" dirty="0">
                <a:latin typeface="Trebuchet MS"/>
                <a:cs typeface="Trebuchet MS"/>
              </a:rPr>
              <a:t>о</a:t>
            </a:r>
            <a:r>
              <a:rPr sz="2400" dirty="0">
                <a:latin typeface="Trebuchet MS"/>
                <a:cs typeface="Trebuchet MS"/>
              </a:rPr>
              <a:t>го діяльно</a:t>
            </a:r>
            <a:r>
              <a:rPr sz="2400" spc="-10" dirty="0">
                <a:latin typeface="Trebuchet MS"/>
                <a:cs typeface="Trebuchet MS"/>
              </a:rPr>
              <a:t>с</a:t>
            </a:r>
            <a:r>
              <a:rPr sz="2400" dirty="0">
                <a:latin typeface="Trebuchet MS"/>
                <a:cs typeface="Trebuchet MS"/>
              </a:rPr>
              <a:t>ті, фінансо</a:t>
            </a:r>
            <a:r>
              <a:rPr sz="2400" spc="-10" dirty="0">
                <a:latin typeface="Trebuchet MS"/>
                <a:cs typeface="Trebuchet MS"/>
              </a:rPr>
              <a:t>в</a:t>
            </a:r>
            <a:r>
              <a:rPr sz="2400" dirty="0">
                <a:latin typeface="Trebuchet MS"/>
                <a:cs typeface="Trebuchet MS"/>
              </a:rPr>
              <a:t>і </a:t>
            </a:r>
            <a:r>
              <a:rPr sz="2400" spc="-10" dirty="0">
                <a:latin typeface="Trebuchet MS"/>
                <a:cs typeface="Trebuchet MS"/>
              </a:rPr>
              <a:t>п</a:t>
            </a:r>
            <a:r>
              <a:rPr sz="2400" dirty="0">
                <a:latin typeface="Trebuchet MS"/>
                <a:cs typeface="Trebuchet MS"/>
              </a:rPr>
              <a:t>р</a:t>
            </a:r>
            <a:r>
              <a:rPr sz="2400" spc="-10" dirty="0">
                <a:latin typeface="Trebuchet MS"/>
                <a:cs typeface="Trebuchet MS"/>
              </a:rPr>
              <a:t>о</a:t>
            </a:r>
            <a:r>
              <a:rPr sz="2400" dirty="0">
                <a:latin typeface="Trebuchet MS"/>
                <a:cs typeface="Trebuchet MS"/>
              </a:rPr>
              <a:t>гноз</a:t>
            </a:r>
            <a:r>
              <a:rPr sz="2400" spc="-10" dirty="0">
                <a:latin typeface="Trebuchet MS"/>
                <a:cs typeface="Trebuchet MS"/>
              </a:rPr>
              <a:t>и</a:t>
            </a:r>
            <a:r>
              <a:rPr sz="2400" dirty="0">
                <a:latin typeface="Trebuchet MS"/>
                <a:cs typeface="Trebuchet MS"/>
              </a:rPr>
              <a:t>,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пр</a:t>
            </a:r>
            <a:r>
              <a:rPr sz="2400" spc="-15" dirty="0">
                <a:latin typeface="Trebuchet MS"/>
                <a:cs typeface="Trebuchet MS"/>
              </a:rPr>
              <a:t>о</a:t>
            </a:r>
            <a:r>
              <a:rPr sz="2400" dirty="0">
                <a:latin typeface="Trebuchet MS"/>
                <a:cs typeface="Trebuchet MS"/>
              </a:rPr>
              <a:t>гноз </a:t>
            </a:r>
            <a:r>
              <a:rPr sz="2400" spc="-10" dirty="0">
                <a:latin typeface="Trebuchet MS"/>
                <a:cs typeface="Trebuchet MS"/>
              </a:rPr>
              <a:t>п</a:t>
            </a:r>
            <a:r>
              <a:rPr sz="2400" dirty="0">
                <a:latin typeface="Trebuchet MS"/>
                <a:cs typeface="Trebuchet MS"/>
              </a:rPr>
              <a:t>о</a:t>
            </a:r>
            <a:r>
              <a:rPr sz="2400" spc="-10" dirty="0">
                <a:latin typeface="Trebuchet MS"/>
                <a:cs typeface="Trebuchet MS"/>
              </a:rPr>
              <a:t>п</a:t>
            </a:r>
            <a:r>
              <a:rPr sz="2400" dirty="0">
                <a:latin typeface="Trebuchet MS"/>
                <a:cs typeface="Trebuchet MS"/>
              </a:rPr>
              <a:t>иту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на </a:t>
            </a:r>
            <a:r>
              <a:rPr sz="2400" spc="-10" dirty="0">
                <a:latin typeface="Trebuchet MS"/>
                <a:cs typeface="Trebuchet MS"/>
              </a:rPr>
              <a:t>й</a:t>
            </a:r>
            <a:r>
              <a:rPr sz="2400" dirty="0">
                <a:latin typeface="Trebuchet MS"/>
                <a:cs typeface="Trebuchet MS"/>
              </a:rPr>
              <a:t>ого пр</a:t>
            </a:r>
            <a:r>
              <a:rPr sz="2400" spc="-15" dirty="0">
                <a:latin typeface="Trebuchet MS"/>
                <a:cs typeface="Trebuchet MS"/>
              </a:rPr>
              <a:t>о</a:t>
            </a:r>
            <a:r>
              <a:rPr sz="2400" dirty="0">
                <a:latin typeface="Trebuchet MS"/>
                <a:cs typeface="Trebuchet MS"/>
              </a:rPr>
              <a:t>дукц</a:t>
            </a:r>
            <a:r>
              <a:rPr sz="2400" spc="-10" dirty="0">
                <a:latin typeface="Trebuchet MS"/>
                <a:cs typeface="Trebuchet MS"/>
              </a:rPr>
              <a:t>і</a:t>
            </a:r>
            <a:r>
              <a:rPr sz="2400" dirty="0">
                <a:latin typeface="Trebuchet MS"/>
                <a:cs typeface="Trebuchet MS"/>
              </a:rPr>
              <a:t>ю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або послуги,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і чо</a:t>
            </a:r>
            <a:r>
              <a:rPr sz="2400" spc="-10" dirty="0">
                <a:latin typeface="Trebuchet MS"/>
                <a:cs typeface="Trebuchet MS"/>
              </a:rPr>
              <a:t>м</a:t>
            </a:r>
            <a:r>
              <a:rPr sz="2400" dirty="0">
                <a:latin typeface="Trebuchet MS"/>
                <a:cs typeface="Trebuchet MS"/>
              </a:rPr>
              <a:t>у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підп</a:t>
            </a:r>
            <a:r>
              <a:rPr sz="2400" spc="-10" dirty="0">
                <a:latin typeface="Trebuchet MS"/>
                <a:cs typeface="Trebuchet MS"/>
              </a:rPr>
              <a:t>р</a:t>
            </a:r>
            <a:r>
              <a:rPr sz="2400" dirty="0">
                <a:latin typeface="Trebuchet MS"/>
                <a:cs typeface="Trebuchet MS"/>
              </a:rPr>
              <a:t>и</a:t>
            </a:r>
            <a:r>
              <a:rPr sz="2400" spc="-10" dirty="0">
                <a:latin typeface="Trebuchet MS"/>
                <a:cs typeface="Trebuchet MS"/>
              </a:rPr>
              <a:t>є</a:t>
            </a:r>
            <a:r>
              <a:rPr sz="2400" dirty="0">
                <a:latin typeface="Trebuchet MS"/>
                <a:cs typeface="Trebuchet MS"/>
              </a:rPr>
              <a:t>м</a:t>
            </a:r>
            <a:r>
              <a:rPr sz="2400" spc="-10" dirty="0">
                <a:latin typeface="Trebuchet MS"/>
                <a:cs typeface="Trebuchet MS"/>
              </a:rPr>
              <a:t>е</a:t>
            </a:r>
            <a:r>
              <a:rPr sz="2400" dirty="0">
                <a:latin typeface="Trebuchet MS"/>
                <a:cs typeface="Trebuchet MS"/>
              </a:rPr>
              <a:t>ць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думає,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що й</a:t>
            </a:r>
            <a:r>
              <a:rPr sz="2400" spc="-10" dirty="0">
                <a:latin typeface="Trebuchet MS"/>
                <a:cs typeface="Trebuchet MS"/>
              </a:rPr>
              <a:t>о</a:t>
            </a:r>
            <a:r>
              <a:rPr sz="2400" dirty="0">
                <a:latin typeface="Trebuchet MS"/>
                <a:cs typeface="Trebuchet MS"/>
              </a:rPr>
              <a:t>го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с</a:t>
            </a:r>
            <a:r>
              <a:rPr sz="2400" spc="-10" dirty="0">
                <a:latin typeface="Trebuchet MS"/>
                <a:cs typeface="Trebuchet MS"/>
              </a:rPr>
              <a:t>п</a:t>
            </a:r>
            <a:r>
              <a:rPr sz="2400" dirty="0">
                <a:latin typeface="Trebuchet MS"/>
                <a:cs typeface="Trebuchet MS"/>
              </a:rPr>
              <a:t>рава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буде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мати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у</a:t>
            </a:r>
            <a:r>
              <a:rPr sz="2400" spc="-10" dirty="0">
                <a:latin typeface="Trebuchet MS"/>
                <a:cs typeface="Trebuchet MS"/>
              </a:rPr>
              <a:t>с</a:t>
            </a:r>
            <a:r>
              <a:rPr sz="2400" dirty="0">
                <a:latin typeface="Trebuchet MS"/>
                <a:cs typeface="Trebuchet MS"/>
              </a:rPr>
              <a:t>піх.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608582"/>
            <a:ext cx="8047990" cy="397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Trebuchet MS"/>
              <a:buChar char="•"/>
              <a:tabLst>
                <a:tab pos="356235" algn="l"/>
              </a:tabLst>
            </a:pPr>
            <a:r>
              <a:rPr sz="2000" dirty="0">
                <a:latin typeface="Trebuchet MS"/>
                <a:cs typeface="Trebuchet MS"/>
              </a:rPr>
              <a:t>У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ц</a:t>
            </a:r>
            <a:r>
              <a:rPr sz="2000" spc="-10" dirty="0">
                <a:latin typeface="Trebuchet MS"/>
                <a:cs typeface="Trebuchet MS"/>
              </a:rPr>
              <a:t>ь</a:t>
            </a:r>
            <a:r>
              <a:rPr sz="2000" dirty="0">
                <a:latin typeface="Trebuchet MS"/>
                <a:cs typeface="Trebuchet MS"/>
              </a:rPr>
              <a:t>ому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роз</a:t>
            </a:r>
            <a:r>
              <a:rPr sz="2000" spc="10" dirty="0">
                <a:latin typeface="Trebuchet MS"/>
                <a:cs typeface="Trebuchet MS"/>
              </a:rPr>
              <a:t>д</a:t>
            </a:r>
            <a:r>
              <a:rPr sz="2000" dirty="0">
                <a:latin typeface="Trebuchet MS"/>
                <a:cs typeface="Trebuchet MS"/>
              </a:rPr>
              <a:t>ілі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пр</a:t>
            </a:r>
            <a:r>
              <a:rPr sz="2000" spc="-10" dirty="0">
                <a:latin typeface="Trebuchet MS"/>
                <a:cs typeface="Trebuchet MS"/>
              </a:rPr>
              <a:t>е</a:t>
            </a:r>
            <a:r>
              <a:rPr sz="2000" dirty="0">
                <a:latin typeface="Trebuchet MS"/>
                <a:cs typeface="Trebuchet MS"/>
              </a:rPr>
              <a:t>дс</a:t>
            </a:r>
            <a:r>
              <a:rPr sz="2000" spc="5" dirty="0">
                <a:latin typeface="Trebuchet MS"/>
                <a:cs typeface="Trebuchet MS"/>
              </a:rPr>
              <a:t>т</a:t>
            </a:r>
            <a:r>
              <a:rPr sz="2000" dirty="0">
                <a:latin typeface="Trebuchet MS"/>
                <a:cs typeface="Trebuchet MS"/>
              </a:rPr>
              <a:t>авляєт</a:t>
            </a:r>
            <a:r>
              <a:rPr sz="2000" spc="-10" dirty="0">
                <a:latin typeface="Trebuchet MS"/>
                <a:cs typeface="Trebuchet MS"/>
              </a:rPr>
              <a:t>ь</a:t>
            </a:r>
            <a:r>
              <a:rPr sz="2000" dirty="0">
                <a:latin typeface="Trebuchet MS"/>
                <a:cs typeface="Trebuchet MS"/>
              </a:rPr>
              <a:t>ся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й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загаль</a:t>
            </a:r>
            <a:r>
              <a:rPr sz="2000" spc="-10" dirty="0">
                <a:latin typeface="Trebuchet MS"/>
                <a:cs typeface="Trebuchet MS"/>
              </a:rPr>
              <a:t>н</a:t>
            </a:r>
            <a:r>
              <a:rPr sz="2000" dirty="0">
                <a:latin typeface="Trebuchet MS"/>
                <a:cs typeface="Trebuchet MS"/>
              </a:rPr>
              <a:t>а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інформа</a:t>
            </a:r>
            <a:r>
              <a:rPr sz="2000" spc="-15" dirty="0">
                <a:latin typeface="Trebuchet MS"/>
                <a:cs typeface="Trebuchet MS"/>
              </a:rPr>
              <a:t>ц</a:t>
            </a:r>
            <a:r>
              <a:rPr sz="2000" dirty="0">
                <a:latin typeface="Trebuchet MS"/>
                <a:cs typeface="Trebuchet MS"/>
              </a:rPr>
              <a:t>і</a:t>
            </a:r>
            <a:r>
              <a:rPr sz="2000" spc="-10" dirty="0">
                <a:latin typeface="Trebuchet MS"/>
                <a:cs typeface="Trebuchet MS"/>
              </a:rPr>
              <a:t>я</a:t>
            </a:r>
            <a:r>
              <a:rPr sz="2000" dirty="0">
                <a:latin typeface="Trebuchet MS"/>
                <a:cs typeface="Trebuchet MS"/>
              </a:rPr>
              <a:t>:</a:t>
            </a: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000" dirty="0">
                <a:latin typeface="Trebuchet MS"/>
                <a:cs typeface="Trebuchet MS"/>
              </a:rPr>
              <a:t>повна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назва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й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адреса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підпр</a:t>
            </a:r>
            <a:r>
              <a:rPr sz="2000" spc="-10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ємств</a:t>
            </a:r>
            <a:r>
              <a:rPr sz="2000" spc="5" dirty="0">
                <a:latin typeface="Trebuchet MS"/>
                <a:cs typeface="Trebuchet MS"/>
              </a:rPr>
              <a:t>а</a:t>
            </a:r>
            <a:r>
              <a:rPr sz="2000" dirty="0">
                <a:latin typeface="Trebuchet MS"/>
                <a:cs typeface="Trebuchet MS"/>
              </a:rPr>
              <a:t>;</a:t>
            </a: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000" dirty="0">
                <a:latin typeface="Trebuchet MS"/>
                <a:cs typeface="Trebuchet MS"/>
              </a:rPr>
              <a:t>місце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роз</a:t>
            </a:r>
            <a:r>
              <a:rPr sz="2000" spc="5" dirty="0">
                <a:latin typeface="Trebuchet MS"/>
                <a:cs typeface="Trebuchet MS"/>
              </a:rPr>
              <a:t>т</a:t>
            </a:r>
            <a:r>
              <a:rPr sz="2000" dirty="0">
                <a:latin typeface="Trebuchet MS"/>
                <a:cs typeface="Trebuchet MS"/>
              </a:rPr>
              <a:t>а</a:t>
            </a:r>
            <a:r>
              <a:rPr sz="2000" spc="5" dirty="0">
                <a:latin typeface="Trebuchet MS"/>
                <a:cs typeface="Trebuchet MS"/>
              </a:rPr>
              <a:t>ш</a:t>
            </a:r>
            <a:r>
              <a:rPr sz="2000" dirty="0">
                <a:latin typeface="Trebuchet MS"/>
                <a:cs typeface="Trebuchet MS"/>
              </a:rPr>
              <a:t>уван</a:t>
            </a:r>
            <a:r>
              <a:rPr sz="2000" spc="-10" dirty="0">
                <a:latin typeface="Trebuchet MS"/>
                <a:cs typeface="Trebuchet MS"/>
              </a:rPr>
              <a:t>ня</a:t>
            </a:r>
            <a:r>
              <a:rPr sz="2000" dirty="0">
                <a:latin typeface="Trebuchet MS"/>
                <a:cs typeface="Trebuchet MS"/>
              </a:rPr>
              <a:t>;</a:t>
            </a: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000" dirty="0">
                <a:latin typeface="Trebuchet MS"/>
                <a:cs typeface="Trebuchet MS"/>
              </a:rPr>
              <a:t>суть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пропонованого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проекту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(к</a:t>
            </a:r>
            <a:r>
              <a:rPr sz="2000" spc="-10" dirty="0">
                <a:latin typeface="Trebuchet MS"/>
                <a:cs typeface="Trebuchet MS"/>
              </a:rPr>
              <a:t>і</a:t>
            </a:r>
            <a:r>
              <a:rPr sz="2000" dirty="0">
                <a:latin typeface="Trebuchet MS"/>
                <a:cs typeface="Trebuchet MS"/>
              </a:rPr>
              <a:t>л</a:t>
            </a:r>
            <a:r>
              <a:rPr sz="2000" spc="-10" dirty="0">
                <a:latin typeface="Trebuchet MS"/>
                <a:cs typeface="Trebuchet MS"/>
              </a:rPr>
              <a:t>ь</a:t>
            </a:r>
            <a:r>
              <a:rPr sz="2000" dirty="0">
                <a:latin typeface="Trebuchet MS"/>
                <a:cs typeface="Trebuchet MS"/>
              </a:rPr>
              <a:t>ка фраз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що</a:t>
            </a:r>
            <a:r>
              <a:rPr sz="2000" spc="5" dirty="0">
                <a:latin typeface="Trebuchet MS"/>
                <a:cs typeface="Trebuchet MS"/>
              </a:rPr>
              <a:t>д</a:t>
            </a:r>
            <a:r>
              <a:rPr sz="2000" dirty="0">
                <a:latin typeface="Trebuchet MS"/>
                <a:cs typeface="Trebuchet MS"/>
              </a:rPr>
              <a:t>о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мети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проекту);</a:t>
            </a:r>
          </a:p>
          <a:p>
            <a:pPr marL="355600" indent="-342900">
              <a:lnSpc>
                <a:spcPts val="2280"/>
              </a:lnSpc>
              <a:spcBef>
                <a:spcPts val="240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000" dirty="0">
                <a:latin typeface="Trebuchet MS"/>
                <a:cs typeface="Trebuchet MS"/>
              </a:rPr>
              <a:t>обґрунтуван</a:t>
            </a:r>
            <a:r>
              <a:rPr sz="2000" spc="-10" dirty="0">
                <a:latin typeface="Trebuchet MS"/>
                <a:cs typeface="Trebuchet MS"/>
              </a:rPr>
              <a:t>н</a:t>
            </a:r>
            <a:r>
              <a:rPr sz="2000" dirty="0">
                <a:latin typeface="Trebuchet MS"/>
                <a:cs typeface="Trebuchet MS"/>
              </a:rPr>
              <a:t>я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проекту </a:t>
            </a:r>
            <a:r>
              <a:rPr sz="2000" spc="-10" dirty="0">
                <a:latin typeface="Trebuchet MS"/>
                <a:cs typeface="Trebuchet MS"/>
              </a:rPr>
              <a:t>(</a:t>
            </a:r>
            <a:r>
              <a:rPr sz="2000" dirty="0">
                <a:latin typeface="Trebuchet MS"/>
                <a:cs typeface="Trebuchet MS"/>
              </a:rPr>
              <a:t>коро</a:t>
            </a:r>
            <a:r>
              <a:rPr sz="2000" spc="5" dirty="0">
                <a:latin typeface="Trebuchet MS"/>
                <a:cs typeface="Trebuchet MS"/>
              </a:rPr>
              <a:t>т</a:t>
            </a:r>
            <a:r>
              <a:rPr sz="2000" dirty="0">
                <a:latin typeface="Trebuchet MS"/>
                <a:cs typeface="Trebuchet MS"/>
              </a:rPr>
              <a:t>ко пояс</a:t>
            </a:r>
            <a:r>
              <a:rPr sz="2000" spc="-10" dirty="0">
                <a:latin typeface="Trebuchet MS"/>
                <a:cs typeface="Trebuchet MS"/>
              </a:rPr>
              <a:t>ни</a:t>
            </a:r>
            <a:r>
              <a:rPr sz="2000" dirty="0">
                <a:latin typeface="Trebuchet MS"/>
                <a:cs typeface="Trebuchet MS"/>
              </a:rPr>
              <a:t>ти,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ч</a:t>
            </a:r>
            <a:r>
              <a:rPr sz="2000" spc="5" dirty="0">
                <a:latin typeface="Trebuchet MS"/>
                <a:cs typeface="Trebuchet MS"/>
              </a:rPr>
              <a:t>о</a:t>
            </a:r>
            <a:r>
              <a:rPr sz="2000" dirty="0">
                <a:latin typeface="Trebuchet MS"/>
                <a:cs typeface="Trebuchet MS"/>
              </a:rPr>
              <a:t>му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проект буде</a:t>
            </a:r>
          </a:p>
          <a:p>
            <a:pPr marL="355600">
              <a:lnSpc>
                <a:spcPts val="2280"/>
              </a:lnSpc>
            </a:pPr>
            <a:r>
              <a:rPr sz="2000" dirty="0">
                <a:latin typeface="Trebuchet MS"/>
                <a:cs typeface="Trebuchet MS"/>
              </a:rPr>
              <a:t>мати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е</a:t>
            </a:r>
            <a:r>
              <a:rPr sz="2000" spc="-10" dirty="0">
                <a:latin typeface="Trebuchet MS"/>
                <a:cs typeface="Trebuchet MS"/>
              </a:rPr>
              <a:t>к</a:t>
            </a:r>
            <a:r>
              <a:rPr sz="2000" dirty="0">
                <a:latin typeface="Trebuchet MS"/>
                <a:cs typeface="Trebuchet MS"/>
              </a:rPr>
              <a:t>ономічн</a:t>
            </a:r>
            <a:r>
              <a:rPr sz="2000" spc="-15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й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р</a:t>
            </a:r>
            <a:r>
              <a:rPr sz="2000" spc="-10" dirty="0">
                <a:latin typeface="Trebuchet MS"/>
                <a:cs typeface="Trebuchet MS"/>
              </a:rPr>
              <a:t>е</a:t>
            </a:r>
            <a:r>
              <a:rPr sz="2000" dirty="0">
                <a:latin typeface="Trebuchet MS"/>
                <a:cs typeface="Trebuchet MS"/>
              </a:rPr>
              <a:t>зон</a:t>
            </a:r>
            <a:r>
              <a:rPr sz="2000" spc="-10" dirty="0">
                <a:latin typeface="Trebuchet MS"/>
                <a:cs typeface="Trebuchet MS"/>
              </a:rPr>
              <a:t>)</a:t>
            </a:r>
            <a:r>
              <a:rPr sz="2000" dirty="0">
                <a:latin typeface="Trebuchet MS"/>
                <a:cs typeface="Trebuchet MS"/>
              </a:rPr>
              <a:t>;</a:t>
            </a:r>
          </a:p>
          <a:p>
            <a:pPr marL="355600" marR="370205" indent="-342900">
              <a:lnSpc>
                <a:spcPts val="2160"/>
              </a:lnSpc>
              <a:spcBef>
                <a:spcPts val="509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000" dirty="0">
                <a:latin typeface="Trebuchet MS"/>
                <a:cs typeface="Trebuchet MS"/>
              </a:rPr>
              <a:t>прог</a:t>
            </a:r>
            <a:r>
              <a:rPr sz="2000" spc="-10" dirty="0">
                <a:latin typeface="Trebuchet MS"/>
                <a:cs typeface="Trebuchet MS"/>
              </a:rPr>
              <a:t>н</a:t>
            </a:r>
            <a:r>
              <a:rPr sz="2000" dirty="0">
                <a:latin typeface="Trebuchet MS"/>
                <a:cs typeface="Trebuchet MS"/>
              </a:rPr>
              <a:t>озовані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фінансові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резул</a:t>
            </a:r>
            <a:r>
              <a:rPr sz="2000" spc="-10" dirty="0">
                <a:latin typeface="Trebuchet MS"/>
                <a:cs typeface="Trebuchet MS"/>
              </a:rPr>
              <a:t>ь</a:t>
            </a:r>
            <a:r>
              <a:rPr sz="2000" dirty="0">
                <a:latin typeface="Trebuchet MS"/>
                <a:cs typeface="Trebuchet MS"/>
              </a:rPr>
              <a:t>т</a:t>
            </a:r>
            <a:r>
              <a:rPr sz="2000" spc="5" dirty="0">
                <a:latin typeface="Trebuchet MS"/>
                <a:cs typeface="Trebuchet MS"/>
              </a:rPr>
              <a:t>а</a:t>
            </a:r>
            <a:r>
              <a:rPr sz="2000" dirty="0">
                <a:latin typeface="Trebuchet MS"/>
                <a:cs typeface="Trebuchet MS"/>
              </a:rPr>
              <a:t>ти </a:t>
            </a:r>
            <a:r>
              <a:rPr sz="2000" spc="-10" dirty="0">
                <a:latin typeface="Trebuchet MS"/>
                <a:cs typeface="Trebuchet MS"/>
              </a:rPr>
              <a:t>(</a:t>
            </a:r>
            <a:r>
              <a:rPr sz="2000" dirty="0">
                <a:latin typeface="Trebuchet MS"/>
                <a:cs typeface="Trebuchet MS"/>
              </a:rPr>
              <a:t>опис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загал</a:t>
            </a:r>
            <a:r>
              <a:rPr sz="2000" spc="-10" dirty="0">
                <a:latin typeface="Trebuchet MS"/>
                <a:cs typeface="Trebuchet MS"/>
              </a:rPr>
              <a:t>ь</a:t>
            </a:r>
            <a:r>
              <a:rPr sz="2000" dirty="0">
                <a:latin typeface="Trebuchet MS"/>
                <a:cs typeface="Trebuchet MS"/>
              </a:rPr>
              <a:t>ної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варт</a:t>
            </a:r>
            <a:r>
              <a:rPr sz="2000" spc="5" dirty="0">
                <a:latin typeface="Trebuchet MS"/>
                <a:cs typeface="Trebuchet MS"/>
              </a:rPr>
              <a:t>о</a:t>
            </a:r>
            <a:r>
              <a:rPr sz="2000" dirty="0">
                <a:latin typeface="Trebuchet MS"/>
                <a:cs typeface="Trebuchet MS"/>
              </a:rPr>
              <a:t>сті проекту, </a:t>
            </a:r>
            <a:r>
              <a:rPr sz="2000" spc="5" dirty="0">
                <a:latin typeface="Trebuchet MS"/>
                <a:cs typeface="Trebuchet MS"/>
              </a:rPr>
              <a:t>о</a:t>
            </a:r>
            <a:r>
              <a:rPr sz="2000" dirty="0">
                <a:latin typeface="Trebuchet MS"/>
                <a:cs typeface="Trebuchet MS"/>
              </a:rPr>
              <a:t>чікуван</a:t>
            </a:r>
            <a:r>
              <a:rPr sz="2000" spc="-10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х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резул</a:t>
            </a:r>
            <a:r>
              <a:rPr sz="2000" spc="-10" dirty="0">
                <a:latin typeface="Trebuchet MS"/>
                <a:cs typeface="Trebuchet MS"/>
              </a:rPr>
              <a:t>ь</a:t>
            </a:r>
            <a:r>
              <a:rPr sz="2000" dirty="0">
                <a:latin typeface="Trebuchet MS"/>
                <a:cs typeface="Trebuchet MS"/>
              </a:rPr>
              <a:t>т</a:t>
            </a:r>
            <a:r>
              <a:rPr sz="2000" spc="5" dirty="0">
                <a:latin typeface="Trebuchet MS"/>
                <a:cs typeface="Trebuchet MS"/>
              </a:rPr>
              <a:t>а</a:t>
            </a:r>
            <a:r>
              <a:rPr sz="2000" dirty="0">
                <a:latin typeface="Trebuchet MS"/>
                <a:cs typeface="Trebuchet MS"/>
              </a:rPr>
              <a:t>тів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проекту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й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стр</a:t>
            </a:r>
            <a:r>
              <a:rPr sz="2000" spc="5" dirty="0">
                <a:latin typeface="Trebuchet MS"/>
                <a:cs typeface="Trebuchet MS"/>
              </a:rPr>
              <a:t>о</a:t>
            </a:r>
            <a:r>
              <a:rPr sz="2000" dirty="0">
                <a:latin typeface="Trebuchet MS"/>
                <a:cs typeface="Trebuchet MS"/>
              </a:rPr>
              <a:t>ків пога</a:t>
            </a:r>
            <a:r>
              <a:rPr sz="2000" spc="5" dirty="0">
                <a:latin typeface="Trebuchet MS"/>
                <a:cs typeface="Trebuchet MS"/>
              </a:rPr>
              <a:t>ш</a:t>
            </a:r>
            <a:r>
              <a:rPr sz="2000" dirty="0">
                <a:latin typeface="Trebuchet MS"/>
                <a:cs typeface="Trebuchet MS"/>
              </a:rPr>
              <a:t>е</a:t>
            </a:r>
            <a:r>
              <a:rPr sz="2000" spc="-10" dirty="0">
                <a:latin typeface="Trebuchet MS"/>
                <a:cs typeface="Trebuchet MS"/>
              </a:rPr>
              <a:t>н</a:t>
            </a:r>
            <a:r>
              <a:rPr sz="2000" dirty="0">
                <a:latin typeface="Trebuchet MS"/>
                <a:cs typeface="Trebuchet MS"/>
              </a:rPr>
              <a:t>ня позик</a:t>
            </a:r>
            <a:r>
              <a:rPr sz="2000" spc="-10" dirty="0">
                <a:latin typeface="Trebuchet MS"/>
                <a:cs typeface="Trebuchet MS"/>
              </a:rPr>
              <a:t>)</a:t>
            </a:r>
            <a:r>
              <a:rPr sz="2000" dirty="0">
                <a:latin typeface="Trebuchet MS"/>
                <a:cs typeface="Trebuchet MS"/>
              </a:rPr>
              <a:t>;</a:t>
            </a:r>
          </a:p>
          <a:p>
            <a:pPr marL="355600" marR="6350" indent="-342900">
              <a:lnSpc>
                <a:spcPct val="90000"/>
              </a:lnSpc>
              <a:spcBef>
                <a:spcPts val="445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000" dirty="0">
                <a:latin typeface="Trebuchet MS"/>
                <a:cs typeface="Trebuchet MS"/>
              </a:rPr>
              <a:t>коро</a:t>
            </a:r>
            <a:r>
              <a:rPr sz="2000" spc="5" dirty="0">
                <a:latin typeface="Trebuchet MS"/>
                <a:cs typeface="Trebuchet MS"/>
              </a:rPr>
              <a:t>т</a:t>
            </a:r>
            <a:r>
              <a:rPr sz="2000" dirty="0">
                <a:latin typeface="Trebuchet MS"/>
                <a:cs typeface="Trebuchet MS"/>
              </a:rPr>
              <a:t>к</a:t>
            </a:r>
            <a:r>
              <a:rPr sz="2000" spc="-10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й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опис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р</a:t>
            </a:r>
            <a:r>
              <a:rPr sz="2000" spc="-10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н</a:t>
            </a:r>
            <a:r>
              <a:rPr sz="2000" spc="-10" dirty="0">
                <a:latin typeface="Trebuchet MS"/>
                <a:cs typeface="Trebuchet MS"/>
              </a:rPr>
              <a:t>к</a:t>
            </a:r>
            <a:r>
              <a:rPr sz="2000" dirty="0">
                <a:latin typeface="Trebuchet MS"/>
                <a:cs typeface="Trebuchet MS"/>
              </a:rPr>
              <a:t>у </a:t>
            </a:r>
            <a:r>
              <a:rPr sz="2000" spc="-10" dirty="0">
                <a:latin typeface="Trebuchet MS"/>
                <a:cs typeface="Trebuchet MS"/>
              </a:rPr>
              <a:t>(</a:t>
            </a:r>
            <a:r>
              <a:rPr sz="2000" dirty="0">
                <a:latin typeface="Trebuchet MS"/>
                <a:cs typeface="Trebuchet MS"/>
              </a:rPr>
              <a:t>опис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р</a:t>
            </a:r>
            <a:r>
              <a:rPr sz="2000" spc="-10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н</a:t>
            </a:r>
            <a:r>
              <a:rPr sz="2000" spc="-10" dirty="0">
                <a:latin typeface="Trebuchet MS"/>
                <a:cs typeface="Trebuchet MS"/>
              </a:rPr>
              <a:t>к</a:t>
            </a:r>
            <a:r>
              <a:rPr sz="2000" dirty="0">
                <a:latin typeface="Trebuchet MS"/>
                <a:cs typeface="Trebuchet MS"/>
              </a:rPr>
              <a:t>ових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можливосте</a:t>
            </a:r>
            <a:r>
              <a:rPr sz="2000" spc="-10" dirty="0">
                <a:latin typeface="Trebuchet MS"/>
                <a:cs typeface="Trebuchet MS"/>
              </a:rPr>
              <a:t>й</a:t>
            </a:r>
            <a:r>
              <a:rPr sz="2000" dirty="0">
                <a:latin typeface="Trebuchet MS"/>
                <a:cs typeface="Trebuchet MS"/>
              </a:rPr>
              <a:t>,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я</a:t>
            </a:r>
            <a:r>
              <a:rPr sz="2000" dirty="0">
                <a:latin typeface="Trebuchet MS"/>
                <a:cs typeface="Trebuchet MS"/>
              </a:rPr>
              <a:t>кі бу</a:t>
            </a:r>
            <a:r>
              <a:rPr sz="2000" spc="10" dirty="0">
                <a:latin typeface="Trebuchet MS"/>
                <a:cs typeface="Trebuchet MS"/>
              </a:rPr>
              <a:t>д</a:t>
            </a:r>
            <a:r>
              <a:rPr sz="2000" dirty="0">
                <a:latin typeface="Trebuchet MS"/>
                <a:cs typeface="Trebuchet MS"/>
              </a:rPr>
              <a:t>е в</a:t>
            </a:r>
            <a:r>
              <a:rPr sz="2000" spc="-10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кор</a:t>
            </a:r>
            <a:r>
              <a:rPr sz="2000" spc="-10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ста</a:t>
            </a:r>
            <a:r>
              <a:rPr sz="2000" spc="5" dirty="0">
                <a:latin typeface="Trebuchet MS"/>
                <a:cs typeface="Trebuchet MS"/>
              </a:rPr>
              <a:t>т</a:t>
            </a:r>
            <a:r>
              <a:rPr sz="2000" dirty="0">
                <a:latin typeface="Trebuchet MS"/>
                <a:cs typeface="Trebuchet MS"/>
              </a:rPr>
              <a:t>и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Ваш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про</a:t>
            </a:r>
            <a:r>
              <a:rPr sz="2000" spc="-10" dirty="0">
                <a:latin typeface="Trebuchet MS"/>
                <a:cs typeface="Trebuchet MS"/>
              </a:rPr>
              <a:t>е</a:t>
            </a:r>
            <a:r>
              <a:rPr sz="2000" dirty="0">
                <a:latin typeface="Trebuchet MS"/>
                <a:cs typeface="Trebuchet MS"/>
              </a:rPr>
              <a:t>кт і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голов</a:t>
            </a:r>
            <a:r>
              <a:rPr sz="2000" spc="-10" dirty="0">
                <a:latin typeface="Trebuchet MS"/>
                <a:cs typeface="Trebuchet MS"/>
              </a:rPr>
              <a:t>ни</a:t>
            </a:r>
            <a:r>
              <a:rPr sz="2000" dirty="0">
                <a:latin typeface="Trebuchet MS"/>
                <a:cs typeface="Trebuchet MS"/>
              </a:rPr>
              <a:t>й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аргум</a:t>
            </a:r>
            <a:r>
              <a:rPr sz="2000" spc="-10" dirty="0">
                <a:latin typeface="Trebuchet MS"/>
                <a:cs typeface="Trebuchet MS"/>
              </a:rPr>
              <a:t>е</a:t>
            </a:r>
            <a:r>
              <a:rPr sz="2000" dirty="0">
                <a:latin typeface="Trebuchet MS"/>
                <a:cs typeface="Trebuchet MS"/>
              </a:rPr>
              <a:t>нт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чому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про</a:t>
            </a:r>
            <a:r>
              <a:rPr sz="2000" spc="-10" dirty="0">
                <a:latin typeface="Trebuchet MS"/>
                <a:cs typeface="Trebuchet MS"/>
              </a:rPr>
              <a:t>е</a:t>
            </a:r>
            <a:r>
              <a:rPr sz="2000" dirty="0">
                <a:latin typeface="Trebuchet MS"/>
                <a:cs typeface="Trebuchet MS"/>
              </a:rPr>
              <a:t>кт б</a:t>
            </a:r>
            <a:r>
              <a:rPr sz="2000" spc="-10" dirty="0">
                <a:latin typeface="Trebuchet MS"/>
                <a:cs typeface="Trebuchet MS"/>
              </a:rPr>
              <a:t>у</a:t>
            </a:r>
            <a:r>
              <a:rPr sz="2000" dirty="0">
                <a:latin typeface="Trebuchet MS"/>
                <a:cs typeface="Trebuchet MS"/>
              </a:rPr>
              <a:t>де успішн</a:t>
            </a:r>
            <a:r>
              <a:rPr sz="2000" spc="-10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м,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н</a:t>
            </a:r>
            <a:r>
              <a:rPr sz="2000" spc="-10" dirty="0">
                <a:latin typeface="Trebuchet MS"/>
                <a:cs typeface="Trebuchet MS"/>
              </a:rPr>
              <a:t>е</a:t>
            </a:r>
            <a:r>
              <a:rPr sz="2000" dirty="0">
                <a:latin typeface="Trebuchet MS"/>
                <a:cs typeface="Trebuchet MS"/>
              </a:rPr>
              <a:t>зваж</a:t>
            </a:r>
            <a:r>
              <a:rPr sz="2000" spc="5" dirty="0">
                <a:latin typeface="Trebuchet MS"/>
                <a:cs typeface="Trebuchet MS"/>
              </a:rPr>
              <a:t>а</a:t>
            </a:r>
            <a:r>
              <a:rPr sz="2000" dirty="0">
                <a:latin typeface="Trebuchet MS"/>
                <a:cs typeface="Trebuchet MS"/>
              </a:rPr>
              <a:t>ю</a:t>
            </a:r>
            <a:r>
              <a:rPr sz="2000" spc="5" dirty="0">
                <a:latin typeface="Trebuchet MS"/>
                <a:cs typeface="Trebuchet MS"/>
              </a:rPr>
              <a:t>ч</a:t>
            </a:r>
            <a:r>
              <a:rPr sz="2000" dirty="0">
                <a:latin typeface="Trebuchet MS"/>
                <a:cs typeface="Trebuchet MS"/>
              </a:rPr>
              <a:t>и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на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на</a:t>
            </a:r>
            <a:r>
              <a:rPr sz="2000" spc="-10" dirty="0">
                <a:latin typeface="Trebuchet MS"/>
                <a:cs typeface="Trebuchet MS"/>
              </a:rPr>
              <a:t>я</a:t>
            </a:r>
            <a:r>
              <a:rPr sz="2000" dirty="0">
                <a:latin typeface="Trebuchet MS"/>
                <a:cs typeface="Trebuchet MS"/>
              </a:rPr>
              <a:t>в</a:t>
            </a:r>
            <a:r>
              <a:rPr sz="2000" spc="-10" dirty="0">
                <a:latin typeface="Trebuchet MS"/>
                <a:cs typeface="Trebuchet MS"/>
              </a:rPr>
              <a:t>н</a:t>
            </a:r>
            <a:r>
              <a:rPr sz="2000" dirty="0">
                <a:latin typeface="Trebuchet MS"/>
                <a:cs typeface="Trebuchet MS"/>
              </a:rPr>
              <a:t>і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т</a:t>
            </a:r>
            <a:r>
              <a:rPr sz="2000" spc="5" dirty="0">
                <a:latin typeface="Trebuchet MS"/>
                <a:cs typeface="Trebuchet MS"/>
              </a:rPr>
              <a:t>о</a:t>
            </a:r>
            <a:r>
              <a:rPr sz="2000" dirty="0">
                <a:latin typeface="Trebuchet MS"/>
                <a:cs typeface="Trebuchet MS"/>
              </a:rPr>
              <a:t>вари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й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послуг</a:t>
            </a:r>
            <a:r>
              <a:rPr sz="2000" spc="-15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, зад</a:t>
            </a:r>
            <a:r>
              <a:rPr sz="2000" spc="5" dirty="0">
                <a:latin typeface="Trebuchet MS"/>
                <a:cs typeface="Trebuchet MS"/>
              </a:rPr>
              <a:t>о</a:t>
            </a:r>
            <a:r>
              <a:rPr sz="2000" dirty="0">
                <a:latin typeface="Trebuchet MS"/>
                <a:cs typeface="Trebuchet MS"/>
              </a:rPr>
              <a:t>воль</a:t>
            </a:r>
            <a:r>
              <a:rPr sz="2000" spc="-10" dirty="0">
                <a:latin typeface="Trebuchet MS"/>
                <a:cs typeface="Trebuchet MS"/>
              </a:rPr>
              <a:t>ня</a:t>
            </a:r>
            <a:r>
              <a:rPr sz="2000" dirty="0">
                <a:latin typeface="Trebuchet MS"/>
                <a:cs typeface="Trebuchet MS"/>
              </a:rPr>
              <a:t>ю</a:t>
            </a:r>
            <a:r>
              <a:rPr sz="2000" spc="5" dirty="0">
                <a:latin typeface="Trebuchet MS"/>
                <a:cs typeface="Trebuchet MS"/>
              </a:rPr>
              <a:t>ч</a:t>
            </a:r>
            <a:r>
              <a:rPr sz="2000" dirty="0">
                <a:latin typeface="Trebuchet MS"/>
                <a:cs typeface="Trebuchet MS"/>
              </a:rPr>
              <a:t>і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потреби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в</a:t>
            </a:r>
            <a:r>
              <a:rPr sz="2000" spc="-10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браного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се</a:t>
            </a:r>
            <a:r>
              <a:rPr sz="2000" spc="-10" dirty="0">
                <a:latin typeface="Trebuchet MS"/>
                <a:cs typeface="Trebuchet MS"/>
              </a:rPr>
              <a:t>г</a:t>
            </a:r>
            <a:r>
              <a:rPr sz="2000" dirty="0">
                <a:latin typeface="Trebuchet MS"/>
                <a:cs typeface="Trebuchet MS"/>
              </a:rPr>
              <a:t>ме</a:t>
            </a:r>
            <a:r>
              <a:rPr sz="2000" spc="-10" dirty="0">
                <a:latin typeface="Trebuchet MS"/>
                <a:cs typeface="Trebuchet MS"/>
              </a:rPr>
              <a:t>н</a:t>
            </a:r>
            <a:r>
              <a:rPr sz="2000" dirty="0">
                <a:latin typeface="Trebuchet MS"/>
                <a:cs typeface="Trebuchet MS"/>
              </a:rPr>
              <a:t>та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р</a:t>
            </a:r>
            <a:r>
              <a:rPr sz="2000" spc="-10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н</a:t>
            </a:r>
            <a:r>
              <a:rPr sz="2000" spc="-10" dirty="0">
                <a:latin typeface="Trebuchet MS"/>
                <a:cs typeface="Trebuchet MS"/>
              </a:rPr>
              <a:t>к</a:t>
            </a:r>
            <a:r>
              <a:rPr sz="2000" dirty="0">
                <a:latin typeface="Trebuchet MS"/>
                <a:cs typeface="Trebuchet MS"/>
              </a:rPr>
              <a:t>у).</a:t>
            </a:r>
          </a:p>
        </p:txBody>
      </p:sp>
      <p:sp>
        <p:nvSpPr>
          <p:cNvPr id="4" name="object 2"/>
          <p:cNvSpPr txBox="1"/>
          <p:nvPr/>
        </p:nvSpPr>
        <p:spPr>
          <a:xfrm>
            <a:off x="1600200" y="304800"/>
            <a:ext cx="5865495" cy="55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6595" algn="l"/>
              </a:tabLst>
            </a:pPr>
            <a:r>
              <a:rPr sz="3600" i="1" dirty="0">
                <a:solidFill>
                  <a:schemeClr val="bg1"/>
                </a:solidFill>
                <a:latin typeface="Trebuchet MS"/>
                <a:cs typeface="Trebuchet MS"/>
              </a:rPr>
              <a:t>1.	Р</a:t>
            </a: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езюме</a:t>
            </a:r>
            <a:r>
              <a:rPr sz="3600" spc="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(короткий</a:t>
            </a:r>
            <a:r>
              <a:rPr sz="3600" spc="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опис)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637029"/>
            <a:ext cx="8064500" cy="3742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Trebuchet MS"/>
              <a:buChar char="•"/>
              <a:tabLst>
                <a:tab pos="356235" algn="l"/>
              </a:tabLst>
            </a:pPr>
            <a:r>
              <a:rPr sz="2400" i="1" dirty="0">
                <a:latin typeface="Trebuchet MS"/>
                <a:cs typeface="Trebuchet MS"/>
              </a:rPr>
              <a:t>Опис і</a:t>
            </a:r>
            <a:r>
              <a:rPr sz="2400" i="1" spc="10" dirty="0">
                <a:latin typeface="Trebuchet MS"/>
                <a:cs typeface="Trebuchet MS"/>
              </a:rPr>
              <a:t> </a:t>
            </a:r>
            <a:r>
              <a:rPr sz="2400" i="1" dirty="0">
                <a:latin typeface="Trebuchet MS"/>
                <a:cs typeface="Trebuchet MS"/>
              </a:rPr>
              <a:t>л</a:t>
            </a:r>
            <a:r>
              <a:rPr sz="2400" i="1" spc="-10" dirty="0">
                <a:latin typeface="Trebuchet MS"/>
                <a:cs typeface="Trebuchet MS"/>
              </a:rPr>
              <a:t>о</a:t>
            </a:r>
            <a:r>
              <a:rPr sz="2400" i="1" dirty="0">
                <a:latin typeface="Trebuchet MS"/>
                <a:cs typeface="Trebuchet MS"/>
              </a:rPr>
              <a:t>гічне</a:t>
            </a:r>
            <a:r>
              <a:rPr sz="2400" i="1" spc="20" dirty="0">
                <a:latin typeface="Trebuchet MS"/>
                <a:cs typeface="Trebuchet MS"/>
              </a:rPr>
              <a:t> </a:t>
            </a:r>
            <a:r>
              <a:rPr sz="2400" i="1" dirty="0">
                <a:latin typeface="Trebuchet MS"/>
                <a:cs typeface="Trebuchet MS"/>
              </a:rPr>
              <a:t>обґрунтування</a:t>
            </a:r>
            <a:r>
              <a:rPr sz="2400" i="1" spc="-40" dirty="0">
                <a:latin typeface="Trebuchet MS"/>
                <a:cs typeface="Trebuchet MS"/>
              </a:rPr>
              <a:t> </a:t>
            </a:r>
            <a:r>
              <a:rPr sz="2400" i="1" dirty="0">
                <a:latin typeface="Trebuchet MS"/>
                <a:cs typeface="Trebuchet MS"/>
              </a:rPr>
              <a:t>проекту</a:t>
            </a:r>
            <a:endParaRPr sz="2400">
              <a:latin typeface="Trebuchet MS"/>
              <a:cs typeface="Trebuchet MS"/>
            </a:endParaRPr>
          </a:p>
          <a:p>
            <a:pPr marL="355600" marR="6350" indent="-342900">
              <a:lnSpc>
                <a:spcPct val="100000"/>
              </a:lnSpc>
              <a:spcBef>
                <a:spcPts val="575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400" dirty="0">
                <a:latin typeface="Trebuchet MS"/>
                <a:cs typeface="Trebuchet MS"/>
              </a:rPr>
              <a:t>Нео</a:t>
            </a:r>
            <a:r>
              <a:rPr sz="2400" spc="-10" dirty="0">
                <a:latin typeface="Trebuchet MS"/>
                <a:cs typeface="Trebuchet MS"/>
              </a:rPr>
              <a:t>б</a:t>
            </a:r>
            <a:r>
              <a:rPr sz="2400" dirty="0">
                <a:latin typeface="Trebuchet MS"/>
                <a:cs typeface="Trebuchet MS"/>
              </a:rPr>
              <a:t>хідно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о</a:t>
            </a:r>
            <a:r>
              <a:rPr sz="2400" spc="-10" dirty="0">
                <a:latin typeface="Trebuchet MS"/>
                <a:cs typeface="Trebuchet MS"/>
              </a:rPr>
              <a:t>п</a:t>
            </a:r>
            <a:r>
              <a:rPr sz="2400" dirty="0">
                <a:latin typeface="Trebuchet MS"/>
                <a:cs typeface="Trebuchet MS"/>
              </a:rPr>
              <a:t>и</a:t>
            </a:r>
            <a:r>
              <a:rPr sz="2400" spc="-10" dirty="0">
                <a:latin typeface="Trebuchet MS"/>
                <a:cs typeface="Trebuchet MS"/>
              </a:rPr>
              <a:t>с</a:t>
            </a:r>
            <a:r>
              <a:rPr sz="2400" dirty="0">
                <a:latin typeface="Trebuchet MS"/>
                <a:cs typeface="Trebuchet MS"/>
              </a:rPr>
              <a:t>а</a:t>
            </a:r>
            <a:r>
              <a:rPr sz="2400" spc="5" dirty="0">
                <a:latin typeface="Trebuchet MS"/>
                <a:cs typeface="Trebuchet MS"/>
              </a:rPr>
              <a:t>т</a:t>
            </a:r>
            <a:r>
              <a:rPr sz="2400" dirty="0">
                <a:latin typeface="Trebuchet MS"/>
                <a:cs typeface="Trebuchet MS"/>
              </a:rPr>
              <a:t>и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ідею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пр</a:t>
            </a:r>
            <a:r>
              <a:rPr sz="2400" spc="-15" dirty="0">
                <a:latin typeface="Trebuchet MS"/>
                <a:cs typeface="Trebuchet MS"/>
              </a:rPr>
              <a:t>о</a:t>
            </a:r>
            <a:r>
              <a:rPr sz="2400" dirty="0">
                <a:latin typeface="Trebuchet MS"/>
                <a:cs typeface="Trebuchet MS"/>
              </a:rPr>
              <a:t>е</a:t>
            </a:r>
            <a:r>
              <a:rPr sz="2400" spc="-10" dirty="0">
                <a:latin typeface="Trebuchet MS"/>
                <a:cs typeface="Trebuchet MS"/>
              </a:rPr>
              <a:t>к</a:t>
            </a:r>
            <a:r>
              <a:rPr sz="2400" dirty="0">
                <a:latin typeface="Trebuchet MS"/>
                <a:cs typeface="Trebuchet MS"/>
              </a:rPr>
              <a:t>ту: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й</a:t>
            </a:r>
            <a:r>
              <a:rPr sz="2400" spc="-10" dirty="0">
                <a:latin typeface="Trebuchet MS"/>
                <a:cs typeface="Trebuchet MS"/>
              </a:rPr>
              <a:t>о</a:t>
            </a:r>
            <a:r>
              <a:rPr sz="2400" dirty="0">
                <a:latin typeface="Trebuchet MS"/>
                <a:cs typeface="Trebuchet MS"/>
              </a:rPr>
              <a:t>го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ціль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і сф</a:t>
            </a:r>
            <a:r>
              <a:rPr sz="2400" spc="-10" dirty="0">
                <a:latin typeface="Trebuchet MS"/>
                <a:cs typeface="Trebuchet MS"/>
              </a:rPr>
              <a:t>е</a:t>
            </a:r>
            <a:r>
              <a:rPr sz="2400" dirty="0">
                <a:latin typeface="Trebuchet MS"/>
                <a:cs typeface="Trebuchet MS"/>
              </a:rPr>
              <a:t>ру діяльно</a:t>
            </a:r>
            <a:r>
              <a:rPr sz="2400" spc="-10" dirty="0">
                <a:latin typeface="Trebuchet MS"/>
                <a:cs typeface="Trebuchet MS"/>
              </a:rPr>
              <a:t>с</a:t>
            </a:r>
            <a:r>
              <a:rPr sz="2400" dirty="0">
                <a:latin typeface="Trebuchet MS"/>
                <a:cs typeface="Trebuchet MS"/>
              </a:rPr>
              <a:t>ті, у яку пр</a:t>
            </a:r>
            <a:r>
              <a:rPr sz="2400" spc="-15" dirty="0">
                <a:latin typeface="Trebuchet MS"/>
                <a:cs typeface="Trebuchet MS"/>
              </a:rPr>
              <a:t>о</a:t>
            </a:r>
            <a:r>
              <a:rPr sz="2400" dirty="0">
                <a:latin typeface="Trebuchet MS"/>
                <a:cs typeface="Trebuchet MS"/>
              </a:rPr>
              <a:t>п</a:t>
            </a:r>
            <a:r>
              <a:rPr sz="2400" spc="-10" dirty="0">
                <a:latin typeface="Trebuchet MS"/>
                <a:cs typeface="Trebuchet MS"/>
              </a:rPr>
              <a:t>о</a:t>
            </a:r>
            <a:r>
              <a:rPr sz="2400" dirty="0">
                <a:latin typeface="Trebuchet MS"/>
                <a:cs typeface="Trebuchet MS"/>
              </a:rPr>
              <a:t>нуєть</a:t>
            </a:r>
            <a:r>
              <a:rPr sz="2400" spc="-10" dirty="0">
                <a:latin typeface="Trebuchet MS"/>
                <a:cs typeface="Trebuchet MS"/>
              </a:rPr>
              <a:t>с</a:t>
            </a:r>
            <a:r>
              <a:rPr sz="2400" dirty="0">
                <a:latin typeface="Trebuchet MS"/>
                <a:cs typeface="Trebuchet MS"/>
              </a:rPr>
              <a:t>я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вп</a:t>
            </a:r>
            <a:r>
              <a:rPr sz="2400" spc="-10" dirty="0">
                <a:latin typeface="Trebuchet MS"/>
                <a:cs typeface="Trebuchet MS"/>
              </a:rPr>
              <a:t>р</a:t>
            </a:r>
            <a:r>
              <a:rPr sz="2400" dirty="0">
                <a:latin typeface="Trebuchet MS"/>
                <a:cs typeface="Trebuchet MS"/>
              </a:rPr>
              <a:t>о</a:t>
            </a:r>
            <a:r>
              <a:rPr sz="2400" spc="-10" dirty="0">
                <a:latin typeface="Trebuchet MS"/>
                <a:cs typeface="Trebuchet MS"/>
              </a:rPr>
              <a:t>в</a:t>
            </a:r>
            <a:r>
              <a:rPr sz="2400" dirty="0">
                <a:latin typeface="Trebuchet MS"/>
                <a:cs typeface="Trebuchet MS"/>
              </a:rPr>
              <a:t>а</a:t>
            </a:r>
            <a:r>
              <a:rPr sz="2400" spc="5" dirty="0">
                <a:latin typeface="Trebuchet MS"/>
                <a:cs typeface="Trebuchet MS"/>
              </a:rPr>
              <a:t>д</a:t>
            </a:r>
            <a:r>
              <a:rPr sz="2400" dirty="0">
                <a:latin typeface="Trebuchet MS"/>
                <a:cs typeface="Trebuchet MS"/>
              </a:rPr>
              <a:t>ити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пр</a:t>
            </a:r>
            <a:r>
              <a:rPr sz="2400" spc="-15" dirty="0">
                <a:latin typeface="Trebuchet MS"/>
                <a:cs typeface="Trebuchet MS"/>
              </a:rPr>
              <a:t>о</a:t>
            </a:r>
            <a:r>
              <a:rPr sz="2400" dirty="0">
                <a:latin typeface="Trebuchet MS"/>
                <a:cs typeface="Trebuchet MS"/>
              </a:rPr>
              <a:t>е</a:t>
            </a:r>
            <a:r>
              <a:rPr sz="2400" spc="-10" dirty="0">
                <a:latin typeface="Trebuchet MS"/>
                <a:cs typeface="Trebuchet MS"/>
              </a:rPr>
              <a:t>к</a:t>
            </a:r>
            <a:r>
              <a:rPr sz="2400" dirty="0">
                <a:latin typeface="Trebuchet MS"/>
                <a:cs typeface="Trebuchet MS"/>
              </a:rPr>
              <a:t>т; яку прод</a:t>
            </a:r>
            <a:r>
              <a:rPr sz="2400" spc="-10" dirty="0">
                <a:latin typeface="Trebuchet MS"/>
                <a:cs typeface="Trebuchet MS"/>
              </a:rPr>
              <a:t>у</a:t>
            </a:r>
            <a:r>
              <a:rPr sz="2400" dirty="0">
                <a:latin typeface="Trebuchet MS"/>
                <a:cs typeface="Trebuchet MS"/>
              </a:rPr>
              <a:t>кц</a:t>
            </a:r>
            <a:r>
              <a:rPr sz="2400" spc="-10" dirty="0">
                <a:latin typeface="Trebuchet MS"/>
                <a:cs typeface="Trebuchet MS"/>
              </a:rPr>
              <a:t>і</a:t>
            </a:r>
            <a:r>
              <a:rPr sz="2400" dirty="0">
                <a:latin typeface="Trebuchet MS"/>
                <a:cs typeface="Trebuchet MS"/>
              </a:rPr>
              <a:t>ю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або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товар Ви б</a:t>
            </a:r>
            <a:r>
              <a:rPr sz="2400" spc="-10" dirty="0">
                <a:latin typeface="Trebuchet MS"/>
                <a:cs typeface="Trebuchet MS"/>
              </a:rPr>
              <a:t>у</a:t>
            </a:r>
            <a:r>
              <a:rPr sz="2400" dirty="0">
                <a:latin typeface="Trebuchet MS"/>
                <a:cs typeface="Trebuchet MS"/>
              </a:rPr>
              <a:t>дете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в</a:t>
            </a:r>
            <a:r>
              <a:rPr sz="2400" spc="-10" dirty="0">
                <a:latin typeface="Trebuchet MS"/>
                <a:cs typeface="Trebuchet MS"/>
              </a:rPr>
              <a:t>и</a:t>
            </a:r>
            <a:r>
              <a:rPr sz="2400" dirty="0">
                <a:latin typeface="Trebuchet MS"/>
                <a:cs typeface="Trebuchet MS"/>
              </a:rPr>
              <a:t>п</a:t>
            </a:r>
            <a:r>
              <a:rPr sz="2400" spc="-10" dirty="0">
                <a:latin typeface="Trebuchet MS"/>
                <a:cs typeface="Trebuchet MS"/>
              </a:rPr>
              <a:t>у</a:t>
            </a:r>
            <a:r>
              <a:rPr sz="2400" dirty="0">
                <a:latin typeface="Trebuchet MS"/>
                <a:cs typeface="Trebuchet MS"/>
              </a:rPr>
              <a:t>с</a:t>
            </a:r>
            <a:r>
              <a:rPr sz="2400" spc="-10" dirty="0">
                <a:latin typeface="Trebuchet MS"/>
                <a:cs typeface="Trebuchet MS"/>
              </a:rPr>
              <a:t>к</a:t>
            </a:r>
            <a:r>
              <a:rPr sz="2400" dirty="0">
                <a:latin typeface="Trebuchet MS"/>
                <a:cs typeface="Trebuchet MS"/>
              </a:rPr>
              <a:t>а</a:t>
            </a:r>
            <a:r>
              <a:rPr sz="2400" spc="5" dirty="0">
                <a:latin typeface="Trebuchet MS"/>
                <a:cs typeface="Trebuchet MS"/>
              </a:rPr>
              <a:t>т</a:t>
            </a:r>
            <a:r>
              <a:rPr sz="2400" dirty="0">
                <a:latin typeface="Trebuchet MS"/>
                <a:cs typeface="Trebuchet MS"/>
              </a:rPr>
              <a:t>и,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які п</a:t>
            </a:r>
            <a:r>
              <a:rPr sz="2400" spc="-10" dirty="0">
                <a:latin typeface="Trebuchet MS"/>
                <a:cs typeface="Trebuchet MS"/>
              </a:rPr>
              <a:t>о</a:t>
            </a:r>
            <a:r>
              <a:rPr sz="2400" dirty="0">
                <a:latin typeface="Trebuchet MS"/>
                <a:cs typeface="Trebuchet MS"/>
              </a:rPr>
              <a:t>сл</a:t>
            </a:r>
            <a:r>
              <a:rPr sz="2400" spc="-10" dirty="0">
                <a:latin typeface="Trebuchet MS"/>
                <a:cs typeface="Trebuchet MS"/>
              </a:rPr>
              <a:t>у</a:t>
            </a:r>
            <a:r>
              <a:rPr sz="2400" dirty="0">
                <a:latin typeface="Trebuchet MS"/>
                <a:cs typeface="Trebuchet MS"/>
              </a:rPr>
              <a:t>ги ро</a:t>
            </a:r>
            <a:r>
              <a:rPr sz="2400" spc="-10" dirty="0">
                <a:latin typeface="Trebuchet MS"/>
                <a:cs typeface="Trebuchet MS"/>
              </a:rPr>
              <a:t>б</a:t>
            </a:r>
            <a:r>
              <a:rPr sz="2400" dirty="0">
                <a:latin typeface="Trebuchet MS"/>
                <a:cs typeface="Trebuchet MS"/>
              </a:rPr>
              <a:t>ит</a:t>
            </a:r>
            <a:r>
              <a:rPr sz="2400" spc="-10" dirty="0">
                <a:latin typeface="Trebuchet MS"/>
                <a:cs typeface="Trebuchet MS"/>
              </a:rPr>
              <a:t>и</a:t>
            </a:r>
            <a:r>
              <a:rPr sz="2400" dirty="0">
                <a:latin typeface="Trebuchet MS"/>
                <a:cs typeface="Trebuchet MS"/>
              </a:rPr>
              <a:t>,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або яку діяльні</a:t>
            </a:r>
            <a:r>
              <a:rPr sz="2400" spc="-10" dirty="0">
                <a:latin typeface="Trebuchet MS"/>
                <a:cs typeface="Trebuchet MS"/>
              </a:rPr>
              <a:t>с</a:t>
            </a:r>
            <a:r>
              <a:rPr sz="2400" dirty="0">
                <a:latin typeface="Trebuchet MS"/>
                <a:cs typeface="Trebuchet MS"/>
              </a:rPr>
              <a:t>ть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здій</a:t>
            </a:r>
            <a:r>
              <a:rPr sz="2400" spc="-15" dirty="0">
                <a:latin typeface="Trebuchet MS"/>
                <a:cs typeface="Trebuchet MS"/>
              </a:rPr>
              <a:t>с</a:t>
            </a:r>
            <a:r>
              <a:rPr sz="2400" dirty="0">
                <a:latin typeface="Trebuchet MS"/>
                <a:cs typeface="Trebuchet MS"/>
              </a:rPr>
              <a:t>ню</a:t>
            </a:r>
            <a:r>
              <a:rPr sz="2400" spc="-10" dirty="0">
                <a:latin typeface="Trebuchet MS"/>
                <a:cs typeface="Trebuchet MS"/>
              </a:rPr>
              <a:t>в</a:t>
            </a:r>
            <a:r>
              <a:rPr sz="2400" dirty="0">
                <a:latin typeface="Trebuchet MS"/>
                <a:cs typeface="Trebuchet MS"/>
              </a:rPr>
              <a:t>ати (</a:t>
            </a:r>
            <a:r>
              <a:rPr sz="2400" spc="-10" dirty="0">
                <a:latin typeface="Trebuchet MS"/>
                <a:cs typeface="Trebuchet MS"/>
              </a:rPr>
              <a:t>в</a:t>
            </a:r>
            <a:r>
              <a:rPr sz="2400" dirty="0">
                <a:latin typeface="Trebuchet MS"/>
                <a:cs typeface="Trebuchet MS"/>
              </a:rPr>
              <a:t>игото</a:t>
            </a:r>
            <a:r>
              <a:rPr sz="2400" spc="-10" dirty="0">
                <a:latin typeface="Trebuchet MS"/>
                <a:cs typeface="Trebuchet MS"/>
              </a:rPr>
              <a:t>в</a:t>
            </a:r>
            <a:r>
              <a:rPr sz="2400" dirty="0">
                <a:latin typeface="Trebuchet MS"/>
                <a:cs typeface="Trebuchet MS"/>
              </a:rPr>
              <a:t>ля</a:t>
            </a:r>
            <a:r>
              <a:rPr sz="2400" spc="5" dirty="0">
                <a:latin typeface="Trebuchet MS"/>
                <a:cs typeface="Trebuchet MS"/>
              </a:rPr>
              <a:t>т</a:t>
            </a:r>
            <a:r>
              <a:rPr sz="2400" dirty="0">
                <a:latin typeface="Trebuchet MS"/>
                <a:cs typeface="Trebuchet MS"/>
              </a:rPr>
              <a:t>и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нову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п</a:t>
            </a:r>
            <a:r>
              <a:rPr sz="2400" spc="-10" dirty="0">
                <a:latin typeface="Trebuchet MS"/>
                <a:cs typeface="Trebuchet MS"/>
              </a:rPr>
              <a:t>р</a:t>
            </a:r>
            <a:r>
              <a:rPr sz="2400" dirty="0">
                <a:latin typeface="Trebuchet MS"/>
                <a:cs typeface="Trebuchet MS"/>
              </a:rPr>
              <a:t>оду</a:t>
            </a:r>
            <a:r>
              <a:rPr sz="2400" spc="-10" dirty="0">
                <a:latin typeface="Trebuchet MS"/>
                <a:cs typeface="Trebuchet MS"/>
              </a:rPr>
              <a:t>к</a:t>
            </a:r>
            <a:r>
              <a:rPr sz="2400" dirty="0">
                <a:latin typeface="Trebuchet MS"/>
                <a:cs typeface="Trebuchet MS"/>
              </a:rPr>
              <a:t>ці</a:t>
            </a:r>
            <a:r>
              <a:rPr sz="2400" spc="-15" dirty="0">
                <a:latin typeface="Trebuchet MS"/>
                <a:cs typeface="Trebuchet MS"/>
              </a:rPr>
              <a:t>ю</a:t>
            </a:r>
            <a:r>
              <a:rPr sz="2400" dirty="0">
                <a:latin typeface="Trebuchet MS"/>
                <a:cs typeface="Trebuchet MS"/>
              </a:rPr>
              <a:t>,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п</a:t>
            </a:r>
            <a:r>
              <a:rPr sz="2400" spc="-10" dirty="0">
                <a:latin typeface="Trebuchet MS"/>
                <a:cs typeface="Trebuchet MS"/>
              </a:rPr>
              <a:t>о</a:t>
            </a:r>
            <a:r>
              <a:rPr sz="2400" dirty="0">
                <a:latin typeface="Trebuchet MS"/>
                <a:cs typeface="Trebuchet MS"/>
              </a:rPr>
              <a:t>ліпшувати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і</a:t>
            </a:r>
            <a:r>
              <a:rPr sz="2400" spc="-10" dirty="0">
                <a:latin typeface="Trebuchet MS"/>
                <a:cs typeface="Trebuchet MS"/>
              </a:rPr>
              <a:t>с</a:t>
            </a:r>
            <a:r>
              <a:rPr sz="2400" dirty="0">
                <a:latin typeface="Trebuchet MS"/>
                <a:cs typeface="Trebuchet MS"/>
              </a:rPr>
              <a:t>ную</a:t>
            </a:r>
            <a:r>
              <a:rPr sz="2400" spc="-10" dirty="0">
                <a:latin typeface="Trebuchet MS"/>
                <a:cs typeface="Trebuchet MS"/>
              </a:rPr>
              <a:t>ч</a:t>
            </a:r>
            <a:r>
              <a:rPr sz="2400" dirty="0">
                <a:latin typeface="Trebuchet MS"/>
                <a:cs typeface="Trebuchet MS"/>
              </a:rPr>
              <a:t>у пр</a:t>
            </a:r>
            <a:r>
              <a:rPr sz="2400" spc="-15" dirty="0">
                <a:latin typeface="Trebuchet MS"/>
                <a:cs typeface="Trebuchet MS"/>
              </a:rPr>
              <a:t>о</a:t>
            </a:r>
            <a:r>
              <a:rPr sz="2400" dirty="0">
                <a:latin typeface="Trebuchet MS"/>
                <a:cs typeface="Trebuchet MS"/>
              </a:rPr>
              <a:t>дукц</a:t>
            </a:r>
            <a:r>
              <a:rPr sz="2400" spc="-10" dirty="0">
                <a:latin typeface="Trebuchet MS"/>
                <a:cs typeface="Trebuchet MS"/>
              </a:rPr>
              <a:t>і</a:t>
            </a:r>
            <a:r>
              <a:rPr sz="2400" dirty="0">
                <a:latin typeface="Trebuchet MS"/>
                <a:cs typeface="Trebuchet MS"/>
              </a:rPr>
              <a:t>ю,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п</a:t>
            </a:r>
            <a:r>
              <a:rPr sz="2400" spc="-10" dirty="0">
                <a:latin typeface="Trebuchet MS"/>
                <a:cs typeface="Trebuchet MS"/>
              </a:rPr>
              <a:t>о</a:t>
            </a:r>
            <a:r>
              <a:rPr sz="2400" dirty="0">
                <a:latin typeface="Trebuchet MS"/>
                <a:cs typeface="Trebuchet MS"/>
              </a:rPr>
              <a:t>ліпшувати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діяльні</a:t>
            </a:r>
            <a:r>
              <a:rPr sz="2400" spc="-10" dirty="0">
                <a:latin typeface="Trebuchet MS"/>
                <a:cs typeface="Trebuchet MS"/>
              </a:rPr>
              <a:t>с</a:t>
            </a:r>
            <a:r>
              <a:rPr sz="2400" dirty="0">
                <a:latin typeface="Trebuchet MS"/>
                <a:cs typeface="Trebuchet MS"/>
              </a:rPr>
              <a:t>ть, к</a:t>
            </a:r>
            <a:r>
              <a:rPr sz="2400" spc="-10" dirty="0">
                <a:latin typeface="Trebuchet MS"/>
                <a:cs typeface="Trebuchet MS"/>
              </a:rPr>
              <a:t>у</a:t>
            </a:r>
            <a:r>
              <a:rPr sz="2400" dirty="0">
                <a:latin typeface="Trebuchet MS"/>
                <a:cs typeface="Trebuchet MS"/>
              </a:rPr>
              <a:t>п</a:t>
            </a:r>
            <a:r>
              <a:rPr sz="2400" spc="-10" dirty="0">
                <a:latin typeface="Trebuchet MS"/>
                <a:cs typeface="Trebuchet MS"/>
              </a:rPr>
              <a:t>у</a:t>
            </a:r>
            <a:r>
              <a:rPr sz="2400" dirty="0">
                <a:latin typeface="Trebuchet MS"/>
                <a:cs typeface="Trebuchet MS"/>
              </a:rPr>
              <a:t>вати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й пр</a:t>
            </a:r>
            <a:r>
              <a:rPr sz="2400" spc="-15" dirty="0">
                <a:latin typeface="Trebuchet MS"/>
                <a:cs typeface="Trebuchet MS"/>
              </a:rPr>
              <a:t>о</a:t>
            </a:r>
            <a:r>
              <a:rPr sz="2400" dirty="0">
                <a:latin typeface="Trebuchet MS"/>
                <a:cs typeface="Trebuchet MS"/>
              </a:rPr>
              <a:t>д</a:t>
            </a:r>
            <a:r>
              <a:rPr sz="2400" spc="5" dirty="0">
                <a:latin typeface="Trebuchet MS"/>
                <a:cs typeface="Trebuchet MS"/>
              </a:rPr>
              <a:t>а</a:t>
            </a:r>
            <a:r>
              <a:rPr sz="2400" dirty="0">
                <a:latin typeface="Trebuchet MS"/>
                <a:cs typeface="Trebuchet MS"/>
              </a:rPr>
              <a:t>вати,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м</a:t>
            </a:r>
            <a:r>
              <a:rPr sz="2400" spc="-10" dirty="0">
                <a:latin typeface="Trebuchet MS"/>
                <a:cs typeface="Trebuchet MS"/>
              </a:rPr>
              <a:t>о</a:t>
            </a:r>
            <a:r>
              <a:rPr sz="2400" dirty="0">
                <a:latin typeface="Trebuchet MS"/>
                <a:cs typeface="Trebuchet MS"/>
              </a:rPr>
              <a:t>дерн</a:t>
            </a:r>
            <a:r>
              <a:rPr sz="2400" spc="-10" dirty="0">
                <a:latin typeface="Trebuchet MS"/>
                <a:cs typeface="Trebuchet MS"/>
              </a:rPr>
              <a:t>і</a:t>
            </a:r>
            <a:r>
              <a:rPr sz="2400" dirty="0">
                <a:latin typeface="Trebuchet MS"/>
                <a:cs typeface="Trebuchet MS"/>
              </a:rPr>
              <a:t>зувати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підп</a:t>
            </a:r>
            <a:r>
              <a:rPr sz="2400" spc="-10" dirty="0">
                <a:latin typeface="Trebuchet MS"/>
                <a:cs typeface="Trebuchet MS"/>
              </a:rPr>
              <a:t>р</a:t>
            </a:r>
            <a:r>
              <a:rPr sz="2400" dirty="0">
                <a:latin typeface="Trebuchet MS"/>
                <a:cs typeface="Trebuchet MS"/>
              </a:rPr>
              <a:t>и</a:t>
            </a:r>
            <a:r>
              <a:rPr sz="2400" spc="-10" dirty="0">
                <a:latin typeface="Trebuchet MS"/>
                <a:cs typeface="Trebuchet MS"/>
              </a:rPr>
              <a:t>є</a:t>
            </a:r>
            <a:r>
              <a:rPr sz="2400" dirty="0">
                <a:latin typeface="Trebuchet MS"/>
                <a:cs typeface="Trebuchet MS"/>
              </a:rPr>
              <a:t>м</a:t>
            </a:r>
            <a:r>
              <a:rPr sz="2400" spc="-10" dirty="0">
                <a:latin typeface="Trebuchet MS"/>
                <a:cs typeface="Trebuchet MS"/>
              </a:rPr>
              <a:t>с</a:t>
            </a:r>
            <a:r>
              <a:rPr sz="2400" dirty="0">
                <a:latin typeface="Trebuchet MS"/>
                <a:cs typeface="Trebuchet MS"/>
              </a:rPr>
              <a:t>тво,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пр</a:t>
            </a:r>
            <a:r>
              <a:rPr sz="2400" spc="-15" dirty="0">
                <a:latin typeface="Trebuchet MS"/>
                <a:cs typeface="Trebuchet MS"/>
              </a:rPr>
              <a:t>и</a:t>
            </a:r>
            <a:r>
              <a:rPr sz="2400" dirty="0">
                <a:latin typeface="Trebuchet MS"/>
                <a:cs typeface="Trebuchet MS"/>
              </a:rPr>
              <a:t>м</a:t>
            </a:r>
            <a:r>
              <a:rPr sz="2400" spc="-10" dirty="0">
                <a:latin typeface="Trebuchet MS"/>
                <a:cs typeface="Trebuchet MS"/>
              </a:rPr>
              <a:t>і</a:t>
            </a:r>
            <a:r>
              <a:rPr sz="2400" dirty="0">
                <a:latin typeface="Trebuchet MS"/>
                <a:cs typeface="Trebuchet MS"/>
              </a:rPr>
              <a:t>щ</a:t>
            </a:r>
            <a:r>
              <a:rPr sz="2400" spc="-10" dirty="0">
                <a:latin typeface="Trebuchet MS"/>
                <a:cs typeface="Trebuchet MS"/>
              </a:rPr>
              <a:t>е</a:t>
            </a:r>
            <a:r>
              <a:rPr sz="2400" dirty="0">
                <a:latin typeface="Trebuchet MS"/>
                <a:cs typeface="Trebuchet MS"/>
              </a:rPr>
              <a:t>ння й у</a:t>
            </a:r>
            <a:r>
              <a:rPr sz="2400" spc="-10" dirty="0">
                <a:latin typeface="Trebuchet MS"/>
                <a:cs typeface="Trebuchet MS"/>
              </a:rPr>
              <a:t>с</a:t>
            </a:r>
            <a:r>
              <a:rPr sz="2400" dirty="0">
                <a:latin typeface="Trebuchet MS"/>
                <a:cs typeface="Trebuchet MS"/>
              </a:rPr>
              <a:t>татку</a:t>
            </a:r>
            <a:r>
              <a:rPr sz="2400" spc="-10" dirty="0">
                <a:latin typeface="Trebuchet MS"/>
                <a:cs typeface="Trebuchet MS"/>
              </a:rPr>
              <a:t>в</a:t>
            </a:r>
            <a:r>
              <a:rPr sz="2400" dirty="0">
                <a:latin typeface="Trebuchet MS"/>
                <a:cs typeface="Trebuchet MS"/>
              </a:rPr>
              <a:t>ання), дати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логі</a:t>
            </a:r>
            <a:r>
              <a:rPr sz="2400" spc="-10" dirty="0">
                <a:latin typeface="Trebuchet MS"/>
                <a:cs typeface="Trebuchet MS"/>
              </a:rPr>
              <a:t>ч</a:t>
            </a:r>
            <a:r>
              <a:rPr sz="2400" dirty="0">
                <a:latin typeface="Trebuchet MS"/>
                <a:cs typeface="Trebuchet MS"/>
              </a:rPr>
              <a:t>не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о</a:t>
            </a:r>
            <a:r>
              <a:rPr sz="2400" spc="-10" dirty="0">
                <a:latin typeface="Trebuchet MS"/>
                <a:cs typeface="Trebuchet MS"/>
              </a:rPr>
              <a:t>б</a:t>
            </a:r>
            <a:r>
              <a:rPr sz="2400" dirty="0">
                <a:latin typeface="Trebuchet MS"/>
                <a:cs typeface="Trebuchet MS"/>
              </a:rPr>
              <a:t>ґр</a:t>
            </a:r>
            <a:r>
              <a:rPr sz="2400" spc="-10" dirty="0">
                <a:latin typeface="Trebuchet MS"/>
                <a:cs typeface="Trebuchet MS"/>
              </a:rPr>
              <a:t>у</a:t>
            </a:r>
            <a:r>
              <a:rPr sz="2400" dirty="0">
                <a:latin typeface="Trebuchet MS"/>
                <a:cs typeface="Trebuchet MS"/>
              </a:rPr>
              <a:t>нтування п</a:t>
            </a:r>
            <a:r>
              <a:rPr sz="2400" spc="-15" dirty="0">
                <a:latin typeface="Trebuchet MS"/>
                <a:cs typeface="Trebuchet MS"/>
              </a:rPr>
              <a:t>р</a:t>
            </a:r>
            <a:r>
              <a:rPr sz="2400" dirty="0">
                <a:latin typeface="Trebuchet MS"/>
                <a:cs typeface="Trebuchet MS"/>
              </a:rPr>
              <a:t>о</a:t>
            </a:r>
            <a:r>
              <a:rPr sz="2400" spc="-15" dirty="0">
                <a:latin typeface="Trebuchet MS"/>
                <a:cs typeface="Trebuchet MS"/>
              </a:rPr>
              <a:t>е</a:t>
            </a:r>
            <a:r>
              <a:rPr sz="2400" dirty="0">
                <a:latin typeface="Trebuchet MS"/>
                <a:cs typeface="Trebuchet MS"/>
              </a:rPr>
              <a:t>кту, тобто п</a:t>
            </a:r>
            <a:r>
              <a:rPr sz="2400" spc="-10" dirty="0">
                <a:latin typeface="Trebuchet MS"/>
                <a:cs typeface="Trebuchet MS"/>
              </a:rPr>
              <a:t>о</a:t>
            </a:r>
            <a:r>
              <a:rPr sz="2400" dirty="0">
                <a:latin typeface="Trebuchet MS"/>
                <a:cs typeface="Trebuchet MS"/>
              </a:rPr>
              <a:t>яснити,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у чо</a:t>
            </a:r>
            <a:r>
              <a:rPr sz="2400" spc="-10" dirty="0">
                <a:latin typeface="Trebuchet MS"/>
                <a:cs typeface="Trebuchet MS"/>
              </a:rPr>
              <a:t>м</a:t>
            </a:r>
            <a:r>
              <a:rPr sz="2400" dirty="0">
                <a:latin typeface="Trebuchet MS"/>
                <a:cs typeface="Trebuchet MS"/>
              </a:rPr>
              <a:t>у цей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план має сен</a:t>
            </a:r>
            <a:r>
              <a:rPr sz="2400" spc="-10" dirty="0">
                <a:latin typeface="Trebuchet MS"/>
                <a:cs typeface="Trebuchet MS"/>
              </a:rPr>
              <a:t>с</a:t>
            </a:r>
            <a:r>
              <a:rPr sz="2400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1600200" y="304800"/>
            <a:ext cx="5865495" cy="55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6595" algn="l"/>
              </a:tabLst>
            </a:pPr>
            <a:r>
              <a:rPr sz="3600" i="1" dirty="0">
                <a:solidFill>
                  <a:schemeClr val="bg1"/>
                </a:solidFill>
                <a:latin typeface="Trebuchet MS"/>
                <a:cs typeface="Trebuchet MS"/>
              </a:rPr>
              <a:t>1.	Р</a:t>
            </a: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езюме</a:t>
            </a:r>
            <a:r>
              <a:rPr sz="3600" spc="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(короткий</a:t>
            </a:r>
            <a:r>
              <a:rPr sz="3600" spc="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опис)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602" y="228600"/>
            <a:ext cx="3002280" cy="55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96340" algn="l"/>
              </a:tabLst>
            </a:pP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Опис	компа</a:t>
            </a:r>
            <a:r>
              <a:rPr sz="3600" spc="10" dirty="0">
                <a:solidFill>
                  <a:schemeClr val="bg1"/>
                </a:solidFill>
                <a:latin typeface="Trebuchet MS"/>
                <a:cs typeface="Trebuchet MS"/>
              </a:rPr>
              <a:t>н</a:t>
            </a: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ії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5687" y="990600"/>
            <a:ext cx="9144000" cy="5663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0180" indent="-342900">
              <a:buFont typeface="Trebuchet MS"/>
              <a:buChar char="•"/>
              <a:tabLst>
                <a:tab pos="356235" algn="l"/>
              </a:tabLst>
            </a:pPr>
            <a:r>
              <a:rPr sz="1600" dirty="0">
                <a:latin typeface="Calibri" panose="020F0502020204030204" pitchFamily="34" charset="0"/>
                <a:cs typeface="Trebuchet MS"/>
              </a:rPr>
              <a:t>У ц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ь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ому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з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ді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л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 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еоб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х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ід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докла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дн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опи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са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ти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Ваше 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ід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пр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є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м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тв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,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щоб 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еко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ти і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е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с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тора 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бо</a:t>
            </a:r>
            <a:r>
              <a:rPr sz="16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поте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ц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й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ого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ар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ра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,</a:t>
            </a:r>
            <a:r>
              <a:rPr sz="1600" spc="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що В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ша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ком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п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ія ді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є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зд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,</a:t>
            </a:r>
            <a:r>
              <a:rPr sz="1600" spc="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м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є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л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годже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е ви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об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ниц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тво</a:t>
            </a:r>
            <a:r>
              <a:rPr sz="16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й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зд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а 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прин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ос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ти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при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б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ток</a:t>
            </a:r>
          </a:p>
          <a:p>
            <a:pPr indent="-342900">
              <a:buFont typeface="Trebuchet MS"/>
              <a:buChar char="•"/>
              <a:tabLst>
                <a:tab pos="356235" algn="l"/>
              </a:tabLst>
            </a:pPr>
            <a:r>
              <a:rPr sz="1600" dirty="0">
                <a:latin typeface="Calibri" panose="020F0502020204030204" pitchFamily="34" charset="0"/>
                <a:cs typeface="Trebuchet MS"/>
              </a:rPr>
              <a:t>У ц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ь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ому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з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ді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л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ивод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я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ть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я:</a:t>
            </a:r>
          </a:p>
          <a:p>
            <a:pPr indent="-342900">
              <a:buFont typeface="Trebuchet MS"/>
              <a:buChar char="•"/>
              <a:tabLst>
                <a:tab pos="356235" algn="l"/>
              </a:tabLst>
            </a:pPr>
            <a:r>
              <a:rPr sz="1600" i="1" dirty="0">
                <a:latin typeface="Calibri" panose="020F0502020204030204" pitchFamily="34" charset="0"/>
                <a:cs typeface="Trebuchet MS"/>
              </a:rPr>
              <a:t>З</a:t>
            </a:r>
            <a:r>
              <a:rPr sz="1600" i="1" spc="-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1600" i="1" dirty="0">
                <a:latin typeface="Calibri" panose="020F0502020204030204" pitchFamily="34" charset="0"/>
                <a:cs typeface="Trebuchet MS"/>
              </a:rPr>
              <a:t>га</a:t>
            </a:r>
            <a:r>
              <a:rPr sz="1600" i="1" spc="-10" dirty="0">
                <a:latin typeface="Calibri" panose="020F0502020204030204" pitchFamily="34" charset="0"/>
                <a:cs typeface="Trebuchet MS"/>
              </a:rPr>
              <a:t>л</a:t>
            </a:r>
            <a:r>
              <a:rPr sz="1600" i="1" dirty="0">
                <a:latin typeface="Calibri" panose="020F0502020204030204" pitchFamily="34" charset="0"/>
                <a:cs typeface="Trebuchet MS"/>
              </a:rPr>
              <a:t>ьний</a:t>
            </a:r>
            <a:r>
              <a:rPr sz="1600" i="1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i="1" dirty="0">
                <a:latin typeface="Calibri" panose="020F0502020204030204" pitchFamily="34" charset="0"/>
                <a:cs typeface="Trebuchet MS"/>
              </a:rPr>
              <a:t>опис</a:t>
            </a:r>
            <a:r>
              <a:rPr sz="1600" i="1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i="1" dirty="0">
                <a:latin typeface="Calibri" panose="020F0502020204030204" pitchFamily="34" charset="0"/>
                <a:cs typeface="Trebuchet MS"/>
              </a:rPr>
              <a:t>ко</a:t>
            </a:r>
            <a:r>
              <a:rPr sz="1600" i="1" spc="5" dirty="0">
                <a:latin typeface="Calibri" panose="020F0502020204030204" pitchFamily="34" charset="0"/>
                <a:cs typeface="Trebuchet MS"/>
              </a:rPr>
              <a:t>м</a:t>
            </a:r>
            <a:r>
              <a:rPr sz="1600" i="1" dirty="0">
                <a:latin typeface="Calibri" panose="020F0502020204030204" pitchFamily="34" charset="0"/>
                <a:cs typeface="Trebuchet MS"/>
              </a:rPr>
              <a:t>пан</a:t>
            </a:r>
            <a:r>
              <a:rPr sz="1600" i="1" spc="5" dirty="0">
                <a:latin typeface="Calibri" panose="020F0502020204030204" pitchFamily="34" charset="0"/>
                <a:cs typeface="Trebuchet MS"/>
              </a:rPr>
              <a:t>і</a:t>
            </a:r>
            <a:r>
              <a:rPr sz="1600" i="1" dirty="0">
                <a:latin typeface="Calibri" panose="020F0502020204030204" pitchFamily="34" charset="0"/>
                <a:cs typeface="Trebuchet MS"/>
              </a:rPr>
              <a:t>ї</a:t>
            </a:r>
            <a:r>
              <a:rPr sz="1600" i="1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i="1" dirty="0">
                <a:latin typeface="Calibri" panose="020F0502020204030204" pitchFamily="34" charset="0"/>
                <a:cs typeface="Trebuchet MS"/>
              </a:rPr>
              <a:t>і</a:t>
            </a:r>
            <a:r>
              <a:rPr sz="1600" i="1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i="1" dirty="0">
                <a:latin typeface="Calibri" panose="020F0502020204030204" pitchFamily="34" charset="0"/>
                <a:cs typeface="Trebuchet MS"/>
              </a:rPr>
              <a:t>її</a:t>
            </a:r>
            <a:r>
              <a:rPr sz="1600" i="1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i="1" dirty="0">
                <a:latin typeface="Calibri" panose="020F0502020204030204" pitchFamily="34" charset="0"/>
                <a:cs typeface="Trebuchet MS"/>
              </a:rPr>
              <a:t>ко</a:t>
            </a:r>
            <a:r>
              <a:rPr sz="1600" i="1" spc="5" dirty="0">
                <a:latin typeface="Calibri" panose="020F0502020204030204" pitchFamily="34" charset="0"/>
                <a:cs typeface="Trebuchet MS"/>
              </a:rPr>
              <a:t>м</a:t>
            </a:r>
            <a:r>
              <a:rPr sz="1600" i="1" dirty="0">
                <a:latin typeface="Calibri" panose="020F0502020204030204" pitchFamily="34" charset="0"/>
                <a:cs typeface="Trebuchet MS"/>
              </a:rPr>
              <a:t>ерц</a:t>
            </a:r>
            <a:r>
              <a:rPr sz="1600" i="1" spc="5" dirty="0">
                <a:latin typeface="Calibri" panose="020F0502020204030204" pitchFamily="34" charset="0"/>
                <a:cs typeface="Trebuchet MS"/>
              </a:rPr>
              <a:t>і</a:t>
            </a:r>
            <a:r>
              <a:rPr sz="1600" i="1" dirty="0">
                <a:latin typeface="Calibri" panose="020F0502020204030204" pitchFamily="34" charset="0"/>
                <a:cs typeface="Trebuchet MS"/>
              </a:rPr>
              <a:t>йної</a:t>
            </a:r>
            <a:r>
              <a:rPr sz="1600" i="1" spc="-40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i="1" dirty="0">
                <a:latin typeface="Calibri" panose="020F0502020204030204" pitchFamily="34" charset="0"/>
                <a:cs typeface="Trebuchet MS"/>
              </a:rPr>
              <a:t>д</a:t>
            </a:r>
            <a:r>
              <a:rPr sz="1600" i="1" spc="5" dirty="0">
                <a:latin typeface="Calibri" panose="020F0502020204030204" pitchFamily="34" charset="0"/>
                <a:cs typeface="Trebuchet MS"/>
              </a:rPr>
              <a:t>і</a:t>
            </a:r>
            <a:r>
              <a:rPr sz="1600" i="1" spc="-5" dirty="0">
                <a:latin typeface="Calibri" panose="020F0502020204030204" pitchFamily="34" charset="0"/>
                <a:cs typeface="Trebuchet MS"/>
              </a:rPr>
              <a:t>я</a:t>
            </a:r>
            <a:r>
              <a:rPr sz="1600" i="1" dirty="0">
                <a:latin typeface="Calibri" panose="020F0502020204030204" pitchFamily="34" charset="0"/>
                <a:cs typeface="Trebuchet MS"/>
              </a:rPr>
              <a:t>льності</a:t>
            </a:r>
            <a:endParaRPr sz="1600" dirty="0">
              <a:latin typeface="Calibri" panose="020F0502020204030204" pitchFamily="34" charset="0"/>
              <a:cs typeface="Trebuchet MS"/>
            </a:endParaRPr>
          </a:p>
          <a:p>
            <a:pPr marR="508634"/>
            <a:r>
              <a:rPr sz="1600" dirty="0">
                <a:latin typeface="Calibri" panose="020F0502020204030204" pitchFamily="34" charset="0"/>
                <a:cs typeface="Trebuchet MS"/>
              </a:rPr>
              <a:t>Д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та</a:t>
            </a:r>
            <a:r>
              <a:rPr sz="16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с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тв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я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ком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п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ії і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її 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ю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д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ч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а фо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м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;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що комп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ія вигот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вл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я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є</a:t>
            </a:r>
            <a:r>
              <a:rPr sz="16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й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(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бо) які по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с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л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у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ги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обит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ь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; коротка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торія</a:t>
            </a:r>
            <a:r>
              <a:rPr sz="1600" spc="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д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пр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є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м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тва;</a:t>
            </a:r>
            <a:r>
              <a:rPr sz="16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вла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ики</a:t>
            </a:r>
            <a:r>
              <a:rPr sz="16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й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 а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кц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онер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,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кіл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ь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кі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ть п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рац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ів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ик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в; 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з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б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т, 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пр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б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уток і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обсяг ви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обн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иц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тва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за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м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л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дв</a:t>
            </a:r>
            <a:r>
              <a:rPr sz="1600" spc="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-т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оку.</a:t>
            </a:r>
          </a:p>
          <a:p>
            <a:pPr indent="-342900">
              <a:buFont typeface="Trebuchet MS"/>
              <a:buChar char="•"/>
              <a:tabLst>
                <a:tab pos="356235" algn="l"/>
              </a:tabLst>
            </a:pPr>
            <a:r>
              <a:rPr sz="1600" i="1" dirty="0">
                <a:latin typeface="Calibri" panose="020F0502020204030204" pitchFamily="34" charset="0"/>
                <a:cs typeface="Trebuchet MS"/>
              </a:rPr>
              <a:t>Управлінс</a:t>
            </a:r>
            <a:r>
              <a:rPr sz="1600" i="1" spc="-15" dirty="0">
                <a:latin typeface="Calibri" panose="020F0502020204030204" pitchFamily="34" charset="0"/>
                <a:cs typeface="Trebuchet MS"/>
              </a:rPr>
              <a:t>ь</a:t>
            </a:r>
            <a:r>
              <a:rPr sz="1600" i="1" dirty="0">
                <a:latin typeface="Calibri" panose="020F0502020204030204" pitchFamily="34" charset="0"/>
                <a:cs typeface="Trebuchet MS"/>
              </a:rPr>
              <a:t>кий</a:t>
            </a:r>
            <a:r>
              <a:rPr sz="1600" i="1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i="1" spc="-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1600" i="1" dirty="0">
                <a:latin typeface="Calibri" panose="020F0502020204030204" pitchFamily="34" charset="0"/>
                <a:cs typeface="Trebuchet MS"/>
              </a:rPr>
              <a:t>па</a:t>
            </a:r>
            <a:r>
              <a:rPr sz="1600" i="1" spc="-15" dirty="0">
                <a:latin typeface="Calibri" panose="020F0502020204030204" pitchFamily="34" charset="0"/>
                <a:cs typeface="Trebuchet MS"/>
              </a:rPr>
              <a:t>р</a:t>
            </a:r>
            <a:r>
              <a:rPr sz="1600" i="1" dirty="0">
                <a:latin typeface="Calibri" panose="020F0502020204030204" pitchFamily="34" charset="0"/>
                <a:cs typeface="Trebuchet MS"/>
              </a:rPr>
              <a:t>ат</a:t>
            </a:r>
            <a:r>
              <a:rPr sz="1600" i="1" spc="-50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i="1" dirty="0">
                <a:latin typeface="Calibri" panose="020F0502020204030204" pitchFamily="34" charset="0"/>
                <a:cs typeface="Trebuchet MS"/>
              </a:rPr>
              <a:t>і пер</a:t>
            </a:r>
            <a:r>
              <a:rPr sz="1600" i="1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1600" i="1" dirty="0">
                <a:latin typeface="Calibri" panose="020F0502020204030204" pitchFamily="34" charset="0"/>
                <a:cs typeface="Trebuchet MS"/>
              </a:rPr>
              <a:t>онал</a:t>
            </a:r>
            <a:endParaRPr sz="1600" dirty="0">
              <a:latin typeface="Calibri" panose="020F0502020204030204" pitchFamily="34" charset="0"/>
              <a:cs typeface="Trebuchet MS"/>
            </a:endParaRPr>
          </a:p>
          <a:p>
            <a:pPr marR="760730"/>
            <a:r>
              <a:rPr sz="1600" dirty="0">
                <a:latin typeface="Calibri" panose="020F0502020204030204" pitchFamily="34" charset="0"/>
                <a:cs typeface="Trebuchet MS"/>
              </a:rPr>
              <a:t>Не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бхід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д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ти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ко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отку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х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ара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кте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тику</a:t>
            </a:r>
            <a:r>
              <a:rPr sz="16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менеджер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в, пер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од їхньої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оботи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в ком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па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ї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, 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тв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я, ква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л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ф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ік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ац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ія й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досвід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оботи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в д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ої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г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л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у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зі.</a:t>
            </a:r>
          </a:p>
          <a:p>
            <a:pPr indent="-342900">
              <a:buFont typeface="Trebuchet MS"/>
              <a:buChar char="•"/>
              <a:tabLst>
                <a:tab pos="356235" algn="l"/>
              </a:tabLst>
            </a:pPr>
            <a:r>
              <a:rPr sz="1600" i="1" dirty="0">
                <a:latin typeface="Calibri" panose="020F0502020204030204" pitchFamily="34" charset="0"/>
                <a:cs typeface="Trebuchet MS"/>
              </a:rPr>
              <a:t>О</a:t>
            </a:r>
            <a:r>
              <a:rPr sz="1600" i="1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1600" i="1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i="1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1600" i="1" dirty="0">
                <a:latin typeface="Calibri" panose="020F0502020204030204" pitchFamily="34" charset="0"/>
                <a:cs typeface="Trebuchet MS"/>
              </a:rPr>
              <a:t>вні</a:t>
            </a:r>
            <a:r>
              <a:rPr sz="1600" i="1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i="1" dirty="0">
                <a:latin typeface="Calibri" panose="020F0502020204030204" pitchFamily="34" charset="0"/>
                <a:cs typeface="Trebuchet MS"/>
              </a:rPr>
              <a:t>гр</a:t>
            </a:r>
            <a:r>
              <a:rPr sz="1600" i="1" spc="-1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1600" i="1" dirty="0">
                <a:latin typeface="Calibri" panose="020F0502020204030204" pitchFamily="34" charset="0"/>
                <a:cs typeface="Trebuchet MS"/>
              </a:rPr>
              <a:t>пи</a:t>
            </a:r>
            <a:r>
              <a:rPr sz="1600" i="1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i="1" dirty="0">
                <a:latin typeface="Calibri" panose="020F0502020204030204" pitchFamily="34" charset="0"/>
                <a:cs typeface="Trebuchet MS"/>
              </a:rPr>
              <a:t>вироблених</a:t>
            </a:r>
            <a:r>
              <a:rPr sz="1600" i="1" spc="-40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i="1" dirty="0">
                <a:latin typeface="Calibri" panose="020F0502020204030204" pitchFamily="34" charset="0"/>
                <a:cs typeface="Trebuchet MS"/>
              </a:rPr>
              <a:t>продуктів</a:t>
            </a:r>
            <a:r>
              <a:rPr sz="1600" i="1" spc="-40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i="1" dirty="0">
                <a:latin typeface="Calibri" panose="020F0502020204030204" pitchFamily="34" charset="0"/>
                <a:cs typeface="Trebuchet MS"/>
              </a:rPr>
              <a:t>і пос</a:t>
            </a:r>
            <a:r>
              <a:rPr sz="1600" i="1" spc="-10" dirty="0">
                <a:latin typeface="Calibri" panose="020F0502020204030204" pitchFamily="34" charset="0"/>
                <a:cs typeface="Trebuchet MS"/>
              </a:rPr>
              <a:t>лу</a:t>
            </a:r>
            <a:r>
              <a:rPr sz="1600" i="1" dirty="0">
                <a:latin typeface="Calibri" panose="020F0502020204030204" pitchFamily="34" charset="0"/>
                <a:cs typeface="Trebuchet MS"/>
              </a:rPr>
              <a:t>г</a:t>
            </a:r>
            <a:endParaRPr sz="1600" dirty="0">
              <a:latin typeface="Calibri" panose="020F0502020204030204" pitchFamily="34" charset="0"/>
              <a:cs typeface="Trebuchet MS"/>
            </a:endParaRPr>
          </a:p>
          <a:p>
            <a:pPr marR="6350"/>
            <a:r>
              <a:rPr sz="1600" dirty="0">
                <a:latin typeface="Calibri" panose="020F0502020204030204" pitchFamily="34" charset="0"/>
                <a:cs typeface="Trebuchet MS"/>
              </a:rPr>
              <a:t>Ва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то</a:t>
            </a:r>
            <a:r>
              <a:rPr sz="16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опи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са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ти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ос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в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г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одуктів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бо 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осл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г,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які ком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па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ія вигот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вл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я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є</a:t>
            </a:r>
            <a:r>
              <a:rPr sz="1600" spc="-30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й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лізу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є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, м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с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ц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16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ком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па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ії 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а 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ку; ох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ара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кте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изув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ти</a:t>
            </a:r>
            <a:r>
              <a:rPr sz="16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головн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х</a:t>
            </a:r>
            <a:r>
              <a:rPr sz="16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клі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є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тів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ком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па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ї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; оп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с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ти д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м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ку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зб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ту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то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в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ар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ів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по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с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л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у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г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от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я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гом ост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іх</a:t>
            </a:r>
            <a:r>
              <a:rPr sz="16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дво</a:t>
            </a:r>
            <a:r>
              <a:rPr sz="1600" spc="20" dirty="0">
                <a:latin typeface="Calibri" panose="020F0502020204030204" pitchFamily="34" charset="0"/>
                <a:cs typeface="Trebuchet MS"/>
              </a:rPr>
              <a:t>х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-т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ьох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 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оків д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яль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ості.</a:t>
            </a:r>
          </a:p>
          <a:p>
            <a:pPr indent="-342900">
              <a:buFont typeface="Trebuchet MS"/>
              <a:buChar char="•"/>
              <a:tabLst>
                <a:tab pos="356235" algn="l"/>
              </a:tabLst>
            </a:pPr>
            <a:r>
              <a:rPr sz="1600" i="1" dirty="0">
                <a:latin typeface="Calibri" panose="020F0502020204030204" pitchFamily="34" charset="0"/>
                <a:cs typeface="Trebuchet MS"/>
              </a:rPr>
              <a:t>Маркетинг</a:t>
            </a:r>
            <a:endParaRPr sz="1600" dirty="0">
              <a:latin typeface="Calibri" panose="020F0502020204030204" pitchFamily="34" charset="0"/>
              <a:cs typeface="Trebuchet MS"/>
            </a:endParaRPr>
          </a:p>
          <a:p>
            <a:pPr marR="459105"/>
            <a:r>
              <a:rPr sz="16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са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ти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с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хему поши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я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то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в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ар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ів;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нц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 ц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оутв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я;</a:t>
            </a:r>
            <a:r>
              <a:rPr sz="16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екл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м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діяль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ть ф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ір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м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;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методи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ти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м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лю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ва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я</a:t>
            </a:r>
            <a:r>
              <a:rPr sz="1600" spc="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ода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ж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у;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с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ві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сн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по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с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л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у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ги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ком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па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ії (г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ара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ті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й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е обс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л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уговува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я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й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 і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.); фо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м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ва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я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ком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п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є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ю</a:t>
            </a:r>
            <a:r>
              <a:rPr sz="16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с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ль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ої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д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мк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.</a:t>
            </a:r>
          </a:p>
          <a:p>
            <a:pPr indent="-342900">
              <a:buFont typeface="Trebuchet MS"/>
              <a:buChar char="•"/>
              <a:tabLst>
                <a:tab pos="356235" algn="l"/>
              </a:tabLst>
            </a:pPr>
            <a:r>
              <a:rPr sz="1600" i="1" dirty="0">
                <a:latin typeface="Calibri" panose="020F0502020204030204" pitchFamily="34" charset="0"/>
                <a:cs typeface="Trebuchet MS"/>
              </a:rPr>
              <a:t>Стр</a:t>
            </a:r>
            <a:r>
              <a:rPr sz="1600" i="1" spc="-1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1600" i="1" dirty="0">
                <a:latin typeface="Calibri" panose="020F0502020204030204" pitchFamily="34" charset="0"/>
                <a:cs typeface="Trebuchet MS"/>
              </a:rPr>
              <a:t>кту</a:t>
            </a:r>
            <a:r>
              <a:rPr sz="1600" i="1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1600" i="1" dirty="0">
                <a:latin typeface="Calibri" panose="020F0502020204030204" pitchFamily="34" charset="0"/>
                <a:cs typeface="Trebuchet MS"/>
              </a:rPr>
              <a:t>а</a:t>
            </a:r>
            <a:r>
              <a:rPr sz="1600" i="1" spc="-30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i="1" dirty="0">
                <a:latin typeface="Calibri" panose="020F0502020204030204" pitchFamily="34" charset="0"/>
                <a:cs typeface="Trebuchet MS"/>
              </a:rPr>
              <a:t>й виробни</a:t>
            </a:r>
            <a:r>
              <a:rPr sz="1600" i="1" spc="5" dirty="0">
                <a:latin typeface="Calibri" panose="020F0502020204030204" pitchFamily="34" charset="0"/>
                <a:cs typeface="Trebuchet MS"/>
              </a:rPr>
              <a:t>ц</a:t>
            </a:r>
            <a:r>
              <a:rPr sz="1600" i="1" dirty="0">
                <a:latin typeface="Calibri" panose="020F0502020204030204" pitchFamily="34" charset="0"/>
                <a:cs typeface="Trebuchet MS"/>
              </a:rPr>
              <a:t>т</a:t>
            </a:r>
            <a:r>
              <a:rPr sz="1600" i="1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1600" i="1" dirty="0">
                <a:latin typeface="Calibri" panose="020F0502020204030204" pitchFamily="34" charset="0"/>
                <a:cs typeface="Trebuchet MS"/>
              </a:rPr>
              <a:t>о</a:t>
            </a:r>
            <a:r>
              <a:rPr sz="1600" i="1" spc="-3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i="1" dirty="0">
                <a:latin typeface="Calibri" panose="020F0502020204030204" pitchFamily="34" charset="0"/>
                <a:cs typeface="Trebuchet MS"/>
              </a:rPr>
              <a:t>ко</a:t>
            </a:r>
            <a:r>
              <a:rPr sz="1600" i="1" spc="5" dirty="0">
                <a:latin typeface="Calibri" panose="020F0502020204030204" pitchFamily="34" charset="0"/>
                <a:cs typeface="Trebuchet MS"/>
              </a:rPr>
              <a:t>м</a:t>
            </a:r>
            <a:r>
              <a:rPr sz="1600" i="1" dirty="0">
                <a:latin typeface="Calibri" panose="020F0502020204030204" pitchFamily="34" charset="0"/>
                <a:cs typeface="Trebuchet MS"/>
              </a:rPr>
              <a:t>пан</a:t>
            </a:r>
            <a:r>
              <a:rPr sz="1600" i="1" spc="5" dirty="0">
                <a:latin typeface="Calibri" panose="020F0502020204030204" pitchFamily="34" charset="0"/>
                <a:cs typeface="Trebuchet MS"/>
              </a:rPr>
              <a:t>і</a:t>
            </a:r>
            <a:r>
              <a:rPr sz="1600" i="1" dirty="0">
                <a:latin typeface="Calibri" panose="020F0502020204030204" pitchFamily="34" charset="0"/>
                <a:cs typeface="Trebuchet MS"/>
              </a:rPr>
              <a:t>ї</a:t>
            </a:r>
            <a:endParaRPr sz="1600" dirty="0">
              <a:latin typeface="Calibri" panose="020F0502020204030204" pitchFamily="34" charset="0"/>
              <a:cs typeface="Trebuchet MS"/>
            </a:endParaRPr>
          </a:p>
          <a:p>
            <a:pPr marR="490220"/>
            <a:r>
              <a:rPr sz="16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ис і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ф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ра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с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укт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ур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1600" spc="40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вкл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ю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ч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є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те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ито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ю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,</a:t>
            </a:r>
            <a:r>
              <a:rPr sz="1600" spc="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опис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з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е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млі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й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 с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по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д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жень;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ткув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анн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я (кільк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іс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ть,</a:t>
            </a:r>
            <a:r>
              <a:rPr sz="16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ти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, те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х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ч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ий</a:t>
            </a:r>
            <a:r>
              <a:rPr sz="16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с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,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вік і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с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ту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ь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з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ошува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я);</a:t>
            </a:r>
            <a:r>
              <a:rPr sz="16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б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л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нс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в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й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з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л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и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шкову ва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ті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ть,</a:t>
            </a:r>
            <a:r>
              <a:rPr sz="16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а т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кож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кову 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ц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м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щ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ь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ткув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анн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я</a:t>
            </a:r>
            <a:r>
              <a:rPr sz="1600" spc="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ком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па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ї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; 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на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явн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іс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ть 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с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ти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ф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ік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тів,</a:t>
            </a:r>
            <a:r>
              <a:rPr sz="16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с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пе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ц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ль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их до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з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лів</a:t>
            </a:r>
            <a:r>
              <a:rPr sz="1600" spc="-30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16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лі</a:t>
            </a:r>
            <a:r>
              <a:rPr sz="1600" spc="-10" dirty="0">
                <a:latin typeface="Calibri" panose="020F0502020204030204" pitchFamily="34" charset="0"/>
                <a:cs typeface="Trebuchet MS"/>
              </a:rPr>
              <a:t>ц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1600" spc="-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1600" dirty="0">
                <a:latin typeface="Calibri" panose="020F0502020204030204" pitchFamily="34" charset="0"/>
                <a:cs typeface="Trebuchet MS"/>
              </a:rPr>
              <a:t>зій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43200" y="17060"/>
            <a:ext cx="39624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uk-UA" sz="3600" dirty="0" smtClean="0">
                <a:solidFill>
                  <a:schemeClr val="bg1"/>
                </a:solidFill>
                <a:latin typeface="Trebuchet MS"/>
                <a:cs typeface="Trebuchet MS"/>
              </a:rPr>
              <a:t>Аналіз </a:t>
            </a:r>
            <a:r>
              <a:rPr sz="36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р</a:t>
            </a:r>
            <a:r>
              <a:rPr sz="3600" spc="1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и</a:t>
            </a:r>
            <a:r>
              <a:rPr sz="36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нку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1447800"/>
            <a:ext cx="7946390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52095" indent="-342900">
              <a:lnSpc>
                <a:spcPts val="2160"/>
              </a:lnSpc>
              <a:buFont typeface="Trebuchet MS"/>
              <a:buChar char="•"/>
              <a:tabLst>
                <a:tab pos="356235" algn="l"/>
              </a:tabLst>
            </a:pPr>
            <a:r>
              <a:rPr sz="2000" dirty="0">
                <a:latin typeface="Trebuchet MS"/>
                <a:cs typeface="Trebuchet MS"/>
              </a:rPr>
              <a:t>У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ц</a:t>
            </a:r>
            <a:r>
              <a:rPr sz="2000" spc="-10" dirty="0">
                <a:latin typeface="Trebuchet MS"/>
                <a:cs typeface="Trebuchet MS"/>
              </a:rPr>
              <a:t>ь</a:t>
            </a:r>
            <a:r>
              <a:rPr sz="2000" dirty="0">
                <a:latin typeface="Trebuchet MS"/>
                <a:cs typeface="Trebuchet MS"/>
              </a:rPr>
              <a:t>ому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роз</a:t>
            </a:r>
            <a:r>
              <a:rPr sz="2000" spc="10" dirty="0">
                <a:latin typeface="Trebuchet MS"/>
                <a:cs typeface="Trebuchet MS"/>
              </a:rPr>
              <a:t>д</a:t>
            </a:r>
            <a:r>
              <a:rPr sz="2000" dirty="0">
                <a:latin typeface="Trebuchet MS"/>
                <a:cs typeface="Trebuchet MS"/>
              </a:rPr>
              <a:t>ілі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прово</a:t>
            </a:r>
            <a:r>
              <a:rPr sz="2000" spc="5" dirty="0">
                <a:latin typeface="Trebuchet MS"/>
                <a:cs typeface="Trebuchet MS"/>
              </a:rPr>
              <a:t>д</a:t>
            </a:r>
            <a:r>
              <a:rPr sz="2000" spc="-10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ться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аналіз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ст</a:t>
            </a:r>
            <a:r>
              <a:rPr sz="2000" spc="5" dirty="0">
                <a:latin typeface="Trebuchet MS"/>
                <a:cs typeface="Trebuchet MS"/>
              </a:rPr>
              <a:t>а</a:t>
            </a:r>
            <a:r>
              <a:rPr sz="2000" dirty="0">
                <a:latin typeface="Trebuchet MS"/>
                <a:cs typeface="Trebuchet MS"/>
              </a:rPr>
              <a:t>ну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галузі, у</a:t>
            </a:r>
            <a:r>
              <a:rPr sz="2000" spc="-10" dirty="0">
                <a:latin typeface="Trebuchet MS"/>
                <a:cs typeface="Trebuchet MS"/>
              </a:rPr>
              <a:t> я</a:t>
            </a:r>
            <a:r>
              <a:rPr sz="2000" dirty="0">
                <a:latin typeface="Trebuchet MS"/>
                <a:cs typeface="Trebuchet MS"/>
              </a:rPr>
              <a:t>кій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фірма має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намір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працюват</a:t>
            </a:r>
            <a:r>
              <a:rPr sz="2000" spc="-10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;</a:t>
            </a: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000" dirty="0">
                <a:latin typeface="Trebuchet MS"/>
                <a:cs typeface="Trebuchet MS"/>
              </a:rPr>
              <a:t>типов</a:t>
            </a:r>
            <a:r>
              <a:rPr sz="2000" spc="-10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й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процес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д</a:t>
            </a:r>
            <a:r>
              <a:rPr sz="2000" spc="5" dirty="0">
                <a:latin typeface="Trebuchet MS"/>
                <a:cs typeface="Trebuchet MS"/>
              </a:rPr>
              <a:t>о</a:t>
            </a:r>
            <a:r>
              <a:rPr sz="2000" dirty="0">
                <a:latin typeface="Trebuchet MS"/>
                <a:cs typeface="Trebuchet MS"/>
              </a:rPr>
              <a:t>сліджен</a:t>
            </a:r>
            <a:r>
              <a:rPr sz="2000" spc="-10" dirty="0">
                <a:latin typeface="Trebuchet MS"/>
                <a:cs typeface="Trebuchet MS"/>
              </a:rPr>
              <a:t>н</a:t>
            </a:r>
            <a:r>
              <a:rPr sz="2000" dirty="0">
                <a:latin typeface="Trebuchet MS"/>
                <a:cs typeface="Trebuchet MS"/>
              </a:rPr>
              <a:t>я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р</a:t>
            </a:r>
            <a:r>
              <a:rPr sz="2000" spc="-10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н</a:t>
            </a:r>
            <a:r>
              <a:rPr sz="2000" spc="-10" dirty="0">
                <a:latin typeface="Trebuchet MS"/>
                <a:cs typeface="Trebuchet MS"/>
              </a:rPr>
              <a:t>к</a:t>
            </a:r>
            <a:r>
              <a:rPr sz="2000" dirty="0">
                <a:latin typeface="Trebuchet MS"/>
                <a:cs typeface="Trebuchet MS"/>
              </a:rPr>
              <a:t>у в</a:t>
            </a:r>
            <a:r>
              <a:rPr sz="2000" spc="-10" dirty="0">
                <a:latin typeface="Trebuchet MS"/>
                <a:cs typeface="Trebuchet MS"/>
              </a:rPr>
              <a:t>к</a:t>
            </a:r>
            <a:r>
              <a:rPr sz="2000" dirty="0">
                <a:latin typeface="Trebuchet MS"/>
                <a:cs typeface="Trebuchet MS"/>
              </a:rPr>
              <a:t>лю</a:t>
            </a:r>
            <a:r>
              <a:rPr sz="2000" spc="5" dirty="0">
                <a:latin typeface="Trebuchet MS"/>
                <a:cs typeface="Trebuchet MS"/>
              </a:rPr>
              <a:t>ч</a:t>
            </a:r>
            <a:r>
              <a:rPr sz="2000" dirty="0">
                <a:latin typeface="Trebuchet MS"/>
                <a:cs typeface="Trebuchet MS"/>
              </a:rPr>
              <a:t>ає ч</a:t>
            </a:r>
            <a:r>
              <a:rPr sz="2000" spc="5" dirty="0">
                <a:latin typeface="Trebuchet MS"/>
                <a:cs typeface="Trebuchet MS"/>
              </a:rPr>
              <a:t>о</a:t>
            </a:r>
            <a:r>
              <a:rPr sz="2000" dirty="0">
                <a:latin typeface="Trebuchet MS"/>
                <a:cs typeface="Trebuchet MS"/>
              </a:rPr>
              <a:t>тири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етапи:</a:t>
            </a: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000" dirty="0">
                <a:latin typeface="Trebuchet MS"/>
                <a:cs typeface="Trebuchet MS"/>
              </a:rPr>
              <a:t>в</a:t>
            </a:r>
            <a:r>
              <a:rPr sz="2000" spc="-10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значен</a:t>
            </a:r>
            <a:r>
              <a:rPr sz="2000" spc="-10" dirty="0">
                <a:latin typeface="Trebuchet MS"/>
                <a:cs typeface="Trebuchet MS"/>
              </a:rPr>
              <a:t>н</a:t>
            </a:r>
            <a:r>
              <a:rPr sz="2000" dirty="0">
                <a:latin typeface="Trebuchet MS"/>
                <a:cs typeface="Trebuchet MS"/>
              </a:rPr>
              <a:t>я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н</a:t>
            </a:r>
            <a:r>
              <a:rPr sz="2000" dirty="0">
                <a:latin typeface="Trebuchet MS"/>
                <a:cs typeface="Trebuchet MS"/>
              </a:rPr>
              <a:t>еобхідної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інформації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для аналізу;</a:t>
            </a: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000" dirty="0">
                <a:latin typeface="Trebuchet MS"/>
                <a:cs typeface="Trebuchet MS"/>
              </a:rPr>
              <a:t>пошук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і з</a:t>
            </a:r>
            <a:r>
              <a:rPr sz="2000" spc="-10" dirty="0">
                <a:latin typeface="Trebuchet MS"/>
                <a:cs typeface="Trebuchet MS"/>
              </a:rPr>
              <a:t>б</a:t>
            </a:r>
            <a:r>
              <a:rPr sz="2000" dirty="0">
                <a:latin typeface="Trebuchet MS"/>
                <a:cs typeface="Trebuchet MS"/>
              </a:rPr>
              <a:t>ір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дан</a:t>
            </a:r>
            <a:r>
              <a:rPr sz="2000" spc="-15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х;</a:t>
            </a: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000" dirty="0">
                <a:latin typeface="Trebuchet MS"/>
                <a:cs typeface="Trebuchet MS"/>
              </a:rPr>
              <a:t>аналіз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д</a:t>
            </a:r>
            <a:r>
              <a:rPr sz="2000" spc="5" dirty="0">
                <a:latin typeface="Trebuchet MS"/>
                <a:cs typeface="Trebuchet MS"/>
              </a:rPr>
              <a:t>а</a:t>
            </a:r>
            <a:r>
              <a:rPr sz="2000" dirty="0">
                <a:latin typeface="Trebuchet MS"/>
                <a:cs typeface="Trebuchet MS"/>
              </a:rPr>
              <a:t>н</a:t>
            </a:r>
            <a:r>
              <a:rPr sz="2000" spc="-10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х;</a:t>
            </a: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000" dirty="0">
                <a:latin typeface="Trebuchet MS"/>
                <a:cs typeface="Trebuchet MS"/>
              </a:rPr>
              <a:t>план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захо</a:t>
            </a:r>
            <a:r>
              <a:rPr sz="2000" spc="5" dirty="0">
                <a:latin typeface="Trebuchet MS"/>
                <a:cs typeface="Trebuchet MS"/>
              </a:rPr>
              <a:t>д</a:t>
            </a:r>
            <a:r>
              <a:rPr sz="2000" dirty="0">
                <a:latin typeface="Trebuchet MS"/>
                <a:cs typeface="Trebuchet MS"/>
              </a:rPr>
              <a:t>ів,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що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д</a:t>
            </a:r>
            <a:r>
              <a:rPr sz="2000" spc="5" dirty="0">
                <a:latin typeface="Trebuchet MS"/>
                <a:cs typeface="Trebuchet MS"/>
              </a:rPr>
              <a:t>о</a:t>
            </a:r>
            <a:r>
              <a:rPr sz="2000" dirty="0">
                <a:latin typeface="Trebuchet MS"/>
                <a:cs typeface="Trebuchet MS"/>
              </a:rPr>
              <a:t>зволяють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в</a:t>
            </a:r>
            <a:r>
              <a:rPr sz="2000" spc="-15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користа</a:t>
            </a:r>
            <a:r>
              <a:rPr sz="2000" spc="5" dirty="0">
                <a:latin typeface="Trebuchet MS"/>
                <a:cs typeface="Trebuchet MS"/>
              </a:rPr>
              <a:t>т</a:t>
            </a:r>
            <a:r>
              <a:rPr sz="2000" dirty="0">
                <a:latin typeface="Trebuchet MS"/>
                <a:cs typeface="Trebuchet MS"/>
              </a:rPr>
              <a:t>и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ці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д</a:t>
            </a:r>
            <a:r>
              <a:rPr sz="2000" spc="5" dirty="0">
                <a:latin typeface="Trebuchet MS"/>
                <a:cs typeface="Trebuchet MS"/>
              </a:rPr>
              <a:t>а</a:t>
            </a:r>
            <a:r>
              <a:rPr sz="2000" dirty="0">
                <a:latin typeface="Trebuchet MS"/>
                <a:cs typeface="Trebuchet MS"/>
              </a:rPr>
              <a:t>ні.</a:t>
            </a:r>
          </a:p>
          <a:p>
            <a:pPr marL="355600" marR="6350" indent="-342900">
              <a:lnSpc>
                <a:spcPct val="90000"/>
              </a:lnSpc>
              <a:spcBef>
                <a:spcPts val="480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000" dirty="0">
                <a:latin typeface="Trebuchet MS"/>
                <a:cs typeface="Trebuchet MS"/>
              </a:rPr>
              <a:t>Важливо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прав</a:t>
            </a:r>
            <a:r>
              <a:rPr sz="2000" spc="-10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л</a:t>
            </a:r>
            <a:r>
              <a:rPr sz="2000" spc="-10" dirty="0">
                <a:latin typeface="Trebuchet MS"/>
                <a:cs typeface="Trebuchet MS"/>
              </a:rPr>
              <a:t>ь</a:t>
            </a:r>
            <a:r>
              <a:rPr sz="2000" dirty="0">
                <a:latin typeface="Trebuchet MS"/>
                <a:cs typeface="Trebuchet MS"/>
              </a:rPr>
              <a:t>но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сформулюв</a:t>
            </a:r>
            <a:r>
              <a:rPr sz="2000" spc="5" dirty="0">
                <a:latin typeface="Trebuchet MS"/>
                <a:cs typeface="Trebuchet MS"/>
              </a:rPr>
              <a:t>а</a:t>
            </a:r>
            <a:r>
              <a:rPr sz="2000" dirty="0">
                <a:latin typeface="Trebuchet MS"/>
                <a:cs typeface="Trebuchet MS"/>
              </a:rPr>
              <a:t>ти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ідею проекту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з в</a:t>
            </a:r>
            <a:r>
              <a:rPr sz="2000" spc="-10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значен</a:t>
            </a:r>
            <a:r>
              <a:rPr sz="2000" spc="-10" dirty="0">
                <a:latin typeface="Trebuchet MS"/>
                <a:cs typeface="Trebuchet MS"/>
              </a:rPr>
              <a:t>ня</a:t>
            </a:r>
            <a:r>
              <a:rPr sz="2000" dirty="0">
                <a:latin typeface="Trebuchet MS"/>
                <a:cs typeface="Trebuchet MS"/>
              </a:rPr>
              <a:t>м дійсного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ст</a:t>
            </a:r>
            <a:r>
              <a:rPr sz="2000" spc="5" dirty="0">
                <a:latin typeface="Trebuchet MS"/>
                <a:cs typeface="Trebuchet MS"/>
              </a:rPr>
              <a:t>а</a:t>
            </a:r>
            <a:r>
              <a:rPr sz="2000" dirty="0">
                <a:latin typeface="Trebuchet MS"/>
                <a:cs typeface="Trebuchet MS"/>
              </a:rPr>
              <a:t>ну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справ у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галузі, щоб і</a:t>
            </a:r>
            <a:r>
              <a:rPr sz="2000" spc="-10" dirty="0">
                <a:latin typeface="Trebuchet MS"/>
                <a:cs typeface="Trebuchet MS"/>
              </a:rPr>
              <a:t>н</a:t>
            </a:r>
            <a:r>
              <a:rPr sz="2000" dirty="0">
                <a:latin typeface="Trebuchet MS"/>
                <a:cs typeface="Trebuchet MS"/>
              </a:rPr>
              <a:t>в</a:t>
            </a:r>
            <a:r>
              <a:rPr sz="2000" spc="-10" dirty="0">
                <a:latin typeface="Trebuchet MS"/>
                <a:cs typeface="Trebuchet MS"/>
              </a:rPr>
              <a:t>е</a:t>
            </a:r>
            <a:r>
              <a:rPr sz="2000" dirty="0">
                <a:latin typeface="Trebuchet MS"/>
                <a:cs typeface="Trebuchet MS"/>
              </a:rPr>
              <a:t>ст</a:t>
            </a:r>
            <a:r>
              <a:rPr sz="2000" spc="5" dirty="0">
                <a:latin typeface="Trebuchet MS"/>
                <a:cs typeface="Trebuchet MS"/>
              </a:rPr>
              <a:t>о</a:t>
            </a:r>
            <a:r>
              <a:rPr sz="2000" dirty="0">
                <a:latin typeface="Trebuchet MS"/>
                <a:cs typeface="Trebuchet MS"/>
              </a:rPr>
              <a:t>р позит</a:t>
            </a:r>
            <a:r>
              <a:rPr sz="2000" spc="-10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в</a:t>
            </a:r>
            <a:r>
              <a:rPr sz="2000" spc="-10" dirty="0">
                <a:latin typeface="Trebuchet MS"/>
                <a:cs typeface="Trebuchet MS"/>
              </a:rPr>
              <a:t>н</a:t>
            </a:r>
            <a:r>
              <a:rPr sz="2000" dirty="0">
                <a:latin typeface="Trebuchet MS"/>
                <a:cs typeface="Trebuchet MS"/>
              </a:rPr>
              <a:t>о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оцін</a:t>
            </a:r>
            <a:r>
              <a:rPr sz="2000" spc="-10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в шанси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но</a:t>
            </a:r>
            <a:r>
              <a:rPr sz="2000" spc="-10" dirty="0">
                <a:latin typeface="Trebuchet MS"/>
                <a:cs typeface="Trebuchet MS"/>
              </a:rPr>
              <a:t>в</a:t>
            </a:r>
            <a:r>
              <a:rPr sz="2000" dirty="0">
                <a:latin typeface="Trebuchet MS"/>
                <a:cs typeface="Trebuchet MS"/>
              </a:rPr>
              <a:t>ого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підп</a:t>
            </a:r>
            <a:r>
              <a:rPr sz="2000" spc="-10" dirty="0">
                <a:latin typeface="Trebuchet MS"/>
                <a:cs typeface="Trebuchet MS"/>
              </a:rPr>
              <a:t>ри</a:t>
            </a:r>
            <a:r>
              <a:rPr sz="2000" dirty="0">
                <a:latin typeface="Trebuchet MS"/>
                <a:cs typeface="Trebuchet MS"/>
              </a:rPr>
              <a:t>ємства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в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порі</a:t>
            </a:r>
            <a:r>
              <a:rPr sz="2000" spc="-10" dirty="0">
                <a:latin typeface="Trebuchet MS"/>
                <a:cs typeface="Trebuchet MS"/>
              </a:rPr>
              <a:t>в</a:t>
            </a:r>
            <a:r>
              <a:rPr sz="2000" dirty="0">
                <a:latin typeface="Trebuchet MS"/>
                <a:cs typeface="Trebuchet MS"/>
              </a:rPr>
              <a:t>н</a:t>
            </a:r>
            <a:r>
              <a:rPr sz="2000" spc="-15" dirty="0">
                <a:latin typeface="Trebuchet MS"/>
                <a:cs typeface="Trebuchet MS"/>
              </a:rPr>
              <a:t>я</a:t>
            </a:r>
            <a:r>
              <a:rPr sz="2000" dirty="0">
                <a:latin typeface="Trebuchet MS"/>
                <a:cs typeface="Trebuchet MS"/>
              </a:rPr>
              <a:t>н</a:t>
            </a:r>
            <a:r>
              <a:rPr sz="2000" spc="-15" dirty="0">
                <a:latin typeface="Trebuchet MS"/>
                <a:cs typeface="Trebuchet MS"/>
              </a:rPr>
              <a:t>н</a:t>
            </a:r>
            <a:r>
              <a:rPr sz="2000" dirty="0">
                <a:latin typeface="Trebuchet MS"/>
                <a:cs typeface="Trebuchet MS"/>
              </a:rPr>
              <a:t>і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з і</a:t>
            </a:r>
            <a:r>
              <a:rPr sz="2000" spc="-10" dirty="0">
                <a:latin typeface="Trebuchet MS"/>
                <a:cs typeface="Trebuchet MS"/>
              </a:rPr>
              <a:t>н</a:t>
            </a:r>
            <a:r>
              <a:rPr sz="2000" dirty="0">
                <a:latin typeface="Trebuchet MS"/>
                <a:cs typeface="Trebuchet MS"/>
              </a:rPr>
              <a:t>шим</a:t>
            </a:r>
            <a:r>
              <a:rPr sz="2000" spc="-15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.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Д</a:t>
            </a:r>
            <a:r>
              <a:rPr sz="2000" dirty="0">
                <a:latin typeface="Trebuchet MS"/>
                <a:cs typeface="Trebuchet MS"/>
              </a:rPr>
              <a:t>ля ц</a:t>
            </a:r>
            <a:r>
              <a:rPr sz="2000" spc="-10" dirty="0">
                <a:latin typeface="Trebuchet MS"/>
                <a:cs typeface="Trebuchet MS"/>
              </a:rPr>
              <a:t>ь</a:t>
            </a:r>
            <a:r>
              <a:rPr sz="2000" dirty="0">
                <a:latin typeface="Trebuchet MS"/>
                <a:cs typeface="Trebuchet MS"/>
              </a:rPr>
              <a:t>ого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в бізн</a:t>
            </a:r>
            <a:r>
              <a:rPr sz="2000" spc="-10" dirty="0">
                <a:latin typeface="Trebuchet MS"/>
                <a:cs typeface="Trebuchet MS"/>
              </a:rPr>
              <a:t>е</a:t>
            </a:r>
            <a:r>
              <a:rPr sz="2000" dirty="0">
                <a:latin typeface="Trebuchet MS"/>
                <a:cs typeface="Trebuchet MS"/>
              </a:rPr>
              <a:t>с</a:t>
            </a:r>
            <a:r>
              <a:rPr sz="2000" spc="-5" dirty="0">
                <a:latin typeface="Trebuchet MS"/>
                <a:cs typeface="Trebuchet MS"/>
              </a:rPr>
              <a:t>-</a:t>
            </a:r>
            <a:r>
              <a:rPr sz="2000" dirty="0">
                <a:latin typeface="Trebuchet MS"/>
                <a:cs typeface="Trebuchet MS"/>
              </a:rPr>
              <a:t>плані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ре</a:t>
            </a:r>
            <a:r>
              <a:rPr sz="2000" spc="-10" dirty="0">
                <a:latin typeface="Trebuchet MS"/>
                <a:cs typeface="Trebuchet MS"/>
              </a:rPr>
              <a:t>к</a:t>
            </a:r>
            <a:r>
              <a:rPr sz="2000" dirty="0">
                <a:latin typeface="Trebuchet MS"/>
                <a:cs typeface="Trebuchet MS"/>
              </a:rPr>
              <a:t>омендуєт</a:t>
            </a:r>
            <a:r>
              <a:rPr sz="2000" spc="-10" dirty="0">
                <a:latin typeface="Trebuchet MS"/>
                <a:cs typeface="Trebuchet MS"/>
              </a:rPr>
              <a:t>ь</a:t>
            </a:r>
            <a:r>
              <a:rPr sz="2000" dirty="0">
                <a:latin typeface="Trebuchet MS"/>
                <a:cs typeface="Trebuchet MS"/>
              </a:rPr>
              <a:t>ся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провести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коротк</a:t>
            </a:r>
            <a:r>
              <a:rPr sz="2000" spc="-10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й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історичн</a:t>
            </a:r>
            <a:r>
              <a:rPr sz="2000" spc="-10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й е</a:t>
            </a:r>
            <a:r>
              <a:rPr sz="2000" spc="-10" dirty="0">
                <a:latin typeface="Trebuchet MS"/>
                <a:cs typeface="Trebuchet MS"/>
              </a:rPr>
              <a:t>к</a:t>
            </a:r>
            <a:r>
              <a:rPr sz="2000" dirty="0">
                <a:latin typeface="Trebuchet MS"/>
                <a:cs typeface="Trebuchet MS"/>
              </a:rPr>
              <a:t>скурс,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д</a:t>
            </a:r>
            <a:r>
              <a:rPr sz="2000" spc="5" dirty="0">
                <a:latin typeface="Trebuchet MS"/>
                <a:cs typeface="Trebuchet MS"/>
              </a:rPr>
              <a:t>а</a:t>
            </a:r>
            <a:r>
              <a:rPr sz="2000" dirty="0">
                <a:latin typeface="Trebuchet MS"/>
                <a:cs typeface="Trebuchet MS"/>
              </a:rPr>
              <a:t>ти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аналіз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пот</a:t>
            </a:r>
            <a:r>
              <a:rPr sz="2000" spc="5" dirty="0">
                <a:latin typeface="Trebuchet MS"/>
                <a:cs typeface="Trebuchet MS"/>
              </a:rPr>
              <a:t>о</a:t>
            </a:r>
            <a:r>
              <a:rPr sz="2000" dirty="0">
                <a:latin typeface="Trebuchet MS"/>
                <a:cs typeface="Trebuchet MS"/>
              </a:rPr>
              <a:t>чного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положен</a:t>
            </a:r>
            <a:r>
              <a:rPr sz="2000" spc="-10" dirty="0">
                <a:latin typeface="Trebuchet MS"/>
                <a:cs typeface="Trebuchet MS"/>
              </a:rPr>
              <a:t>н</a:t>
            </a:r>
            <a:r>
              <a:rPr sz="2000" dirty="0">
                <a:latin typeface="Trebuchet MS"/>
                <a:cs typeface="Trebuchet MS"/>
              </a:rPr>
              <a:t>я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справ у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сфері діял</a:t>
            </a:r>
            <a:r>
              <a:rPr sz="2000" spc="-10" dirty="0">
                <a:latin typeface="Trebuchet MS"/>
                <a:cs typeface="Trebuchet MS"/>
              </a:rPr>
              <a:t>ь</a:t>
            </a:r>
            <a:r>
              <a:rPr sz="2000" dirty="0">
                <a:latin typeface="Trebuchet MS"/>
                <a:cs typeface="Trebuchet MS"/>
              </a:rPr>
              <a:t>ності й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в</a:t>
            </a:r>
            <a:r>
              <a:rPr sz="2000" spc="-15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значити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тенде</a:t>
            </a:r>
            <a:r>
              <a:rPr sz="2000" spc="-10" dirty="0">
                <a:latin typeface="Trebuchet MS"/>
                <a:cs typeface="Trebuchet MS"/>
              </a:rPr>
              <a:t>н</a:t>
            </a:r>
            <a:r>
              <a:rPr sz="2000" dirty="0">
                <a:latin typeface="Trebuchet MS"/>
                <a:cs typeface="Trebuchet MS"/>
              </a:rPr>
              <a:t>ції </a:t>
            </a:r>
            <a:r>
              <a:rPr sz="2000" spc="-10" dirty="0">
                <a:latin typeface="Trebuchet MS"/>
                <a:cs typeface="Trebuchet MS"/>
              </a:rPr>
              <a:t>ї</a:t>
            </a:r>
            <a:r>
              <a:rPr sz="2000" dirty="0">
                <a:latin typeface="Trebuchet MS"/>
                <a:cs typeface="Trebuchet MS"/>
              </a:rPr>
              <a:t>ї розв</a:t>
            </a:r>
            <a:r>
              <a:rPr sz="2000" spc="-10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тку.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9800" y="228600"/>
            <a:ext cx="4038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05585" algn="l"/>
              </a:tabLst>
            </a:pPr>
            <a:r>
              <a:rPr sz="3600" b="1" dirty="0">
                <a:solidFill>
                  <a:schemeClr val="bg1"/>
                </a:solidFill>
                <a:latin typeface="Trebuchet MS"/>
                <a:cs typeface="Trebuchet MS"/>
              </a:rPr>
              <a:t>Аналіз	рин</a:t>
            </a:r>
            <a:r>
              <a:rPr sz="3600" b="1" spc="5" dirty="0">
                <a:solidFill>
                  <a:schemeClr val="bg1"/>
                </a:solidFill>
                <a:latin typeface="Trebuchet MS"/>
                <a:cs typeface="Trebuchet MS"/>
              </a:rPr>
              <a:t>к</a:t>
            </a:r>
            <a:r>
              <a:rPr sz="3600" b="1" dirty="0">
                <a:solidFill>
                  <a:schemeClr val="bg1"/>
                </a:solidFill>
                <a:latin typeface="Trebuchet MS"/>
                <a:cs typeface="Trebuchet MS"/>
              </a:rPr>
              <a:t>у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8582"/>
            <a:ext cx="7762875" cy="3547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Trebuchet MS"/>
              <a:buChar char="•"/>
              <a:tabLst>
                <a:tab pos="356235" algn="l"/>
              </a:tabLst>
            </a:pPr>
            <a:r>
              <a:rPr sz="2000" dirty="0">
                <a:latin typeface="Trebuchet MS"/>
                <a:cs typeface="Trebuchet MS"/>
              </a:rPr>
              <a:t>Цей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роз</a:t>
            </a:r>
            <a:r>
              <a:rPr sz="2000" spc="5" dirty="0">
                <a:latin typeface="Trebuchet MS"/>
                <a:cs typeface="Trebuchet MS"/>
              </a:rPr>
              <a:t>д</a:t>
            </a:r>
            <a:r>
              <a:rPr sz="2000" dirty="0">
                <a:latin typeface="Trebuchet MS"/>
                <a:cs typeface="Trebuchet MS"/>
              </a:rPr>
              <a:t>іл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в</a:t>
            </a:r>
            <a:r>
              <a:rPr sz="2000" spc="-10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магає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комплекс</a:t>
            </a:r>
            <a:r>
              <a:rPr sz="2000" spc="-10" dirty="0">
                <a:latin typeface="Trebuchet MS"/>
                <a:cs typeface="Trebuchet MS"/>
              </a:rPr>
              <a:t>н</a:t>
            </a:r>
            <a:r>
              <a:rPr sz="2000" dirty="0">
                <a:latin typeface="Trebuchet MS"/>
                <a:cs typeface="Trebuchet MS"/>
              </a:rPr>
              <a:t>ого розгл</a:t>
            </a:r>
            <a:r>
              <a:rPr sz="2000" spc="-10" dirty="0">
                <a:latin typeface="Trebuchet MS"/>
                <a:cs typeface="Trebuchet MS"/>
              </a:rPr>
              <a:t>я</a:t>
            </a:r>
            <a:r>
              <a:rPr sz="2000" dirty="0">
                <a:latin typeface="Trebuchet MS"/>
                <a:cs typeface="Trebuchet MS"/>
              </a:rPr>
              <a:t>ду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наступн</a:t>
            </a:r>
            <a:r>
              <a:rPr sz="2000" spc="-10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х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п</a:t>
            </a:r>
            <a:r>
              <a:rPr sz="2000" spc="-10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т</a:t>
            </a:r>
            <a:r>
              <a:rPr sz="2000" spc="5" dirty="0">
                <a:latin typeface="Trebuchet MS"/>
                <a:cs typeface="Trebuchet MS"/>
              </a:rPr>
              <a:t>а</a:t>
            </a:r>
            <a:r>
              <a:rPr sz="2000" dirty="0">
                <a:latin typeface="Trebuchet MS"/>
                <a:cs typeface="Trebuchet MS"/>
              </a:rPr>
              <a:t>н</a:t>
            </a:r>
            <a:r>
              <a:rPr sz="2000" spc="-10" dirty="0">
                <a:latin typeface="Trebuchet MS"/>
                <a:cs typeface="Trebuchet MS"/>
              </a:rPr>
              <a:t>ь</a:t>
            </a:r>
            <a:r>
              <a:rPr sz="200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355600" marR="346710" indent="-342900">
              <a:lnSpc>
                <a:spcPts val="2160"/>
              </a:lnSpc>
              <a:spcBef>
                <a:spcPts val="515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000" dirty="0">
                <a:latin typeface="Trebuchet MS"/>
                <a:cs typeface="Trebuchet MS"/>
              </a:rPr>
              <a:t>в</a:t>
            </a:r>
            <a:r>
              <a:rPr sz="2000" spc="-10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значен</a:t>
            </a:r>
            <a:r>
              <a:rPr sz="2000" spc="-10" dirty="0">
                <a:latin typeface="Trebuchet MS"/>
                <a:cs typeface="Trebuchet MS"/>
              </a:rPr>
              <a:t>н</a:t>
            </a:r>
            <a:r>
              <a:rPr sz="2000" dirty="0">
                <a:latin typeface="Trebuchet MS"/>
                <a:cs typeface="Trebuchet MS"/>
              </a:rPr>
              <a:t>я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кола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спожи</a:t>
            </a:r>
            <a:r>
              <a:rPr sz="2000" spc="-10" dirty="0">
                <a:latin typeface="Trebuchet MS"/>
                <a:cs typeface="Trebuchet MS"/>
              </a:rPr>
              <a:t>в</a:t>
            </a:r>
            <a:r>
              <a:rPr sz="2000" dirty="0">
                <a:latin typeface="Trebuchet MS"/>
                <a:cs typeface="Trebuchet MS"/>
              </a:rPr>
              <a:t>а</a:t>
            </a:r>
            <a:r>
              <a:rPr sz="2000" spc="5" dirty="0">
                <a:latin typeface="Trebuchet MS"/>
                <a:cs typeface="Trebuchet MS"/>
              </a:rPr>
              <a:t>ч</a:t>
            </a:r>
            <a:r>
              <a:rPr sz="2000" dirty="0">
                <a:latin typeface="Trebuchet MS"/>
                <a:cs typeface="Trebuchet MS"/>
              </a:rPr>
              <a:t>ів,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прог</a:t>
            </a:r>
            <a:r>
              <a:rPr sz="2000" spc="-10" dirty="0">
                <a:latin typeface="Trebuchet MS"/>
                <a:cs typeface="Trebuchet MS"/>
              </a:rPr>
              <a:t>н</a:t>
            </a:r>
            <a:r>
              <a:rPr sz="2000" dirty="0">
                <a:latin typeface="Trebuchet MS"/>
                <a:cs typeface="Trebuchet MS"/>
              </a:rPr>
              <a:t>оз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їх </a:t>
            </a:r>
            <a:r>
              <a:rPr sz="2000" spc="-10" dirty="0">
                <a:latin typeface="Trebuchet MS"/>
                <a:cs typeface="Trebuchet MS"/>
              </a:rPr>
              <a:t>п</a:t>
            </a:r>
            <a:r>
              <a:rPr sz="2000" dirty="0">
                <a:latin typeface="Trebuchet MS"/>
                <a:cs typeface="Trebuchet MS"/>
              </a:rPr>
              <a:t>ла</a:t>
            </a:r>
            <a:r>
              <a:rPr sz="2000" spc="5" dirty="0">
                <a:latin typeface="Trebuchet MS"/>
                <a:cs typeface="Trebuchet MS"/>
              </a:rPr>
              <a:t>т</a:t>
            </a:r>
            <a:r>
              <a:rPr sz="2000" dirty="0">
                <a:latin typeface="Trebuchet MS"/>
                <a:cs typeface="Trebuchet MS"/>
              </a:rPr>
              <a:t>оспром</a:t>
            </a:r>
            <a:r>
              <a:rPr sz="2000" spc="-10" dirty="0">
                <a:latin typeface="Trebuchet MS"/>
                <a:cs typeface="Trebuchet MS"/>
              </a:rPr>
              <a:t>о</a:t>
            </a:r>
            <a:r>
              <a:rPr sz="2000" dirty="0">
                <a:latin typeface="Trebuchet MS"/>
                <a:cs typeface="Trebuchet MS"/>
              </a:rPr>
              <a:t>жно</a:t>
            </a:r>
            <a:r>
              <a:rPr sz="2000" spc="-20" dirty="0">
                <a:latin typeface="Trebuchet MS"/>
                <a:cs typeface="Trebuchet MS"/>
              </a:rPr>
              <a:t>г</a:t>
            </a:r>
            <a:r>
              <a:rPr sz="2000" dirty="0">
                <a:latin typeface="Trebuchet MS"/>
                <a:cs typeface="Trebuchet MS"/>
              </a:rPr>
              <a:t>о поп</a:t>
            </a:r>
            <a:r>
              <a:rPr sz="2000" spc="-10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ту;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000" dirty="0">
                <a:latin typeface="Trebuchet MS"/>
                <a:cs typeface="Trebuchet MS"/>
              </a:rPr>
              <a:t>прог</a:t>
            </a:r>
            <a:r>
              <a:rPr sz="2000" spc="-10" dirty="0">
                <a:latin typeface="Trebuchet MS"/>
                <a:cs typeface="Trebuchet MS"/>
              </a:rPr>
              <a:t>н</a:t>
            </a:r>
            <a:r>
              <a:rPr sz="2000" dirty="0">
                <a:latin typeface="Trebuchet MS"/>
                <a:cs typeface="Trebuchet MS"/>
              </a:rPr>
              <a:t>оз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цін;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000" dirty="0">
                <a:latin typeface="Trebuchet MS"/>
                <a:cs typeface="Trebuchet MS"/>
              </a:rPr>
              <a:t>прог</a:t>
            </a:r>
            <a:r>
              <a:rPr sz="2000" spc="-10" dirty="0">
                <a:latin typeface="Trebuchet MS"/>
                <a:cs typeface="Trebuchet MS"/>
              </a:rPr>
              <a:t>н</a:t>
            </a:r>
            <a:r>
              <a:rPr sz="2000" dirty="0">
                <a:latin typeface="Trebuchet MS"/>
                <a:cs typeface="Trebuchet MS"/>
              </a:rPr>
              <a:t>оз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обся</a:t>
            </a:r>
            <a:r>
              <a:rPr sz="2000" spc="-10" dirty="0">
                <a:latin typeface="Trebuchet MS"/>
                <a:cs typeface="Trebuchet MS"/>
              </a:rPr>
              <a:t>г</a:t>
            </a:r>
            <a:r>
              <a:rPr sz="2000" dirty="0">
                <a:latin typeface="Trebuchet MS"/>
                <a:cs typeface="Trebuchet MS"/>
              </a:rPr>
              <a:t>ів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реалізації;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000" dirty="0">
                <a:latin typeface="Trebuchet MS"/>
                <a:cs typeface="Trebuchet MS"/>
              </a:rPr>
              <a:t>в</a:t>
            </a:r>
            <a:r>
              <a:rPr sz="2000" spc="-10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вч</a:t>
            </a:r>
            <a:r>
              <a:rPr sz="2000" spc="-10" dirty="0">
                <a:latin typeface="Trebuchet MS"/>
                <a:cs typeface="Trebuchet MS"/>
              </a:rPr>
              <a:t>е</a:t>
            </a:r>
            <a:r>
              <a:rPr sz="2000" dirty="0">
                <a:latin typeface="Trebuchet MS"/>
                <a:cs typeface="Trebuchet MS"/>
              </a:rPr>
              <a:t>н</a:t>
            </a:r>
            <a:r>
              <a:rPr sz="2000" spc="-15" dirty="0">
                <a:latin typeface="Trebuchet MS"/>
                <a:cs typeface="Trebuchet MS"/>
              </a:rPr>
              <a:t>н</a:t>
            </a:r>
            <a:r>
              <a:rPr sz="2000" dirty="0">
                <a:latin typeface="Trebuchet MS"/>
                <a:cs typeface="Trebuchet MS"/>
              </a:rPr>
              <a:t>я ди</a:t>
            </a:r>
            <a:r>
              <a:rPr sz="2000" spc="-10" dirty="0">
                <a:latin typeface="Trebuchet MS"/>
                <a:cs typeface="Trebuchet MS"/>
              </a:rPr>
              <a:t>н</a:t>
            </a:r>
            <a:r>
              <a:rPr sz="2000" dirty="0">
                <a:latin typeface="Trebuchet MS"/>
                <a:cs typeface="Trebuchet MS"/>
              </a:rPr>
              <a:t>аміки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продажу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в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галузі;</a:t>
            </a:r>
            <a:endParaRPr sz="2000">
              <a:latin typeface="Trebuchet MS"/>
              <a:cs typeface="Trebuchet MS"/>
            </a:endParaRPr>
          </a:p>
          <a:p>
            <a:pPr marL="355600" marR="740410" indent="-342900">
              <a:lnSpc>
                <a:spcPts val="2160"/>
              </a:lnSpc>
              <a:spcBef>
                <a:spcPts val="509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000" dirty="0">
                <a:latin typeface="Trebuchet MS"/>
                <a:cs typeface="Trebuchet MS"/>
              </a:rPr>
              <a:t>в</a:t>
            </a:r>
            <a:r>
              <a:rPr sz="2000" spc="-10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вче</a:t>
            </a:r>
            <a:r>
              <a:rPr sz="2000" spc="-10" dirty="0">
                <a:latin typeface="Trebuchet MS"/>
                <a:cs typeface="Trebuchet MS"/>
              </a:rPr>
              <a:t>н</a:t>
            </a:r>
            <a:r>
              <a:rPr sz="2000" dirty="0">
                <a:latin typeface="Trebuchet MS"/>
                <a:cs typeface="Trebuchet MS"/>
              </a:rPr>
              <a:t>ня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можливосте</a:t>
            </a:r>
            <a:r>
              <a:rPr sz="2000" spc="-10" dirty="0">
                <a:latin typeface="Trebuchet MS"/>
                <a:cs typeface="Trebuchet MS"/>
              </a:rPr>
              <a:t>й</a:t>
            </a:r>
            <a:r>
              <a:rPr sz="2000" dirty="0">
                <a:latin typeface="Trebuchet MS"/>
                <a:cs typeface="Trebuchet MS"/>
              </a:rPr>
              <a:t>,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п</a:t>
            </a:r>
            <a:r>
              <a:rPr sz="2000" spc="-10" dirty="0">
                <a:latin typeface="Trebuchet MS"/>
                <a:cs typeface="Trebuchet MS"/>
              </a:rPr>
              <a:t>е</a:t>
            </a:r>
            <a:r>
              <a:rPr sz="2000" dirty="0">
                <a:latin typeface="Trebuchet MS"/>
                <a:cs typeface="Trebuchet MS"/>
              </a:rPr>
              <a:t>ре</a:t>
            </a:r>
            <a:r>
              <a:rPr sz="2000" spc="-10" dirty="0">
                <a:latin typeface="Trebuchet MS"/>
                <a:cs typeface="Trebuchet MS"/>
              </a:rPr>
              <a:t>в</a:t>
            </a:r>
            <a:r>
              <a:rPr sz="2000" dirty="0">
                <a:latin typeface="Trebuchet MS"/>
                <a:cs typeface="Trebuchet MS"/>
              </a:rPr>
              <a:t>аг, недоліків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потенц</a:t>
            </a:r>
            <a:r>
              <a:rPr sz="2000" spc="-10" dirty="0">
                <a:latin typeface="Trebuchet MS"/>
                <a:cs typeface="Trebuchet MS"/>
              </a:rPr>
              <a:t>ій</a:t>
            </a:r>
            <a:r>
              <a:rPr sz="2000" dirty="0">
                <a:latin typeface="Trebuchet MS"/>
                <a:cs typeface="Trebuchet MS"/>
              </a:rPr>
              <a:t>н</a:t>
            </a:r>
            <a:r>
              <a:rPr sz="2000" spc="-10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х конкур</a:t>
            </a:r>
            <a:r>
              <a:rPr sz="2000" spc="-10" dirty="0">
                <a:latin typeface="Trebuchet MS"/>
                <a:cs typeface="Trebuchet MS"/>
              </a:rPr>
              <a:t>е</a:t>
            </a:r>
            <a:r>
              <a:rPr sz="2000" dirty="0">
                <a:latin typeface="Trebuchet MS"/>
                <a:cs typeface="Trebuchet MS"/>
              </a:rPr>
              <a:t>нтів, рез</a:t>
            </a:r>
            <a:r>
              <a:rPr sz="2000" spc="-10" dirty="0">
                <a:latin typeface="Trebuchet MS"/>
                <a:cs typeface="Trebuchet MS"/>
              </a:rPr>
              <a:t>е</a:t>
            </a:r>
            <a:r>
              <a:rPr sz="2000" dirty="0">
                <a:latin typeface="Trebuchet MS"/>
                <a:cs typeface="Trebuchet MS"/>
              </a:rPr>
              <a:t>рвів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їхн</a:t>
            </a:r>
            <a:r>
              <a:rPr sz="2000" spc="-15" dirty="0">
                <a:latin typeface="Trebuchet MS"/>
                <a:cs typeface="Trebuchet MS"/>
              </a:rPr>
              <a:t>ь</a:t>
            </a:r>
            <a:r>
              <a:rPr sz="2000" dirty="0">
                <a:latin typeface="Trebuchet MS"/>
                <a:cs typeface="Trebuchet MS"/>
              </a:rPr>
              <a:t>ого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в</a:t>
            </a:r>
            <a:r>
              <a:rPr sz="2000" spc="-10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п</a:t>
            </a:r>
            <a:r>
              <a:rPr sz="2000" spc="-10" dirty="0">
                <a:latin typeface="Trebuchet MS"/>
                <a:cs typeface="Trebuchet MS"/>
              </a:rPr>
              <a:t>е</a:t>
            </a:r>
            <a:r>
              <a:rPr sz="2000" dirty="0">
                <a:latin typeface="Trebuchet MS"/>
                <a:cs typeface="Trebuchet MS"/>
              </a:rPr>
              <a:t>редже</a:t>
            </a:r>
            <a:r>
              <a:rPr sz="2000" spc="-10" dirty="0">
                <a:latin typeface="Trebuchet MS"/>
                <a:cs typeface="Trebuchet MS"/>
              </a:rPr>
              <a:t>н</a:t>
            </a:r>
            <a:r>
              <a:rPr sz="2000" dirty="0">
                <a:latin typeface="Trebuchet MS"/>
                <a:cs typeface="Trebuchet MS"/>
              </a:rPr>
              <a:t>н</a:t>
            </a:r>
            <a:r>
              <a:rPr sz="2000" spc="-10" dirty="0">
                <a:latin typeface="Trebuchet MS"/>
                <a:cs typeface="Trebuchet MS"/>
              </a:rPr>
              <a:t>я</a:t>
            </a:r>
            <a:r>
              <a:rPr sz="2000" dirty="0">
                <a:latin typeface="Trebuchet MS"/>
                <a:cs typeface="Trebuchet MS"/>
              </a:rPr>
              <a:t>;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000" dirty="0">
                <a:latin typeface="Trebuchet MS"/>
                <a:cs typeface="Trebuchet MS"/>
              </a:rPr>
              <a:t>скіл</a:t>
            </a:r>
            <a:r>
              <a:rPr sz="2000" spc="-10" dirty="0">
                <a:latin typeface="Trebuchet MS"/>
                <a:cs typeface="Trebuchet MS"/>
              </a:rPr>
              <a:t>ь</a:t>
            </a:r>
            <a:r>
              <a:rPr sz="2000" dirty="0">
                <a:latin typeface="Trebuchet MS"/>
                <a:cs typeface="Trebuchet MS"/>
              </a:rPr>
              <a:t>ки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нов</a:t>
            </a:r>
            <a:r>
              <a:rPr sz="2000" spc="-10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х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фірм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в</a:t>
            </a:r>
            <a:r>
              <a:rPr sz="2000" spc="-10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н</a:t>
            </a:r>
            <a:r>
              <a:rPr sz="2000" spc="-10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кло в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цій</a:t>
            </a:r>
            <a:r>
              <a:rPr sz="2000" spc="-10" dirty="0">
                <a:latin typeface="Trebuchet MS"/>
                <a:cs typeface="Trebuchet MS"/>
              </a:rPr>
              <a:t> г</a:t>
            </a:r>
            <a:r>
              <a:rPr sz="2000" dirty="0">
                <a:latin typeface="Trebuchet MS"/>
                <a:cs typeface="Trebuchet MS"/>
              </a:rPr>
              <a:t>алузі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за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ос</a:t>
            </a:r>
            <a:r>
              <a:rPr sz="2000" spc="5" dirty="0">
                <a:latin typeface="Trebuchet MS"/>
                <a:cs typeface="Trebuchet MS"/>
              </a:rPr>
              <a:t>т</a:t>
            </a:r>
            <a:r>
              <a:rPr sz="2000" dirty="0">
                <a:latin typeface="Trebuchet MS"/>
                <a:cs typeface="Trebuchet MS"/>
              </a:rPr>
              <a:t>анні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роки;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000" dirty="0">
                <a:latin typeface="Trebuchet MS"/>
                <a:cs typeface="Trebuchet MS"/>
              </a:rPr>
              <a:t>кіл</a:t>
            </a:r>
            <a:r>
              <a:rPr sz="2000" spc="-10" dirty="0">
                <a:latin typeface="Trebuchet MS"/>
                <a:cs typeface="Trebuchet MS"/>
              </a:rPr>
              <a:t>ь</a:t>
            </a:r>
            <a:r>
              <a:rPr sz="2000" dirty="0">
                <a:latin typeface="Trebuchet MS"/>
                <a:cs typeface="Trebuchet MS"/>
              </a:rPr>
              <a:t>кість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нов</a:t>
            </a:r>
            <a:r>
              <a:rPr sz="2000" spc="-10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х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про</a:t>
            </a:r>
            <a:r>
              <a:rPr sz="2000" spc="5" dirty="0">
                <a:latin typeface="Trebuchet MS"/>
                <a:cs typeface="Trebuchet MS"/>
              </a:rPr>
              <a:t>д</a:t>
            </a:r>
            <a:r>
              <a:rPr sz="2000" dirty="0">
                <a:latin typeface="Trebuchet MS"/>
                <a:cs typeface="Trebuchet MS"/>
              </a:rPr>
              <a:t>уктів, що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в</a:t>
            </a:r>
            <a:r>
              <a:rPr sz="2000" spc="-15" dirty="0">
                <a:latin typeface="Trebuchet MS"/>
                <a:cs typeface="Trebuchet MS"/>
              </a:rPr>
              <a:t>и</a:t>
            </a:r>
            <a:r>
              <a:rPr sz="2000" spc="-10" dirty="0">
                <a:latin typeface="Trebuchet MS"/>
                <a:cs typeface="Trebuchet MS"/>
              </a:rPr>
              <a:t>й</a:t>
            </a:r>
            <a:r>
              <a:rPr sz="2000" dirty="0">
                <a:latin typeface="Trebuchet MS"/>
                <a:cs typeface="Trebuchet MS"/>
              </a:rPr>
              <a:t>шли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на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р</a:t>
            </a:r>
            <a:r>
              <a:rPr sz="2000" spc="-10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нок;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000" dirty="0">
                <a:latin typeface="Trebuchet MS"/>
                <a:cs typeface="Trebuchet MS"/>
              </a:rPr>
              <a:t>аналіз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можливостей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і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погроз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р</a:t>
            </a:r>
            <a:r>
              <a:rPr sz="2000" spc="-10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н</a:t>
            </a:r>
            <a:r>
              <a:rPr sz="2000" spc="-10" dirty="0">
                <a:latin typeface="Trebuchet MS"/>
                <a:cs typeface="Trebuchet MS"/>
              </a:rPr>
              <a:t>к</a:t>
            </a:r>
            <a:r>
              <a:rPr sz="2000" dirty="0">
                <a:latin typeface="Trebuchet MS"/>
                <a:cs typeface="Trebuchet MS"/>
              </a:rPr>
              <a:t>у.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4522" y="304800"/>
            <a:ext cx="2754630" cy="55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05585" algn="l"/>
              </a:tabLst>
            </a:pP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Аналіз	рин</a:t>
            </a:r>
            <a:r>
              <a:rPr sz="3600" spc="5" dirty="0">
                <a:solidFill>
                  <a:schemeClr val="bg1"/>
                </a:solidFill>
                <a:latin typeface="Trebuchet MS"/>
                <a:cs typeface="Trebuchet MS"/>
              </a:rPr>
              <a:t>к</a:t>
            </a: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у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90802"/>
            <a:ext cx="8011795" cy="415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Trebuchet MS"/>
              <a:buChar char="•"/>
              <a:tabLst>
                <a:tab pos="356235" algn="l"/>
                <a:tab pos="1726564" algn="l"/>
              </a:tabLst>
            </a:pPr>
            <a:r>
              <a:rPr sz="1600" i="1" spc="-10" dirty="0">
                <a:latin typeface="Trebuchet MS"/>
                <a:cs typeface="Trebuchet MS"/>
              </a:rPr>
              <a:t>Се</a:t>
            </a:r>
            <a:r>
              <a:rPr sz="1600" i="1" spc="-20" dirty="0">
                <a:latin typeface="Trebuchet MS"/>
                <a:cs typeface="Trebuchet MS"/>
              </a:rPr>
              <a:t>г</a:t>
            </a:r>
            <a:r>
              <a:rPr sz="1600" i="1" spc="-10" dirty="0">
                <a:latin typeface="Trebuchet MS"/>
                <a:cs typeface="Trebuchet MS"/>
              </a:rPr>
              <a:t>ментація</a:t>
            </a:r>
            <a:r>
              <a:rPr sz="1600" i="1" dirty="0">
                <a:latin typeface="Trebuchet MS"/>
                <a:cs typeface="Trebuchet MS"/>
              </a:rPr>
              <a:t>	</a:t>
            </a:r>
            <a:r>
              <a:rPr sz="1600" i="1" spc="-10" dirty="0">
                <a:latin typeface="Trebuchet MS"/>
                <a:cs typeface="Trebuchet MS"/>
              </a:rPr>
              <a:t>ринку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ts val="1730"/>
              </a:lnSpc>
              <a:buFont typeface="Trebuchet MS"/>
              <a:buChar char="•"/>
              <a:tabLst>
                <a:tab pos="356235" algn="l"/>
              </a:tabLst>
            </a:pPr>
            <a:r>
              <a:rPr sz="1600" spc="-10" dirty="0">
                <a:latin typeface="Trebuchet MS"/>
                <a:cs typeface="Trebuchet MS"/>
              </a:rPr>
              <a:t>Р</a:t>
            </a:r>
            <a:r>
              <a:rPr sz="1600" spc="-20" dirty="0">
                <a:latin typeface="Trebuchet MS"/>
                <a:cs typeface="Trebuchet MS"/>
              </a:rPr>
              <a:t>оз</a:t>
            </a:r>
            <a:r>
              <a:rPr sz="1600" spc="-10" dirty="0">
                <a:latin typeface="Trebuchet MS"/>
                <a:cs typeface="Trebuchet MS"/>
              </a:rPr>
              <a:t>р</a:t>
            </a:r>
            <a:r>
              <a:rPr sz="1600" spc="-20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бляючи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пр</a:t>
            </a:r>
            <a:r>
              <a:rPr sz="1600" spc="-15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гн</a:t>
            </a:r>
            <a:r>
              <a:rPr sz="1600" spc="-20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з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сп</a:t>
            </a:r>
            <a:r>
              <a:rPr sz="1600" spc="-15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жив</a:t>
            </a:r>
            <a:r>
              <a:rPr sz="1600" spc="-15" dirty="0">
                <a:latin typeface="Trebuchet MS"/>
                <a:cs typeface="Trebuchet MS"/>
              </a:rPr>
              <a:t>анн</a:t>
            </a:r>
            <a:r>
              <a:rPr sz="1600" spc="-10" dirty="0">
                <a:latin typeface="Trebuchet MS"/>
                <a:cs typeface="Trebuchet MS"/>
              </a:rPr>
              <a:t>я,</a:t>
            </a:r>
            <a:r>
              <a:rPr sz="1600" spc="45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н</a:t>
            </a:r>
            <a:r>
              <a:rPr sz="1600" spc="-10" dirty="0">
                <a:latin typeface="Trebuchet MS"/>
                <a:cs typeface="Trebuchet MS"/>
              </a:rPr>
              <a:t>ео</a:t>
            </a:r>
            <a:r>
              <a:rPr sz="1600" spc="-20" dirty="0">
                <a:latin typeface="Trebuchet MS"/>
                <a:cs typeface="Trebuchet MS"/>
              </a:rPr>
              <a:t>б</a:t>
            </a:r>
            <a:r>
              <a:rPr sz="1600" spc="-10" dirty="0">
                <a:latin typeface="Trebuchet MS"/>
                <a:cs typeface="Trebuchet MS"/>
              </a:rPr>
              <a:t>х</a:t>
            </a:r>
            <a:r>
              <a:rPr sz="1600" dirty="0">
                <a:latin typeface="Trebuchet MS"/>
                <a:cs typeface="Trebuchet MS"/>
              </a:rPr>
              <a:t>і</a:t>
            </a:r>
            <a:r>
              <a:rPr sz="1600" spc="-10" dirty="0">
                <a:latin typeface="Trebuchet MS"/>
                <a:cs typeface="Trebuchet MS"/>
              </a:rPr>
              <a:t>д</a:t>
            </a:r>
            <a:r>
              <a:rPr sz="1600" spc="-15" dirty="0">
                <a:latin typeface="Trebuchet MS"/>
                <a:cs typeface="Trebuchet MS"/>
              </a:rPr>
              <a:t>н</a:t>
            </a:r>
            <a:r>
              <a:rPr sz="1600" spc="-10" dirty="0">
                <a:latin typeface="Trebuchet MS"/>
                <a:cs typeface="Trebuchet MS"/>
              </a:rPr>
              <a:t>о</a:t>
            </a:r>
            <a:r>
              <a:rPr sz="1600" spc="5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виз</a:t>
            </a:r>
            <a:r>
              <a:rPr sz="1600" spc="-20" dirty="0">
                <a:latin typeface="Trebuchet MS"/>
                <a:cs typeface="Trebuchet MS"/>
              </a:rPr>
              <a:t>н</a:t>
            </a:r>
            <a:r>
              <a:rPr sz="1600" spc="-10" dirty="0">
                <a:latin typeface="Trebuchet MS"/>
                <a:cs typeface="Trebuchet MS"/>
              </a:rPr>
              <a:t>ачи</a:t>
            </a:r>
            <a:r>
              <a:rPr sz="1600" spc="-20" dirty="0">
                <a:latin typeface="Trebuchet MS"/>
                <a:cs typeface="Trebuchet MS"/>
              </a:rPr>
              <a:t>т</a:t>
            </a:r>
            <a:r>
              <a:rPr sz="1600" spc="-10" dirty="0">
                <a:latin typeface="Trebuchet MS"/>
                <a:cs typeface="Trebuchet MS"/>
              </a:rPr>
              <a:t>и,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що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із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кл</a:t>
            </a:r>
            <a:r>
              <a:rPr sz="1600" dirty="0">
                <a:latin typeface="Trebuchet MS"/>
                <a:cs typeface="Trebuchet MS"/>
              </a:rPr>
              <a:t>і</a:t>
            </a:r>
            <a:r>
              <a:rPr sz="1600" spc="-10" dirty="0">
                <a:latin typeface="Trebuchet MS"/>
                <a:cs typeface="Trebuchet MS"/>
              </a:rPr>
              <a:t>є</a:t>
            </a:r>
            <a:r>
              <a:rPr sz="1600" spc="-20" dirty="0">
                <a:latin typeface="Trebuchet MS"/>
                <a:cs typeface="Trebuchet MS"/>
              </a:rPr>
              <a:t>н</a:t>
            </a:r>
            <a:r>
              <a:rPr sz="1600" spc="-10" dirty="0">
                <a:latin typeface="Trebuchet MS"/>
                <a:cs typeface="Trebuchet MS"/>
              </a:rPr>
              <a:t>т</a:t>
            </a:r>
            <a:r>
              <a:rPr sz="1600" spc="-20" dirty="0">
                <a:latin typeface="Trebuchet MS"/>
                <a:cs typeface="Trebuchet MS"/>
              </a:rPr>
              <a:t>у</a:t>
            </a:r>
            <a:r>
              <a:rPr sz="1600" spc="-10" dirty="0">
                <a:latin typeface="Trebuchet MS"/>
                <a:cs typeface="Trebuchet MS"/>
              </a:rPr>
              <a:t>р</a:t>
            </a:r>
            <a:r>
              <a:rPr sz="1600" spc="-20" dirty="0">
                <a:latin typeface="Trebuchet MS"/>
                <a:cs typeface="Trebuchet MS"/>
              </a:rPr>
              <a:t>н</a:t>
            </a:r>
            <a:r>
              <a:rPr sz="1600" spc="-10" dirty="0">
                <a:latin typeface="Trebuchet MS"/>
                <a:cs typeface="Trebuchet MS"/>
              </a:rPr>
              <a:t>их</a:t>
            </a:r>
            <a:endParaRPr sz="1600">
              <a:latin typeface="Trebuchet MS"/>
              <a:cs typeface="Trebuchet MS"/>
            </a:endParaRPr>
          </a:p>
          <a:p>
            <a:pPr marL="355600">
              <a:lnSpc>
                <a:spcPts val="1730"/>
              </a:lnSpc>
            </a:pPr>
            <a:r>
              <a:rPr sz="1600" spc="-10" dirty="0">
                <a:latin typeface="Trebuchet MS"/>
                <a:cs typeface="Trebuchet MS"/>
              </a:rPr>
              <a:t>ри</a:t>
            </a:r>
            <a:r>
              <a:rPr sz="1600" spc="-20" dirty="0">
                <a:latin typeface="Trebuchet MS"/>
                <a:cs typeface="Trebuchet MS"/>
              </a:rPr>
              <a:t>н</a:t>
            </a:r>
            <a:r>
              <a:rPr sz="1600" spc="-10" dirty="0">
                <a:latin typeface="Trebuchet MS"/>
                <a:cs typeface="Trebuchet MS"/>
              </a:rPr>
              <a:t>к</a:t>
            </a:r>
            <a:r>
              <a:rPr sz="1600" dirty="0">
                <a:latin typeface="Trebuchet MS"/>
                <a:cs typeface="Trebuchet MS"/>
              </a:rPr>
              <a:t>і</a:t>
            </a:r>
            <a:r>
              <a:rPr sz="1600" spc="-10" dirty="0">
                <a:latin typeface="Trebuchet MS"/>
                <a:cs typeface="Trebuchet MS"/>
              </a:rPr>
              <a:t>в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буде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з</a:t>
            </a:r>
            <a:r>
              <a:rPr sz="1600" spc="-20" dirty="0">
                <a:latin typeface="Trebuchet MS"/>
                <a:cs typeface="Trebuchet MS"/>
              </a:rPr>
              <a:t>а</a:t>
            </a:r>
            <a:r>
              <a:rPr sz="1600" spc="-10" dirty="0">
                <a:latin typeface="Trebuchet MS"/>
                <a:cs typeface="Trebuchet MS"/>
              </a:rPr>
              <a:t>цікавлен</a:t>
            </a:r>
            <a:r>
              <a:rPr sz="1600" spc="-15" dirty="0">
                <a:latin typeface="Trebuchet MS"/>
                <a:cs typeface="Trebuchet MS"/>
              </a:rPr>
              <a:t>и</a:t>
            </a:r>
            <a:r>
              <a:rPr sz="1600" spc="-10" dirty="0">
                <a:latin typeface="Trebuchet MS"/>
                <a:cs typeface="Trebuchet MS"/>
              </a:rPr>
              <a:t>й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у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Вашім</a:t>
            </a:r>
            <a:r>
              <a:rPr sz="1600" spc="-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т</a:t>
            </a:r>
            <a:r>
              <a:rPr sz="1600" spc="-15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варі.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Т</a:t>
            </a:r>
            <a:r>
              <a:rPr sz="1600" spc="-20" dirty="0">
                <a:latin typeface="Trebuchet MS"/>
                <a:cs typeface="Trebuchet MS"/>
              </a:rPr>
              <a:t>а</a:t>
            </a:r>
            <a:r>
              <a:rPr sz="1600" spc="-10" dirty="0">
                <a:latin typeface="Trebuchet MS"/>
                <a:cs typeface="Trebuchet MS"/>
              </a:rPr>
              <a:t>ких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ри</a:t>
            </a:r>
            <a:r>
              <a:rPr sz="1600" spc="-20" dirty="0">
                <a:latin typeface="Trebuchet MS"/>
                <a:cs typeface="Trebuchet MS"/>
              </a:rPr>
              <a:t>н</a:t>
            </a:r>
            <a:r>
              <a:rPr sz="1600" spc="-10" dirty="0">
                <a:latin typeface="Trebuchet MS"/>
                <a:cs typeface="Trebuchet MS"/>
              </a:rPr>
              <a:t>к</a:t>
            </a:r>
            <a:r>
              <a:rPr sz="1600" dirty="0">
                <a:latin typeface="Trebuchet MS"/>
                <a:cs typeface="Trebuchet MS"/>
              </a:rPr>
              <a:t>і</a:t>
            </a:r>
            <a:r>
              <a:rPr sz="1600" spc="-10" dirty="0">
                <a:latin typeface="Trebuchet MS"/>
                <a:cs typeface="Trebuchet MS"/>
              </a:rPr>
              <a:t>в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може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бу</a:t>
            </a:r>
            <a:r>
              <a:rPr sz="1600" spc="-20" dirty="0">
                <a:latin typeface="Trebuchet MS"/>
                <a:cs typeface="Trebuchet MS"/>
              </a:rPr>
              <a:t>т</a:t>
            </a:r>
            <a:r>
              <a:rPr sz="1600" spc="-10" dirty="0">
                <a:latin typeface="Trebuchet MS"/>
                <a:cs typeface="Trebuchet MS"/>
              </a:rPr>
              <a:t>и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п'ят</a:t>
            </a:r>
            <a:r>
              <a:rPr sz="1600" spc="-20" dirty="0">
                <a:latin typeface="Trebuchet MS"/>
                <a:cs typeface="Trebuchet MS"/>
              </a:rPr>
              <a:t>ь</a:t>
            </a:r>
            <a:r>
              <a:rPr sz="1600" spc="-10" dirty="0">
                <a:latin typeface="Trebuchet MS"/>
                <a:cs typeface="Trebuchet MS"/>
              </a:rPr>
              <a:t>:</a:t>
            </a:r>
            <a:endParaRPr sz="1600">
              <a:latin typeface="Trebuchet MS"/>
              <a:cs typeface="Trebuchet MS"/>
            </a:endParaRPr>
          </a:p>
          <a:p>
            <a:pPr marL="355600" marR="6350" indent="-342900">
              <a:lnSpc>
                <a:spcPts val="1540"/>
              </a:lnSpc>
              <a:spcBef>
                <a:spcPts val="365"/>
              </a:spcBef>
              <a:buFont typeface="Trebuchet MS"/>
              <a:buChar char="•"/>
              <a:tabLst>
                <a:tab pos="356235" algn="l"/>
              </a:tabLst>
            </a:pPr>
            <a:r>
              <a:rPr sz="1600" spc="-10" dirty="0">
                <a:latin typeface="Trebuchet MS"/>
                <a:cs typeface="Trebuchet MS"/>
              </a:rPr>
              <a:t>споживчий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ри</a:t>
            </a:r>
            <a:r>
              <a:rPr sz="1600" spc="-20" dirty="0">
                <a:latin typeface="Trebuchet MS"/>
                <a:cs typeface="Trebuchet MS"/>
              </a:rPr>
              <a:t>н</a:t>
            </a:r>
            <a:r>
              <a:rPr sz="1600" spc="-15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к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-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кремі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с</a:t>
            </a:r>
            <a:r>
              <a:rPr sz="1600" spc="-20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би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й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г</a:t>
            </a:r>
            <a:r>
              <a:rPr sz="1600" spc="-15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сподар</a:t>
            </a:r>
            <a:r>
              <a:rPr sz="1600" spc="-15" dirty="0">
                <a:latin typeface="Trebuchet MS"/>
                <a:cs typeface="Trebuchet MS"/>
              </a:rPr>
              <a:t>с</a:t>
            </a:r>
            <a:r>
              <a:rPr sz="1600" spc="-10" dirty="0">
                <a:latin typeface="Trebuchet MS"/>
                <a:cs typeface="Trebuchet MS"/>
              </a:rPr>
              <a:t>тва,</a:t>
            </a:r>
            <a:r>
              <a:rPr sz="1600" spc="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я</a:t>
            </a:r>
            <a:r>
              <a:rPr sz="1600" spc="-5" dirty="0">
                <a:latin typeface="Trebuchet MS"/>
                <a:cs typeface="Trebuchet MS"/>
              </a:rPr>
              <a:t>кі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можу</a:t>
            </a:r>
            <a:r>
              <a:rPr sz="1600" spc="-20" dirty="0">
                <a:latin typeface="Trebuchet MS"/>
                <a:cs typeface="Trebuchet MS"/>
              </a:rPr>
              <a:t>т</a:t>
            </a:r>
            <a:r>
              <a:rPr sz="1600" spc="-10" dirty="0">
                <a:latin typeface="Trebuchet MS"/>
                <a:cs typeface="Trebuchet MS"/>
              </a:rPr>
              <a:t>ь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зд</a:t>
            </a:r>
            <a:r>
              <a:rPr sz="1600" spc="-20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бува</a:t>
            </a:r>
            <a:r>
              <a:rPr sz="1600" spc="-20" dirty="0">
                <a:latin typeface="Trebuchet MS"/>
                <a:cs typeface="Trebuchet MS"/>
              </a:rPr>
              <a:t>т</a:t>
            </a:r>
            <a:r>
              <a:rPr sz="1600" spc="-10" dirty="0">
                <a:latin typeface="Trebuchet MS"/>
                <a:cs typeface="Trebuchet MS"/>
              </a:rPr>
              <a:t>и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т</a:t>
            </a:r>
            <a:r>
              <a:rPr sz="1600" spc="-20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вари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й послуги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для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с</a:t>
            </a:r>
            <a:r>
              <a:rPr sz="1600" spc="-20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би</a:t>
            </a:r>
            <a:r>
              <a:rPr sz="1600" spc="-15" dirty="0">
                <a:latin typeface="Trebuchet MS"/>
                <a:cs typeface="Trebuchet MS"/>
              </a:rPr>
              <a:t>с</a:t>
            </a:r>
            <a:r>
              <a:rPr sz="1600" spc="-10" dirty="0">
                <a:latin typeface="Trebuchet MS"/>
                <a:cs typeface="Trebuchet MS"/>
              </a:rPr>
              <a:t>т</a:t>
            </a:r>
            <a:r>
              <a:rPr sz="1600" spc="-20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го</a:t>
            </a:r>
            <a:r>
              <a:rPr sz="1600" spc="6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корис</a:t>
            </a:r>
            <a:r>
              <a:rPr sz="1600" spc="-20" dirty="0">
                <a:latin typeface="Trebuchet MS"/>
                <a:cs typeface="Trebuchet MS"/>
              </a:rPr>
              <a:t>т</a:t>
            </a:r>
            <a:r>
              <a:rPr sz="1600" spc="-10" dirty="0">
                <a:latin typeface="Trebuchet MS"/>
                <a:cs typeface="Trebuchet MS"/>
              </a:rPr>
              <a:t>уван</a:t>
            </a:r>
            <a:r>
              <a:rPr sz="1600" spc="-20" dirty="0">
                <a:latin typeface="Trebuchet MS"/>
                <a:cs typeface="Trebuchet MS"/>
              </a:rPr>
              <a:t>н</a:t>
            </a:r>
            <a:r>
              <a:rPr sz="1600" spc="-10" dirty="0">
                <a:latin typeface="Trebuchet MS"/>
                <a:cs typeface="Trebuchet MS"/>
              </a:rPr>
              <a:t>я;</a:t>
            </a:r>
            <a:endParaRPr sz="1600">
              <a:latin typeface="Trebuchet MS"/>
              <a:cs typeface="Trebuchet MS"/>
            </a:endParaRPr>
          </a:p>
          <a:p>
            <a:pPr marL="355600" marR="792480" indent="-342900">
              <a:lnSpc>
                <a:spcPts val="1540"/>
              </a:lnSpc>
              <a:spcBef>
                <a:spcPts val="380"/>
              </a:spcBef>
              <a:buFont typeface="Trebuchet MS"/>
              <a:buChar char="•"/>
              <a:tabLst>
                <a:tab pos="356235" algn="l"/>
              </a:tabLst>
            </a:pPr>
            <a:r>
              <a:rPr sz="1600" spc="-10" dirty="0">
                <a:latin typeface="Trebuchet MS"/>
                <a:cs typeface="Trebuchet MS"/>
              </a:rPr>
              <a:t>ри</a:t>
            </a:r>
            <a:r>
              <a:rPr sz="1600" spc="-20" dirty="0">
                <a:latin typeface="Trebuchet MS"/>
                <a:cs typeface="Trebuchet MS"/>
              </a:rPr>
              <a:t>н</a:t>
            </a:r>
            <a:r>
              <a:rPr sz="1600" spc="-15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к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ви</a:t>
            </a:r>
            <a:r>
              <a:rPr sz="1600" spc="-5" dirty="0">
                <a:latin typeface="Trebuchet MS"/>
                <a:cs typeface="Trebuchet MS"/>
              </a:rPr>
              <a:t>г</a:t>
            </a:r>
            <a:r>
              <a:rPr sz="1600" spc="-15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т</a:t>
            </a:r>
            <a:r>
              <a:rPr sz="1600" spc="-20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влювачів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-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п</a:t>
            </a:r>
            <a:r>
              <a:rPr sz="1600" dirty="0">
                <a:latin typeface="Trebuchet MS"/>
                <a:cs typeface="Trebuchet MS"/>
              </a:rPr>
              <a:t>і</a:t>
            </a:r>
            <a:r>
              <a:rPr sz="1600" spc="-10" dirty="0">
                <a:latin typeface="Trebuchet MS"/>
                <a:cs typeface="Trebuchet MS"/>
              </a:rPr>
              <a:t>дприємства,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що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ку</a:t>
            </a:r>
            <a:r>
              <a:rPr sz="1600" spc="-5" dirty="0">
                <a:latin typeface="Trebuchet MS"/>
                <a:cs typeface="Trebuchet MS"/>
              </a:rPr>
              <a:t>п</a:t>
            </a:r>
            <a:r>
              <a:rPr sz="1600" spc="-10" dirty="0">
                <a:latin typeface="Trebuchet MS"/>
                <a:cs typeface="Trebuchet MS"/>
              </a:rPr>
              <a:t>ують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т</a:t>
            </a:r>
            <a:r>
              <a:rPr sz="1600" spc="-20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вари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й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послуги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для ви</a:t>
            </a:r>
            <a:r>
              <a:rPr sz="1600" spc="-5" dirty="0">
                <a:latin typeface="Trebuchet MS"/>
                <a:cs typeface="Trebuchet MS"/>
              </a:rPr>
              <a:t>к</a:t>
            </a:r>
            <a:r>
              <a:rPr sz="1600" spc="-15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рис</a:t>
            </a:r>
            <a:r>
              <a:rPr sz="1600" spc="-20" dirty="0">
                <a:latin typeface="Trebuchet MS"/>
                <a:cs typeface="Trebuchet MS"/>
              </a:rPr>
              <a:t>т</a:t>
            </a:r>
            <a:r>
              <a:rPr sz="1600" spc="-10" dirty="0">
                <a:latin typeface="Trebuchet MS"/>
                <a:cs typeface="Trebuchet MS"/>
              </a:rPr>
              <a:t>а</a:t>
            </a:r>
            <a:r>
              <a:rPr sz="1600" spc="-20" dirty="0">
                <a:latin typeface="Trebuchet MS"/>
                <a:cs typeface="Trebuchet MS"/>
              </a:rPr>
              <a:t>н</a:t>
            </a:r>
            <a:r>
              <a:rPr sz="1600" spc="-10" dirty="0">
                <a:latin typeface="Trebuchet MS"/>
                <a:cs typeface="Trebuchet MS"/>
              </a:rPr>
              <a:t>ня</a:t>
            </a:r>
            <a:r>
              <a:rPr sz="1600" spc="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в</a:t>
            </a:r>
            <a:r>
              <a:rPr sz="1600" spc="-5" dirty="0">
                <a:latin typeface="Trebuchet MS"/>
                <a:cs typeface="Trebuchet MS"/>
              </a:rPr>
              <a:t> п</a:t>
            </a:r>
            <a:r>
              <a:rPr sz="1600" spc="-10" dirty="0">
                <a:latin typeface="Trebuchet MS"/>
                <a:cs typeface="Trebuchet MS"/>
              </a:rPr>
              <a:t>р</a:t>
            </a:r>
            <a:r>
              <a:rPr sz="1600" spc="-20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цесі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виро</a:t>
            </a:r>
            <a:r>
              <a:rPr sz="1600" spc="-20" dirty="0">
                <a:latin typeface="Trebuchet MS"/>
                <a:cs typeface="Trebuchet MS"/>
              </a:rPr>
              <a:t>б</a:t>
            </a:r>
            <a:r>
              <a:rPr sz="1600" spc="-10" dirty="0">
                <a:latin typeface="Trebuchet MS"/>
                <a:cs typeface="Trebuchet MS"/>
              </a:rPr>
              <a:t>н</a:t>
            </a:r>
            <a:r>
              <a:rPr sz="1600" spc="-15" dirty="0">
                <a:latin typeface="Trebuchet MS"/>
                <a:cs typeface="Trebuchet MS"/>
              </a:rPr>
              <a:t>и</a:t>
            </a:r>
            <a:r>
              <a:rPr sz="1600" spc="-10" dirty="0">
                <a:latin typeface="Trebuchet MS"/>
                <a:cs typeface="Trebuchet MS"/>
              </a:rPr>
              <a:t>ц</a:t>
            </a:r>
            <a:r>
              <a:rPr sz="1600" spc="-20" dirty="0">
                <a:latin typeface="Trebuchet MS"/>
                <a:cs typeface="Trebuchet MS"/>
              </a:rPr>
              <a:t>т</a:t>
            </a:r>
            <a:r>
              <a:rPr sz="1600" spc="-10" dirty="0">
                <a:latin typeface="Trebuchet MS"/>
                <a:cs typeface="Trebuchet MS"/>
              </a:rPr>
              <a:t>ва;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ts val="1730"/>
              </a:lnSpc>
              <a:spcBef>
                <a:spcPts val="10"/>
              </a:spcBef>
              <a:buFont typeface="Trebuchet MS"/>
              <a:buChar char="•"/>
              <a:tabLst>
                <a:tab pos="356235" algn="l"/>
              </a:tabLst>
            </a:pPr>
            <a:r>
              <a:rPr sz="1600" spc="-10" dirty="0">
                <a:latin typeface="Trebuchet MS"/>
                <a:cs typeface="Trebuchet MS"/>
              </a:rPr>
              <a:t>ри</a:t>
            </a:r>
            <a:r>
              <a:rPr sz="1600" spc="-20" dirty="0">
                <a:latin typeface="Trebuchet MS"/>
                <a:cs typeface="Trebuchet MS"/>
              </a:rPr>
              <a:t>н</a:t>
            </a:r>
            <a:r>
              <a:rPr sz="1600" spc="-15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к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посередн</a:t>
            </a:r>
            <a:r>
              <a:rPr sz="1600" spc="-15" dirty="0">
                <a:latin typeface="Trebuchet MS"/>
                <a:cs typeface="Trebuchet MS"/>
              </a:rPr>
              <a:t>и</a:t>
            </a:r>
            <a:r>
              <a:rPr sz="1600" spc="-10" dirty="0">
                <a:latin typeface="Trebuchet MS"/>
                <a:cs typeface="Trebuchet MS"/>
              </a:rPr>
              <a:t>к</a:t>
            </a:r>
            <a:r>
              <a:rPr sz="1600" dirty="0">
                <a:latin typeface="Trebuchet MS"/>
                <a:cs typeface="Trebuchet MS"/>
              </a:rPr>
              <a:t>і</a:t>
            </a:r>
            <a:r>
              <a:rPr sz="1600" spc="-10" dirty="0">
                <a:latin typeface="Trebuchet MS"/>
                <a:cs typeface="Trebuchet MS"/>
              </a:rPr>
              <a:t>в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-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п</a:t>
            </a:r>
            <a:r>
              <a:rPr sz="1600" dirty="0">
                <a:latin typeface="Trebuchet MS"/>
                <a:cs typeface="Trebuchet MS"/>
              </a:rPr>
              <a:t>і</a:t>
            </a:r>
            <a:r>
              <a:rPr sz="1600" spc="-10" dirty="0">
                <a:latin typeface="Trebuchet MS"/>
                <a:cs typeface="Trebuchet MS"/>
              </a:rPr>
              <a:t>дприємства,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що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ку</a:t>
            </a:r>
            <a:r>
              <a:rPr sz="1600" spc="-5" dirty="0">
                <a:latin typeface="Trebuchet MS"/>
                <a:cs typeface="Trebuchet MS"/>
              </a:rPr>
              <a:t>п</a:t>
            </a:r>
            <a:r>
              <a:rPr sz="1600" spc="-10" dirty="0">
                <a:latin typeface="Trebuchet MS"/>
                <a:cs typeface="Trebuchet MS"/>
              </a:rPr>
              <a:t>ують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т</a:t>
            </a:r>
            <a:r>
              <a:rPr sz="1600" spc="-20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вари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й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послуги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з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мет</a:t>
            </a:r>
            <a:r>
              <a:rPr sz="1600" spc="-20" dirty="0">
                <a:latin typeface="Trebuchet MS"/>
                <a:cs typeface="Trebuchet MS"/>
              </a:rPr>
              <a:t>о</a:t>
            </a:r>
            <a:r>
              <a:rPr sz="1600" spc="-15" dirty="0">
                <a:latin typeface="Trebuchet MS"/>
                <a:cs typeface="Trebuchet MS"/>
              </a:rPr>
              <a:t>ю</a:t>
            </a:r>
            <a:endParaRPr sz="1600">
              <a:latin typeface="Trebuchet MS"/>
              <a:cs typeface="Trebuchet MS"/>
            </a:endParaRPr>
          </a:p>
          <a:p>
            <a:pPr marL="355600">
              <a:lnSpc>
                <a:spcPts val="1730"/>
              </a:lnSpc>
            </a:pPr>
            <a:r>
              <a:rPr sz="1600" spc="-10" dirty="0">
                <a:latin typeface="Trebuchet MS"/>
                <a:cs typeface="Trebuchet MS"/>
              </a:rPr>
              <a:t>їхн</a:t>
            </a:r>
            <a:r>
              <a:rPr sz="1600" spc="-20" dirty="0">
                <a:latin typeface="Trebuchet MS"/>
                <a:cs typeface="Trebuchet MS"/>
              </a:rPr>
              <a:t>ьо</a:t>
            </a:r>
            <a:r>
              <a:rPr sz="1600" spc="-10" dirty="0">
                <a:latin typeface="Trebuchet MS"/>
                <a:cs typeface="Trebuchet MS"/>
              </a:rPr>
              <a:t>го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перепр</a:t>
            </a:r>
            <a:r>
              <a:rPr sz="1600" spc="-20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да</a:t>
            </a:r>
            <a:r>
              <a:rPr sz="1600" spc="-25" dirty="0">
                <a:latin typeface="Trebuchet MS"/>
                <a:cs typeface="Trebuchet MS"/>
              </a:rPr>
              <a:t>ж</a:t>
            </a:r>
            <a:r>
              <a:rPr sz="1600" spc="-10" dirty="0">
                <a:latin typeface="Trebuchet MS"/>
                <a:cs typeface="Trebuchet MS"/>
              </a:rPr>
              <a:t>у;</a:t>
            </a:r>
            <a:endParaRPr sz="1600">
              <a:latin typeface="Trebuchet MS"/>
              <a:cs typeface="Trebuchet MS"/>
            </a:endParaRPr>
          </a:p>
          <a:p>
            <a:pPr marL="355600" marR="269240" indent="-342900">
              <a:lnSpc>
                <a:spcPts val="1540"/>
              </a:lnSpc>
              <a:spcBef>
                <a:spcPts val="370"/>
              </a:spcBef>
              <a:buFont typeface="Trebuchet MS"/>
              <a:buChar char="•"/>
              <a:tabLst>
                <a:tab pos="356235" algn="l"/>
              </a:tabLst>
            </a:pPr>
            <a:r>
              <a:rPr sz="1600" spc="-10" dirty="0">
                <a:latin typeface="Trebuchet MS"/>
                <a:cs typeface="Trebuchet MS"/>
              </a:rPr>
              <a:t>ри</a:t>
            </a:r>
            <a:r>
              <a:rPr sz="1600" spc="-20" dirty="0">
                <a:latin typeface="Trebuchet MS"/>
                <a:cs typeface="Trebuchet MS"/>
              </a:rPr>
              <a:t>н</a:t>
            </a:r>
            <a:r>
              <a:rPr sz="1600" spc="-15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к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державн</a:t>
            </a:r>
            <a:r>
              <a:rPr sz="1600" spc="-15" dirty="0">
                <a:latin typeface="Trebuchet MS"/>
                <a:cs typeface="Trebuchet MS"/>
              </a:rPr>
              <a:t>и</a:t>
            </a:r>
            <a:r>
              <a:rPr sz="1600" spc="-10" dirty="0">
                <a:latin typeface="Trebuchet MS"/>
                <a:cs typeface="Trebuchet MS"/>
              </a:rPr>
              <a:t>х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ус</a:t>
            </a:r>
            <a:r>
              <a:rPr sz="1600" spc="-15" dirty="0">
                <a:latin typeface="Trebuchet MS"/>
                <a:cs typeface="Trebuchet MS"/>
              </a:rPr>
              <a:t>т</a:t>
            </a:r>
            <a:r>
              <a:rPr sz="1600" spc="-10" dirty="0">
                <a:latin typeface="Trebuchet MS"/>
                <a:cs typeface="Trebuchet MS"/>
              </a:rPr>
              <a:t>а</a:t>
            </a:r>
            <a:r>
              <a:rPr sz="1600" spc="-20" dirty="0">
                <a:latin typeface="Trebuchet MS"/>
                <a:cs typeface="Trebuchet MS"/>
              </a:rPr>
              <a:t>н</a:t>
            </a:r>
            <a:r>
              <a:rPr sz="1600" spc="-15" dirty="0">
                <a:latin typeface="Trebuchet MS"/>
                <a:cs typeface="Trebuchet MS"/>
              </a:rPr>
              <a:t>о</a:t>
            </a:r>
            <a:r>
              <a:rPr sz="1600" spc="-5" dirty="0">
                <a:latin typeface="Trebuchet MS"/>
                <a:cs typeface="Trebuchet MS"/>
              </a:rPr>
              <a:t>в</a:t>
            </a:r>
            <a:r>
              <a:rPr sz="1600" spc="-10" dirty="0">
                <a:latin typeface="Trebuchet MS"/>
                <a:cs typeface="Trebuchet MS"/>
              </a:rPr>
              <a:t>-</a:t>
            </a:r>
            <a:r>
              <a:rPr sz="1600" spc="-15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рг</a:t>
            </a:r>
            <a:r>
              <a:rPr sz="1600" dirty="0">
                <a:latin typeface="Trebuchet MS"/>
                <a:cs typeface="Trebuchet MS"/>
              </a:rPr>
              <a:t>а</a:t>
            </a:r>
            <a:r>
              <a:rPr sz="1600" spc="-10" dirty="0">
                <a:latin typeface="Trebuchet MS"/>
                <a:cs typeface="Trebuchet MS"/>
              </a:rPr>
              <a:t>ні</a:t>
            </a:r>
            <a:r>
              <a:rPr sz="1600" spc="-5" dirty="0">
                <a:latin typeface="Trebuchet MS"/>
                <a:cs typeface="Trebuchet MS"/>
              </a:rPr>
              <a:t>за</a:t>
            </a:r>
            <a:r>
              <a:rPr sz="1600" spc="-10" dirty="0">
                <a:latin typeface="Trebuchet MS"/>
                <a:cs typeface="Trebuchet MS"/>
              </a:rPr>
              <a:t>цій,</a:t>
            </a:r>
            <a:r>
              <a:rPr sz="1600" spc="6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т</a:t>
            </a:r>
            <a:r>
              <a:rPr sz="1600" spc="-20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вари,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що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ку</a:t>
            </a:r>
            <a:r>
              <a:rPr sz="1600" spc="-5" dirty="0">
                <a:latin typeface="Trebuchet MS"/>
                <a:cs typeface="Trebuchet MS"/>
              </a:rPr>
              <a:t>п</a:t>
            </a:r>
            <a:r>
              <a:rPr sz="1600" spc="-10" dirty="0">
                <a:latin typeface="Trebuchet MS"/>
                <a:cs typeface="Trebuchet MS"/>
              </a:rPr>
              <a:t>ує,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і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послуги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з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мет</a:t>
            </a:r>
            <a:r>
              <a:rPr sz="1600" spc="-20" dirty="0">
                <a:latin typeface="Trebuchet MS"/>
                <a:cs typeface="Trebuchet MS"/>
              </a:rPr>
              <a:t>о</a:t>
            </a:r>
            <a:r>
              <a:rPr sz="1600" spc="-15" dirty="0">
                <a:latin typeface="Trebuchet MS"/>
                <a:cs typeface="Trebuchet MS"/>
              </a:rPr>
              <a:t>ю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їх ви</a:t>
            </a:r>
            <a:r>
              <a:rPr sz="1600" spc="-5" dirty="0">
                <a:latin typeface="Trebuchet MS"/>
                <a:cs typeface="Trebuchet MS"/>
              </a:rPr>
              <a:t>к</a:t>
            </a:r>
            <a:r>
              <a:rPr sz="1600" spc="-15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рис</a:t>
            </a:r>
            <a:r>
              <a:rPr sz="1600" spc="-20" dirty="0">
                <a:latin typeface="Trebuchet MS"/>
                <a:cs typeface="Trebuchet MS"/>
              </a:rPr>
              <a:t>т</a:t>
            </a:r>
            <a:r>
              <a:rPr sz="1600" spc="-10" dirty="0">
                <a:latin typeface="Trebuchet MS"/>
                <a:cs typeface="Trebuchet MS"/>
              </a:rPr>
              <a:t>а</a:t>
            </a:r>
            <a:r>
              <a:rPr sz="1600" spc="-20" dirty="0">
                <a:latin typeface="Trebuchet MS"/>
                <a:cs typeface="Trebuchet MS"/>
              </a:rPr>
              <a:t>н</a:t>
            </a:r>
            <a:r>
              <a:rPr sz="1600" spc="-10" dirty="0">
                <a:latin typeface="Trebuchet MS"/>
                <a:cs typeface="Trebuchet MS"/>
              </a:rPr>
              <a:t>ня</a:t>
            </a:r>
            <a:r>
              <a:rPr sz="1600" spc="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в</a:t>
            </a:r>
            <a:r>
              <a:rPr sz="1600" spc="-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сфері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комун</a:t>
            </a:r>
            <a:r>
              <a:rPr sz="1600" spc="-15" dirty="0">
                <a:latin typeface="Trebuchet MS"/>
                <a:cs typeface="Trebuchet MS"/>
              </a:rPr>
              <a:t>а</a:t>
            </a:r>
            <a:r>
              <a:rPr sz="1600" spc="-10" dirty="0">
                <a:latin typeface="Trebuchet MS"/>
                <a:cs typeface="Trebuchet MS"/>
              </a:rPr>
              <a:t>ль</a:t>
            </a:r>
            <a:r>
              <a:rPr sz="1600" spc="-20" dirty="0">
                <a:latin typeface="Trebuchet MS"/>
                <a:cs typeface="Trebuchet MS"/>
              </a:rPr>
              <a:t>н</a:t>
            </a:r>
            <a:r>
              <a:rPr sz="1600" spc="-10" dirty="0">
                <a:latin typeface="Trebuchet MS"/>
                <a:cs typeface="Trebuchet MS"/>
              </a:rPr>
              <a:t>их</a:t>
            </a:r>
            <a:r>
              <a:rPr sz="1600" spc="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послуг;</a:t>
            </a:r>
            <a:endParaRPr sz="1600">
              <a:latin typeface="Trebuchet MS"/>
              <a:cs typeface="Trebuchet MS"/>
            </a:endParaRPr>
          </a:p>
          <a:p>
            <a:pPr marL="355600" marR="125095" indent="-342900">
              <a:lnSpc>
                <a:spcPts val="1540"/>
              </a:lnSpc>
              <a:spcBef>
                <a:spcPts val="380"/>
              </a:spcBef>
              <a:buFont typeface="Trebuchet MS"/>
              <a:buChar char="•"/>
              <a:tabLst>
                <a:tab pos="356235" algn="l"/>
              </a:tabLst>
            </a:pPr>
            <a:r>
              <a:rPr sz="1600" spc="-15" dirty="0">
                <a:latin typeface="Trebuchet MS"/>
                <a:cs typeface="Trebuchet MS"/>
              </a:rPr>
              <a:t>м</a:t>
            </a:r>
            <a:r>
              <a:rPr sz="1600" dirty="0">
                <a:latin typeface="Trebuchet MS"/>
                <a:cs typeface="Trebuchet MS"/>
              </a:rPr>
              <a:t>і</a:t>
            </a:r>
            <a:r>
              <a:rPr sz="1600" spc="-15" dirty="0">
                <a:latin typeface="Trebuchet MS"/>
                <a:cs typeface="Trebuchet MS"/>
              </a:rPr>
              <a:t>жн</a:t>
            </a:r>
            <a:r>
              <a:rPr sz="1600" spc="-20" dirty="0">
                <a:latin typeface="Trebuchet MS"/>
                <a:cs typeface="Trebuchet MS"/>
              </a:rPr>
              <a:t>а</a:t>
            </a:r>
            <a:r>
              <a:rPr sz="1600" spc="-10" dirty="0">
                <a:latin typeface="Trebuchet MS"/>
                <a:cs typeface="Trebuchet MS"/>
              </a:rPr>
              <a:t>р</a:t>
            </a:r>
            <a:r>
              <a:rPr sz="1600" spc="-20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дний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ри</a:t>
            </a:r>
            <a:r>
              <a:rPr sz="1600" spc="-20" dirty="0">
                <a:latin typeface="Trebuchet MS"/>
                <a:cs typeface="Trebuchet MS"/>
              </a:rPr>
              <a:t>н</a:t>
            </a:r>
            <a:r>
              <a:rPr sz="1600" spc="-15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к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-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з</a:t>
            </a:r>
            <a:r>
              <a:rPr sz="1600" spc="-20" dirty="0">
                <a:latin typeface="Trebuchet MS"/>
                <a:cs typeface="Trebuchet MS"/>
              </a:rPr>
              <a:t>а</a:t>
            </a:r>
            <a:r>
              <a:rPr sz="1600" spc="-10" dirty="0">
                <a:latin typeface="Trebuchet MS"/>
                <a:cs typeface="Trebuchet MS"/>
              </a:rPr>
              <a:t>корд</a:t>
            </a:r>
            <a:r>
              <a:rPr sz="1600" spc="-15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н</a:t>
            </a:r>
            <a:r>
              <a:rPr sz="1600" spc="-20" dirty="0">
                <a:latin typeface="Trebuchet MS"/>
                <a:cs typeface="Trebuchet MS"/>
              </a:rPr>
              <a:t>н</a:t>
            </a:r>
            <a:r>
              <a:rPr sz="1600" spc="-5" dirty="0">
                <a:latin typeface="Trebuchet MS"/>
                <a:cs typeface="Trebuchet MS"/>
              </a:rPr>
              <a:t>і</a:t>
            </a:r>
            <a:r>
              <a:rPr sz="1600" spc="6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поку</a:t>
            </a:r>
            <a:r>
              <a:rPr sz="1600" spc="-5" dirty="0">
                <a:latin typeface="Trebuchet MS"/>
                <a:cs typeface="Trebuchet MS"/>
              </a:rPr>
              <a:t>п</a:t>
            </a:r>
            <a:r>
              <a:rPr sz="1600" spc="-10" dirty="0">
                <a:latin typeface="Trebuchet MS"/>
                <a:cs typeface="Trebuchet MS"/>
              </a:rPr>
              <a:t>ці,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в</a:t>
            </a:r>
            <a:r>
              <a:rPr sz="1600" spc="-5" dirty="0">
                <a:latin typeface="Trebuchet MS"/>
                <a:cs typeface="Trebuchet MS"/>
              </a:rPr>
              <a:t>к</a:t>
            </a:r>
            <a:r>
              <a:rPr sz="1600" spc="-10" dirty="0">
                <a:latin typeface="Trebuchet MS"/>
                <a:cs typeface="Trebuchet MS"/>
              </a:rPr>
              <a:t>лючаючи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з</a:t>
            </a:r>
            <a:r>
              <a:rPr sz="1600" spc="-20" dirty="0">
                <a:latin typeface="Trebuchet MS"/>
                <a:cs typeface="Trebuchet MS"/>
              </a:rPr>
              <a:t>а</a:t>
            </a:r>
            <a:r>
              <a:rPr sz="1600" spc="-10" dirty="0">
                <a:latin typeface="Trebuchet MS"/>
                <a:cs typeface="Trebuchet MS"/>
              </a:rPr>
              <a:t>корд</a:t>
            </a:r>
            <a:r>
              <a:rPr sz="1600" spc="-15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н</a:t>
            </a:r>
            <a:r>
              <a:rPr sz="1600" spc="-20" dirty="0">
                <a:latin typeface="Trebuchet MS"/>
                <a:cs typeface="Trebuchet MS"/>
              </a:rPr>
              <a:t>н</a:t>
            </a:r>
            <a:r>
              <a:rPr sz="1600" spc="-10" dirty="0">
                <a:latin typeface="Trebuchet MS"/>
                <a:cs typeface="Trebuchet MS"/>
              </a:rPr>
              <a:t>их</a:t>
            </a:r>
            <a:r>
              <a:rPr sz="1600" spc="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споживач</a:t>
            </a:r>
            <a:r>
              <a:rPr sz="1600" dirty="0">
                <a:latin typeface="Trebuchet MS"/>
                <a:cs typeface="Trebuchet MS"/>
              </a:rPr>
              <a:t>і</a:t>
            </a:r>
            <a:r>
              <a:rPr sz="1600" spc="-10" dirty="0">
                <a:latin typeface="Trebuchet MS"/>
                <a:cs typeface="Trebuchet MS"/>
              </a:rPr>
              <a:t>в, ви</a:t>
            </a:r>
            <a:r>
              <a:rPr sz="1600" spc="-5" dirty="0">
                <a:latin typeface="Trebuchet MS"/>
                <a:cs typeface="Trebuchet MS"/>
              </a:rPr>
              <a:t>г</a:t>
            </a:r>
            <a:r>
              <a:rPr sz="1600" spc="-15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т</a:t>
            </a:r>
            <a:r>
              <a:rPr sz="1600" spc="-20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влювачів,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посередн</a:t>
            </a:r>
            <a:r>
              <a:rPr sz="1600" spc="-15" dirty="0">
                <a:latin typeface="Trebuchet MS"/>
                <a:cs typeface="Trebuchet MS"/>
              </a:rPr>
              <a:t>и</a:t>
            </a:r>
            <a:r>
              <a:rPr sz="1600" spc="-10" dirty="0">
                <a:latin typeface="Trebuchet MS"/>
                <a:cs typeface="Trebuchet MS"/>
              </a:rPr>
              <a:t>к</a:t>
            </a:r>
            <a:r>
              <a:rPr sz="1600" dirty="0">
                <a:latin typeface="Trebuchet MS"/>
                <a:cs typeface="Trebuchet MS"/>
              </a:rPr>
              <a:t>і</a:t>
            </a:r>
            <a:r>
              <a:rPr sz="1600" spc="-10" dirty="0">
                <a:latin typeface="Trebuchet MS"/>
                <a:cs typeface="Trebuchet MS"/>
              </a:rPr>
              <a:t>в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і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державні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ус</a:t>
            </a:r>
            <a:r>
              <a:rPr sz="1600" spc="-15" dirty="0">
                <a:latin typeface="Trebuchet MS"/>
                <a:cs typeface="Trebuchet MS"/>
              </a:rPr>
              <a:t>т</a:t>
            </a:r>
            <a:r>
              <a:rPr sz="1600" spc="-10" dirty="0">
                <a:latin typeface="Trebuchet MS"/>
                <a:cs typeface="Trebuchet MS"/>
              </a:rPr>
              <a:t>а</a:t>
            </a:r>
            <a:r>
              <a:rPr sz="1600" spc="-20" dirty="0">
                <a:latin typeface="Trebuchet MS"/>
                <a:cs typeface="Trebuchet MS"/>
              </a:rPr>
              <a:t>н</a:t>
            </a:r>
            <a:r>
              <a:rPr sz="1600" spc="-15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ви.</a:t>
            </a:r>
            <a:endParaRPr sz="1600">
              <a:latin typeface="Trebuchet MS"/>
              <a:cs typeface="Trebuchet MS"/>
            </a:endParaRPr>
          </a:p>
          <a:p>
            <a:pPr marL="355600" marR="151130" indent="-342900">
              <a:lnSpc>
                <a:spcPct val="80100"/>
              </a:lnSpc>
              <a:spcBef>
                <a:spcPts val="395"/>
              </a:spcBef>
              <a:buFont typeface="Trebuchet MS"/>
              <a:buChar char="•"/>
              <a:tabLst>
                <a:tab pos="356235" algn="l"/>
              </a:tabLst>
            </a:pPr>
            <a:r>
              <a:rPr sz="1600" spc="-10" dirty="0">
                <a:latin typeface="Trebuchet MS"/>
                <a:cs typeface="Trebuchet MS"/>
              </a:rPr>
              <a:t>Нео</a:t>
            </a:r>
            <a:r>
              <a:rPr sz="1600" spc="-15" dirty="0">
                <a:latin typeface="Trebuchet MS"/>
                <a:cs typeface="Trebuchet MS"/>
              </a:rPr>
              <a:t>б</a:t>
            </a:r>
            <a:r>
              <a:rPr sz="1600" spc="-10" dirty="0">
                <a:latin typeface="Trebuchet MS"/>
                <a:cs typeface="Trebuchet MS"/>
              </a:rPr>
              <a:t>х</a:t>
            </a:r>
            <a:r>
              <a:rPr sz="1600" dirty="0">
                <a:latin typeface="Trebuchet MS"/>
                <a:cs typeface="Trebuchet MS"/>
              </a:rPr>
              <a:t>і</a:t>
            </a:r>
            <a:r>
              <a:rPr sz="1600" spc="-10" dirty="0">
                <a:latin typeface="Trebuchet MS"/>
                <a:cs typeface="Trebuchet MS"/>
              </a:rPr>
              <a:t>дно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провести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сегмен</a:t>
            </a:r>
            <a:r>
              <a:rPr sz="1600" spc="-20" dirty="0">
                <a:latin typeface="Trebuchet MS"/>
                <a:cs typeface="Trebuchet MS"/>
              </a:rPr>
              <a:t>т</a:t>
            </a:r>
            <a:r>
              <a:rPr sz="1600" spc="-10" dirty="0">
                <a:latin typeface="Trebuchet MS"/>
                <a:cs typeface="Trebuchet MS"/>
              </a:rPr>
              <a:t>уван</a:t>
            </a:r>
            <a:r>
              <a:rPr sz="1600" spc="-20" dirty="0">
                <a:latin typeface="Trebuchet MS"/>
                <a:cs typeface="Trebuchet MS"/>
              </a:rPr>
              <a:t>н</a:t>
            </a:r>
            <a:r>
              <a:rPr sz="1600" spc="-10" dirty="0">
                <a:latin typeface="Trebuchet MS"/>
                <a:cs typeface="Trebuchet MS"/>
              </a:rPr>
              <a:t>я</a:t>
            </a:r>
            <a:r>
              <a:rPr sz="1600" spc="6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ри</a:t>
            </a:r>
            <a:r>
              <a:rPr sz="1600" spc="-20" dirty="0">
                <a:latin typeface="Trebuchet MS"/>
                <a:cs typeface="Trebuchet MS"/>
              </a:rPr>
              <a:t>н</a:t>
            </a:r>
            <a:r>
              <a:rPr sz="1600" spc="-10" dirty="0">
                <a:latin typeface="Trebuchet MS"/>
                <a:cs typeface="Trebuchet MS"/>
              </a:rPr>
              <a:t>ку,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те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їсти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виз</a:t>
            </a:r>
            <a:r>
              <a:rPr sz="1600" spc="-15" dirty="0">
                <a:latin typeface="Trebuchet MS"/>
                <a:cs typeface="Trebuchet MS"/>
              </a:rPr>
              <a:t>н</a:t>
            </a:r>
            <a:r>
              <a:rPr sz="1600" spc="-10" dirty="0">
                <a:latin typeface="Trebuchet MS"/>
                <a:cs typeface="Trebuchet MS"/>
              </a:rPr>
              <a:t>ачити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ту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групу сп</a:t>
            </a:r>
            <a:r>
              <a:rPr sz="1600" spc="-15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жив</a:t>
            </a:r>
            <a:r>
              <a:rPr sz="1600" spc="-15" dirty="0">
                <a:latin typeface="Trebuchet MS"/>
                <a:cs typeface="Trebuchet MS"/>
              </a:rPr>
              <a:t>а</a:t>
            </a:r>
            <a:r>
              <a:rPr sz="1600" spc="-10" dirty="0">
                <a:latin typeface="Trebuchet MS"/>
                <a:cs typeface="Trebuchet MS"/>
              </a:rPr>
              <a:t>ч</a:t>
            </a:r>
            <a:r>
              <a:rPr sz="1600" dirty="0">
                <a:latin typeface="Trebuchet MS"/>
                <a:cs typeface="Trebuchet MS"/>
              </a:rPr>
              <a:t>і</a:t>
            </a:r>
            <a:r>
              <a:rPr sz="1600" spc="-10" dirty="0">
                <a:latin typeface="Trebuchet MS"/>
                <a:cs typeface="Trebuchet MS"/>
              </a:rPr>
              <a:t>в,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н</a:t>
            </a:r>
            <a:r>
              <a:rPr sz="1600" spc="-10" dirty="0">
                <a:latin typeface="Trebuchet MS"/>
                <a:cs typeface="Trebuchet MS"/>
              </a:rPr>
              <a:t>а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яку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ріє</a:t>
            </a:r>
            <a:r>
              <a:rPr sz="1600" spc="-15" dirty="0">
                <a:latin typeface="Trebuchet MS"/>
                <a:cs typeface="Trebuchet MS"/>
              </a:rPr>
              <a:t>н</a:t>
            </a:r>
            <a:r>
              <a:rPr sz="1600" spc="-10" dirty="0">
                <a:latin typeface="Trebuchet MS"/>
                <a:cs typeface="Trebuchet MS"/>
              </a:rPr>
              <a:t>т</a:t>
            </a:r>
            <a:r>
              <a:rPr sz="1600" spc="-25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ва</a:t>
            </a:r>
            <a:r>
              <a:rPr sz="1600" spc="-20" dirty="0">
                <a:latin typeface="Trebuchet MS"/>
                <a:cs typeface="Trebuchet MS"/>
              </a:rPr>
              <a:t>н</a:t>
            </a:r>
            <a:r>
              <a:rPr sz="1600" spc="-10" dirty="0">
                <a:latin typeface="Trebuchet MS"/>
                <a:cs typeface="Trebuchet MS"/>
              </a:rPr>
              <a:t>ий</a:t>
            </a:r>
            <a:r>
              <a:rPr sz="1600" spc="5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т</a:t>
            </a:r>
            <a:r>
              <a:rPr sz="1600" spc="-25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вар.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П</a:t>
            </a:r>
            <a:r>
              <a:rPr sz="1600" spc="-10" dirty="0">
                <a:latin typeface="Trebuchet MS"/>
                <a:cs typeface="Trebuchet MS"/>
              </a:rPr>
              <a:t>ідс</a:t>
            </a:r>
            <a:r>
              <a:rPr sz="1600" spc="-20" dirty="0">
                <a:latin typeface="Trebuchet MS"/>
                <a:cs typeface="Trebuchet MS"/>
              </a:rPr>
              <a:t>т</a:t>
            </a:r>
            <a:r>
              <a:rPr sz="1600" spc="-10" dirty="0">
                <a:latin typeface="Trebuchet MS"/>
                <a:cs typeface="Trebuchet MS"/>
              </a:rPr>
              <a:t>ав</a:t>
            </a:r>
            <a:r>
              <a:rPr sz="1600" spc="-20" dirty="0">
                <a:latin typeface="Trebuchet MS"/>
                <a:cs typeface="Trebuchet MS"/>
              </a:rPr>
              <a:t>о</a:t>
            </a:r>
            <a:r>
              <a:rPr sz="1600" spc="-15" dirty="0">
                <a:latin typeface="Trebuchet MS"/>
                <a:cs typeface="Trebuchet MS"/>
              </a:rPr>
              <a:t>ю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для</a:t>
            </a:r>
            <a:r>
              <a:rPr sz="1600" spc="-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сегмен</a:t>
            </a:r>
            <a:r>
              <a:rPr sz="1600" spc="-20" dirty="0">
                <a:latin typeface="Trebuchet MS"/>
                <a:cs typeface="Trebuchet MS"/>
              </a:rPr>
              <a:t>т</a:t>
            </a:r>
            <a:r>
              <a:rPr sz="1600" spc="-10" dirty="0">
                <a:latin typeface="Trebuchet MS"/>
                <a:cs typeface="Trebuchet MS"/>
              </a:rPr>
              <a:t>ува</a:t>
            </a:r>
            <a:r>
              <a:rPr sz="1600" spc="-20" dirty="0">
                <a:latin typeface="Trebuchet MS"/>
                <a:cs typeface="Trebuchet MS"/>
              </a:rPr>
              <a:t>н</a:t>
            </a:r>
            <a:r>
              <a:rPr sz="1600" spc="-15" dirty="0">
                <a:latin typeface="Trebuchet MS"/>
                <a:cs typeface="Trebuchet MS"/>
              </a:rPr>
              <a:t>н</a:t>
            </a:r>
            <a:r>
              <a:rPr sz="1600" spc="-10" dirty="0">
                <a:latin typeface="Trebuchet MS"/>
                <a:cs typeface="Trebuchet MS"/>
              </a:rPr>
              <a:t>я</a:t>
            </a:r>
            <a:r>
              <a:rPr sz="1600" spc="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є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певні</a:t>
            </a:r>
            <a:r>
              <a:rPr sz="1600" spc="-5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з</a:t>
            </a:r>
            <a:r>
              <a:rPr sz="1600" spc="-20" dirty="0">
                <a:latin typeface="Trebuchet MS"/>
                <a:cs typeface="Trebuchet MS"/>
              </a:rPr>
              <a:t>н</a:t>
            </a:r>
            <a:r>
              <a:rPr sz="1600" spc="-10" dirty="0">
                <a:latin typeface="Trebuchet MS"/>
                <a:cs typeface="Trebuchet MS"/>
              </a:rPr>
              <a:t>аки: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потре</a:t>
            </a:r>
            <a:r>
              <a:rPr sz="1600" spc="-15" dirty="0">
                <a:latin typeface="Trebuchet MS"/>
                <a:cs typeface="Trebuchet MS"/>
              </a:rPr>
              <a:t>б</a:t>
            </a:r>
            <a:r>
              <a:rPr sz="1600" spc="-10" dirty="0">
                <a:latin typeface="Trebuchet MS"/>
                <a:cs typeface="Trebuchet MS"/>
              </a:rPr>
              <a:t>и,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рів</a:t>
            </a:r>
            <a:r>
              <a:rPr sz="1600" spc="-5" dirty="0">
                <a:latin typeface="Trebuchet MS"/>
                <a:cs typeface="Trebuchet MS"/>
              </a:rPr>
              <a:t>е</a:t>
            </a:r>
            <a:r>
              <a:rPr sz="1600" spc="-10" dirty="0">
                <a:latin typeface="Trebuchet MS"/>
                <a:cs typeface="Trebuchet MS"/>
              </a:rPr>
              <a:t>нь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дох</a:t>
            </a:r>
            <a:r>
              <a:rPr sz="1600" spc="-15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д</a:t>
            </a:r>
            <a:r>
              <a:rPr sz="1600" dirty="0">
                <a:latin typeface="Trebuchet MS"/>
                <a:cs typeface="Trebuchet MS"/>
              </a:rPr>
              <a:t>і</a:t>
            </a:r>
            <a:r>
              <a:rPr sz="1600" spc="-10" dirty="0">
                <a:latin typeface="Trebuchet MS"/>
                <a:cs typeface="Trebuchet MS"/>
              </a:rPr>
              <a:t>в,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геогра</a:t>
            </a:r>
            <a:r>
              <a:rPr sz="1600" spc="-20" dirty="0">
                <a:latin typeface="Trebuchet MS"/>
                <a:cs typeface="Trebuchet MS"/>
              </a:rPr>
              <a:t>ф</a:t>
            </a:r>
            <a:r>
              <a:rPr sz="1600" spc="-10" dirty="0">
                <a:latin typeface="Trebuchet MS"/>
                <a:cs typeface="Trebuchet MS"/>
              </a:rPr>
              <a:t>ічне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р</a:t>
            </a:r>
            <a:r>
              <a:rPr sz="1600" spc="-20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з</a:t>
            </a:r>
            <a:r>
              <a:rPr sz="1600" spc="-20" dirty="0">
                <a:latin typeface="Trebuchet MS"/>
                <a:cs typeface="Trebuchet MS"/>
              </a:rPr>
              <a:t>т</a:t>
            </a:r>
            <a:r>
              <a:rPr sz="1600" spc="-10" dirty="0">
                <a:latin typeface="Trebuchet MS"/>
                <a:cs typeface="Trebuchet MS"/>
              </a:rPr>
              <a:t>ашува</a:t>
            </a:r>
            <a:r>
              <a:rPr sz="1600" spc="-5" dirty="0">
                <a:latin typeface="Trebuchet MS"/>
                <a:cs typeface="Trebuchet MS"/>
              </a:rPr>
              <a:t>н</a:t>
            </a:r>
            <a:r>
              <a:rPr sz="1600" spc="-10" dirty="0">
                <a:latin typeface="Trebuchet MS"/>
                <a:cs typeface="Trebuchet MS"/>
              </a:rPr>
              <a:t>ня,</a:t>
            </a:r>
            <a:r>
              <a:rPr sz="1600" spc="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споживчі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з</a:t>
            </a:r>
            <a:r>
              <a:rPr sz="1600" spc="-20" dirty="0">
                <a:latin typeface="Trebuchet MS"/>
                <a:cs typeface="Trebuchet MS"/>
              </a:rPr>
              <a:t>н</a:t>
            </a:r>
            <a:r>
              <a:rPr sz="1600" spc="-10" dirty="0">
                <a:latin typeface="Trebuchet MS"/>
                <a:cs typeface="Trebuchet MS"/>
              </a:rPr>
              <a:t>аки.</a:t>
            </a:r>
            <a:endParaRPr sz="1600">
              <a:latin typeface="Trebuchet MS"/>
              <a:cs typeface="Trebuchet MS"/>
            </a:endParaRPr>
          </a:p>
          <a:p>
            <a:pPr marL="355600" marR="418465" indent="-342900">
              <a:lnSpc>
                <a:spcPct val="80000"/>
              </a:lnSpc>
              <a:spcBef>
                <a:spcPts val="384"/>
              </a:spcBef>
              <a:buFont typeface="Trebuchet MS"/>
              <a:buChar char="•"/>
              <a:tabLst>
                <a:tab pos="356235" algn="l"/>
              </a:tabLst>
            </a:pPr>
            <a:r>
              <a:rPr sz="1600" spc="-10" dirty="0">
                <a:latin typeface="Trebuchet MS"/>
                <a:cs typeface="Trebuchet MS"/>
              </a:rPr>
              <a:t>Бажа</a:t>
            </a:r>
            <a:r>
              <a:rPr sz="1600" spc="-20" dirty="0">
                <a:latin typeface="Trebuchet MS"/>
                <a:cs typeface="Trebuchet MS"/>
              </a:rPr>
              <a:t>н</a:t>
            </a:r>
            <a:r>
              <a:rPr sz="1600" spc="-10" dirty="0">
                <a:latin typeface="Trebuchet MS"/>
                <a:cs typeface="Trebuchet MS"/>
              </a:rPr>
              <a:t>о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писати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недавню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іст</a:t>
            </a:r>
            <a:r>
              <a:rPr sz="1600" spc="-20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рію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ри</a:t>
            </a:r>
            <a:r>
              <a:rPr sz="1600" spc="-20" dirty="0">
                <a:latin typeface="Trebuchet MS"/>
                <a:cs typeface="Trebuchet MS"/>
              </a:rPr>
              <a:t>н</a:t>
            </a:r>
            <a:r>
              <a:rPr sz="1600" spc="-10" dirty="0">
                <a:latin typeface="Trebuchet MS"/>
                <a:cs typeface="Trebuchet MS"/>
              </a:rPr>
              <a:t>ку,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на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я</a:t>
            </a:r>
            <a:r>
              <a:rPr sz="1600" spc="-5" dirty="0">
                <a:latin typeface="Trebuchet MS"/>
                <a:cs typeface="Trebuchet MS"/>
              </a:rPr>
              <a:t>к</a:t>
            </a:r>
            <a:r>
              <a:rPr sz="1600" spc="-15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му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працює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ком</a:t>
            </a:r>
            <a:r>
              <a:rPr sz="1600" spc="-5" dirty="0">
                <a:latin typeface="Trebuchet MS"/>
                <a:cs typeface="Trebuchet MS"/>
              </a:rPr>
              <a:t>п</a:t>
            </a:r>
            <a:r>
              <a:rPr sz="1600" spc="-10" dirty="0">
                <a:latin typeface="Trebuchet MS"/>
                <a:cs typeface="Trebuchet MS"/>
              </a:rPr>
              <a:t>а</a:t>
            </a:r>
            <a:r>
              <a:rPr sz="1600" spc="-20" dirty="0">
                <a:latin typeface="Trebuchet MS"/>
                <a:cs typeface="Trebuchet MS"/>
              </a:rPr>
              <a:t>н</a:t>
            </a:r>
            <a:r>
              <a:rPr sz="1600" spc="-10" dirty="0">
                <a:latin typeface="Trebuchet MS"/>
                <a:cs typeface="Trebuchet MS"/>
              </a:rPr>
              <a:t>ія,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а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т</a:t>
            </a:r>
            <a:r>
              <a:rPr sz="1600" spc="-20" dirty="0">
                <a:latin typeface="Trebuchet MS"/>
                <a:cs typeface="Trebuchet MS"/>
              </a:rPr>
              <a:t>а</a:t>
            </a:r>
            <a:r>
              <a:rPr sz="1600" spc="-10" dirty="0">
                <a:latin typeface="Trebuchet MS"/>
                <a:cs typeface="Trebuchet MS"/>
              </a:rPr>
              <a:t>кож дати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приблиз</a:t>
            </a:r>
            <a:r>
              <a:rPr sz="1600" spc="-20" dirty="0">
                <a:latin typeface="Trebuchet MS"/>
                <a:cs typeface="Trebuchet MS"/>
              </a:rPr>
              <a:t>н</a:t>
            </a:r>
            <a:r>
              <a:rPr sz="1600" spc="-10" dirty="0">
                <a:latin typeface="Trebuchet MS"/>
                <a:cs typeface="Trebuchet MS"/>
              </a:rPr>
              <a:t>у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пот</a:t>
            </a:r>
            <a:r>
              <a:rPr sz="1600" spc="-20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чну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й</a:t>
            </a:r>
            <a:r>
              <a:rPr sz="1600" spc="-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прогн</a:t>
            </a:r>
            <a:r>
              <a:rPr sz="1600" spc="-20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з</a:t>
            </a:r>
            <a:r>
              <a:rPr sz="1600" spc="-20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ва</a:t>
            </a:r>
            <a:r>
              <a:rPr sz="1600" spc="-5" dirty="0">
                <a:latin typeface="Trebuchet MS"/>
                <a:cs typeface="Trebuchet MS"/>
              </a:rPr>
              <a:t>н</a:t>
            </a:r>
            <a:r>
              <a:rPr sz="1600" spc="-10" dirty="0">
                <a:latin typeface="Trebuchet MS"/>
                <a:cs typeface="Trebuchet MS"/>
              </a:rPr>
              <a:t>у</a:t>
            </a:r>
            <a:r>
              <a:rPr sz="1600" spc="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(на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0" dirty="0">
                <a:latin typeface="Trebuchet MS"/>
                <a:cs typeface="Trebuchet MS"/>
              </a:rPr>
              <a:t>2</a:t>
            </a:r>
            <a:r>
              <a:rPr sz="1600" spc="-10" dirty="0">
                <a:latin typeface="Trebuchet MS"/>
                <a:cs typeface="Trebuchet MS"/>
              </a:rPr>
              <a:t>-3</a:t>
            </a:r>
            <a:r>
              <a:rPr sz="1600" spc="-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року)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м</a:t>
            </a:r>
            <a:r>
              <a:rPr sz="1600" dirty="0">
                <a:latin typeface="Trebuchet MS"/>
                <a:cs typeface="Trebuchet MS"/>
              </a:rPr>
              <a:t>і</a:t>
            </a:r>
            <a:r>
              <a:rPr sz="1600" spc="-10" dirty="0">
                <a:latin typeface="Trebuchet MS"/>
                <a:cs typeface="Trebuchet MS"/>
              </a:rPr>
              <a:t>сткість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ри</a:t>
            </a:r>
            <a:r>
              <a:rPr sz="1600" spc="-20" dirty="0">
                <a:latin typeface="Trebuchet MS"/>
                <a:cs typeface="Trebuchet MS"/>
              </a:rPr>
              <a:t>н</a:t>
            </a:r>
            <a:r>
              <a:rPr sz="1600" spc="-10" dirty="0">
                <a:latin typeface="Trebuchet MS"/>
                <a:cs typeface="Trebuchet MS"/>
              </a:rPr>
              <a:t>ку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в т</a:t>
            </a:r>
            <a:r>
              <a:rPr sz="1600" spc="-20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варн</a:t>
            </a:r>
            <a:r>
              <a:rPr sz="1600" spc="-20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му</a:t>
            </a:r>
            <a:r>
              <a:rPr sz="1600" spc="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й</a:t>
            </a:r>
            <a:r>
              <a:rPr sz="1600" spc="-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грош</a:t>
            </a:r>
            <a:r>
              <a:rPr sz="1600" spc="-15" dirty="0">
                <a:latin typeface="Trebuchet MS"/>
                <a:cs typeface="Trebuchet MS"/>
              </a:rPr>
              <a:t>о</a:t>
            </a:r>
            <a:r>
              <a:rPr sz="1600" spc="-10" dirty="0">
                <a:latin typeface="Trebuchet MS"/>
                <a:cs typeface="Trebuchet MS"/>
              </a:rPr>
              <a:t>вому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виражен</a:t>
            </a:r>
            <a:r>
              <a:rPr sz="1600" spc="-20" dirty="0">
                <a:latin typeface="Trebuchet MS"/>
                <a:cs typeface="Trebuchet MS"/>
              </a:rPr>
              <a:t>н</a:t>
            </a:r>
            <a:r>
              <a:rPr sz="1600" spc="-10" dirty="0">
                <a:latin typeface="Trebuchet MS"/>
                <a:cs typeface="Trebuchet MS"/>
              </a:rPr>
              <a:t>і.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90875" y="228600"/>
            <a:ext cx="2754630" cy="55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05585" algn="l"/>
              </a:tabLst>
            </a:pP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Аналіз	рин</a:t>
            </a:r>
            <a:r>
              <a:rPr sz="3600" spc="5" dirty="0">
                <a:solidFill>
                  <a:schemeClr val="bg1"/>
                </a:solidFill>
                <a:latin typeface="Trebuchet MS"/>
                <a:cs typeface="Trebuchet MS"/>
              </a:rPr>
              <a:t>к</a:t>
            </a: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у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295400"/>
            <a:ext cx="8064500" cy="4796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>
              <a:buFont typeface="Trebuchet MS"/>
              <a:buChar char="•"/>
              <a:tabLst>
                <a:tab pos="356235" algn="l"/>
              </a:tabLst>
            </a:pPr>
            <a:r>
              <a:rPr sz="2000" i="1" dirty="0">
                <a:latin typeface="Calibri" panose="020F0502020204030204" pitchFamily="34" charset="0"/>
                <a:cs typeface="Trebuchet MS"/>
              </a:rPr>
              <a:t>Тенден</a:t>
            </a:r>
            <a:r>
              <a:rPr sz="2000" i="1" spc="5" dirty="0">
                <a:latin typeface="Calibri" panose="020F0502020204030204" pitchFamily="34" charset="0"/>
                <a:cs typeface="Trebuchet MS"/>
              </a:rPr>
              <a:t>ц</a:t>
            </a:r>
            <a:r>
              <a:rPr sz="2000" i="1" dirty="0">
                <a:latin typeface="Calibri" panose="020F0502020204030204" pitchFamily="34" charset="0"/>
                <a:cs typeface="Trebuchet MS"/>
              </a:rPr>
              <a:t>ії</a:t>
            </a:r>
            <a:r>
              <a:rPr sz="2000" i="1" spc="-5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dirty="0">
                <a:latin typeface="Calibri" panose="020F0502020204030204" pitchFamily="34" charset="0"/>
                <a:cs typeface="Trebuchet MS"/>
              </a:rPr>
              <a:t>ри</a:t>
            </a:r>
            <a:r>
              <a:rPr sz="2000" i="1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i="1" dirty="0">
                <a:latin typeface="Calibri" panose="020F0502020204030204" pitchFamily="34" charset="0"/>
                <a:cs typeface="Trebuchet MS"/>
              </a:rPr>
              <a:t>ку</a:t>
            </a:r>
            <a:endParaRPr sz="2000" dirty="0">
              <a:latin typeface="Calibri" panose="020F0502020204030204" pitchFamily="34" charset="0"/>
              <a:cs typeface="Trebuchet MS"/>
            </a:endParaRPr>
          </a:p>
          <a:p>
            <a:pPr marL="355600" marR="6350">
              <a:spcBef>
                <a:spcPts val="515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00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обхі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но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описати</a:t>
            </a:r>
            <a:r>
              <a:rPr sz="2000" spc="-3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ь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ого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нішній</a:t>
            </a:r>
            <a:r>
              <a:rPr sz="2000" spc="-4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ст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у в 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аких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сферах,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я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к р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овий</a:t>
            </a:r>
            <a:r>
              <a:rPr sz="20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поп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т,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включ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ю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ч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плат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спромож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ість</a:t>
            </a:r>
            <a:r>
              <a:rPr sz="2000" spc="-3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і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ово</a:t>
            </a:r>
            <a:r>
              <a:rPr sz="2000" spc="10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же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ня основн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х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груп</a:t>
            </a:r>
            <a:r>
              <a:rPr sz="20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кліє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тів;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ові пост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вки</a:t>
            </a:r>
            <a:r>
              <a:rPr sz="20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обхі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х</a:t>
            </a:r>
            <a:r>
              <a:rPr sz="2000" spc="-3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варів, включ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ю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ч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самі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типові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канали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пош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ре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я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;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основні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типи</a:t>
            </a:r>
            <a:r>
              <a:rPr sz="20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варів, політика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цін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і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ла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еж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в.</a:t>
            </a:r>
          </a:p>
          <a:p>
            <a:pPr marL="355600" marR="194945" algn="just">
              <a:spcBef>
                <a:spcPts val="480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000" dirty="0">
                <a:latin typeface="Calibri" panose="020F0502020204030204" pitchFamily="34" charset="0"/>
                <a:cs typeface="Trebuchet MS"/>
              </a:rPr>
              <a:t>Вар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значити</a:t>
            </a:r>
            <a:r>
              <a:rPr sz="2000" spc="-3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будь</a:t>
            </a:r>
            <a:r>
              <a:rPr sz="2000" spc="-5" dirty="0">
                <a:latin typeface="Calibri" panose="020F0502020204030204" pitchFamily="34" charset="0"/>
                <a:cs typeface="Trebuchet MS"/>
              </a:rPr>
              <a:t>-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я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кі</a:t>
            </a:r>
            <a:r>
              <a:rPr sz="20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політичні,</a:t>
            </a:r>
            <a:r>
              <a:rPr sz="2000" spc="-3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ономі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ч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ні,</a:t>
            </a:r>
            <a:r>
              <a:rPr sz="20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технологічні</a:t>
            </a:r>
            <a:r>
              <a:rPr sz="2000" spc="-3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й соціал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ь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ні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тенде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ції,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 я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кі можу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ь</a:t>
            </a:r>
            <a:r>
              <a:rPr sz="20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істо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но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впл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нути</a:t>
            </a:r>
            <a:r>
              <a:rPr sz="20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на стан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у в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айбл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жчі</a:t>
            </a:r>
            <a:r>
              <a:rPr sz="20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2</a:t>
            </a:r>
            <a:r>
              <a:rPr sz="2000" spc="-5" dirty="0">
                <a:latin typeface="Calibri" panose="020F0502020204030204" pitchFamily="34" charset="0"/>
                <a:cs typeface="Trebuchet MS"/>
              </a:rPr>
              <a:t>-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3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року,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кож спрог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озувати</a:t>
            </a:r>
            <a:r>
              <a:rPr sz="2000" spc="-3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резул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ь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0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впл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ву ц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х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тенде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ці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й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.</a:t>
            </a:r>
          </a:p>
          <a:p>
            <a:pPr marL="355600" marR="341630">
              <a:spcBef>
                <a:spcPts val="445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00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ц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ь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ому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роз</a:t>
            </a:r>
            <a:r>
              <a:rPr sz="2000" spc="10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ілі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варто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зробити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аналіз</a:t>
            </a:r>
            <a:r>
              <a:rPr sz="20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конкур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нтів к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мпанії: в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значити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основні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типи</a:t>
            </a:r>
            <a:r>
              <a:rPr sz="20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конкур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нтів (пр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я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мі кон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уре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ти, потенці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й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ні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конкур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нт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,</a:t>
            </a:r>
            <a:r>
              <a:rPr sz="20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вар</a:t>
            </a:r>
            <a:r>
              <a:rPr sz="2000" spc="-5" dirty="0">
                <a:latin typeface="Calibri" panose="020F0502020204030204" pitchFamily="34" charset="0"/>
                <a:cs typeface="Trebuchet MS"/>
              </a:rPr>
              <a:t>и-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субститут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),</a:t>
            </a:r>
            <a:r>
              <a:rPr sz="20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для кож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ого</a:t>
            </a:r>
            <a:r>
              <a:rPr sz="20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типу назва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конкр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тн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х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конкур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нтів,</a:t>
            </a:r>
            <a:r>
              <a:rPr sz="20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ти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їх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коро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ку хар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ктер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стику,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я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ти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основні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л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ь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ні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й</a:t>
            </a:r>
            <a:r>
              <a:rPr sz="20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слабкі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ст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рон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73062" y="102080"/>
            <a:ext cx="8001000" cy="767390"/>
          </a:xfrm>
          <a:prstGeom prst="rect">
            <a:avLst/>
          </a:prstGeom>
        </p:spPr>
        <p:txBody>
          <a:bodyPr vert="horz" wrap="square" lIns="0" tIns="211328" rIns="0" bIns="0" rtlCol="0">
            <a:spAutoFit/>
          </a:bodyPr>
          <a:lstStyle/>
          <a:p>
            <a:pPr marL="436245">
              <a:lnSpc>
                <a:spcPct val="100000"/>
              </a:lnSpc>
            </a:pPr>
            <a:r>
              <a:rPr sz="3600" b="0" i="0" dirty="0">
                <a:solidFill>
                  <a:schemeClr val="bg1"/>
                </a:solidFill>
                <a:latin typeface="Trebuchet MS"/>
                <a:cs typeface="Trebuchet MS"/>
              </a:rPr>
              <a:t>Організація</a:t>
            </a:r>
            <a:r>
              <a:rPr sz="3600" b="0" i="0" spc="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0" i="0" dirty="0">
                <a:solidFill>
                  <a:schemeClr val="bg1"/>
                </a:solidFill>
                <a:latin typeface="Trebuchet MS"/>
                <a:cs typeface="Trebuchet MS"/>
              </a:rPr>
              <a:t>виробничого</a:t>
            </a:r>
            <a:r>
              <a:rPr sz="3600" b="0" i="0" spc="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0" i="0" dirty="0">
                <a:solidFill>
                  <a:schemeClr val="bg1"/>
                </a:solidFill>
                <a:latin typeface="Trebuchet MS"/>
                <a:cs typeface="Trebuchet MS"/>
              </a:rPr>
              <a:t>процесу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1295400"/>
            <a:ext cx="8839200" cy="4360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Trebuchet MS"/>
              <a:buChar char="•"/>
              <a:tabLst>
                <a:tab pos="356235" algn="l"/>
              </a:tabLst>
            </a:pPr>
            <a:r>
              <a:rPr sz="2000" spc="-1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20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ц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ь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му</a:t>
            </a:r>
            <a:r>
              <a:rPr sz="2000" spc="3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зділі</a:t>
            </a:r>
            <a:r>
              <a:rPr sz="20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не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бхідно</a:t>
            </a:r>
            <a:r>
              <a:rPr sz="2000" spc="4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з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гал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м</a:t>
            </a:r>
            <a:r>
              <a:rPr sz="2000" spc="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св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ти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про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ц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ес</a:t>
            </a:r>
            <a:r>
              <a:rPr sz="2000" spc="3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виро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б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ц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ва</a:t>
            </a:r>
            <a:r>
              <a:rPr sz="2000" spc="5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но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вної</a:t>
            </a:r>
            <a:endParaRPr sz="2000" dirty="0">
              <a:latin typeface="Calibri" panose="020F0502020204030204" pitchFamily="34" charset="0"/>
              <a:cs typeface="Trebuchet MS"/>
            </a:endParaRPr>
          </a:p>
          <a:p>
            <a:pPr marL="355600"/>
            <a:r>
              <a:rPr sz="2000" spc="-10" dirty="0">
                <a:latin typeface="Calibri" panose="020F0502020204030204" pitchFamily="34" charset="0"/>
                <a:cs typeface="Trebuchet MS"/>
              </a:rPr>
              <a:t>пр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дукції</a:t>
            </a:r>
            <a:r>
              <a:rPr sz="2000" spc="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компа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spc="-5" dirty="0">
                <a:latin typeface="Calibri" panose="020F0502020204030204" pitchFamily="34" charset="0"/>
                <a:cs typeface="Trebuchet MS"/>
              </a:rPr>
              <a:t>ії,</a:t>
            </a:r>
            <a:endParaRPr sz="2000" dirty="0">
              <a:latin typeface="Calibri" panose="020F0502020204030204" pitchFamily="34" charset="0"/>
              <a:cs typeface="Trebuchet MS"/>
            </a:endParaRPr>
          </a:p>
          <a:p>
            <a:pPr marL="417830" indent="-405130">
              <a:buFont typeface="Trebuchet MS"/>
              <a:buChar char="•"/>
              <a:tabLst>
                <a:tab pos="418465" algn="l"/>
              </a:tabLst>
            </a:pPr>
            <a:r>
              <a:rPr sz="20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кож</a:t>
            </a:r>
            <a:r>
              <a:rPr sz="20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дати</a:t>
            </a:r>
            <a:r>
              <a:rPr sz="20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дп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дь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на</a:t>
            </a:r>
            <a:r>
              <a:rPr sz="20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ст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у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пні</a:t>
            </a:r>
            <a:r>
              <a:rPr sz="2000" spc="6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пита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ня:</a:t>
            </a:r>
            <a:endParaRPr sz="2000" dirty="0">
              <a:latin typeface="Calibri" panose="020F0502020204030204" pitchFamily="34" charset="0"/>
              <a:cs typeface="Trebuchet MS"/>
            </a:endParaRPr>
          </a:p>
          <a:p>
            <a:pPr marL="355600" marR="417195" indent="-342900">
              <a:spcBef>
                <a:spcPts val="365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000" spc="-10" dirty="0">
                <a:latin typeface="Calibri" panose="020F0502020204030204" pitchFamily="34" charset="0"/>
                <a:cs typeface="Trebuchet MS"/>
              </a:rPr>
              <a:t>де</a:t>
            </a:r>
            <a:r>
              <a:rPr sz="20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буде</a:t>
            </a:r>
            <a:r>
              <a:rPr sz="2000" spc="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ви</a:t>
            </a:r>
            <a:r>
              <a:rPr sz="2000" spc="-5" dirty="0">
                <a:latin typeface="Calibri" panose="020F0502020204030204" pitchFamily="34" charset="0"/>
                <a:cs typeface="Trebuchet MS"/>
              </a:rPr>
              <a:t>г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влятися</a:t>
            </a:r>
            <a:r>
              <a:rPr sz="2000" spc="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вар</a:t>
            </a:r>
            <a:r>
              <a:rPr sz="2000" spc="3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(на</a:t>
            </a:r>
            <a:r>
              <a:rPr sz="20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ючому</a:t>
            </a:r>
            <a:r>
              <a:rPr sz="20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дприємстві</a:t>
            </a:r>
            <a:r>
              <a:rPr sz="20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б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spc="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це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буде</a:t>
            </a:r>
            <a:r>
              <a:rPr sz="2000" spc="3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ве п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дприємство);</a:t>
            </a:r>
            <a:endParaRPr sz="2000" dirty="0">
              <a:latin typeface="Calibri" panose="020F0502020204030204" pitchFamily="34" charset="0"/>
              <a:cs typeface="Trebuchet MS"/>
            </a:endParaRPr>
          </a:p>
          <a:p>
            <a:pPr marL="355600" indent="-342900">
              <a:spcBef>
                <a:spcPts val="10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0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аліз</a:t>
            </a:r>
            <a:r>
              <a:rPr sz="2000" spc="3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з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бе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з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000" spc="-5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ч</a:t>
            </a:r>
            <a:r>
              <a:rPr sz="2000" spc="-5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я</a:t>
            </a:r>
            <a:r>
              <a:rPr sz="2000" spc="6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ресурс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ми</a:t>
            </a:r>
            <a:r>
              <a:rPr sz="2000" spc="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для</a:t>
            </a:r>
            <a:r>
              <a:rPr sz="20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виро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б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ц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ва</a:t>
            </a:r>
            <a:endParaRPr sz="2000" dirty="0">
              <a:latin typeface="Calibri" panose="020F0502020204030204" pitchFamily="34" charset="0"/>
              <a:cs typeface="Trebuchet MS"/>
            </a:endParaRPr>
          </a:p>
          <a:p>
            <a:pPr marL="417830" indent="-405130">
              <a:buFont typeface="Trebuchet MS"/>
              <a:buChar char="•"/>
              <a:tabLst>
                <a:tab pos="418465" algn="l"/>
              </a:tabLst>
            </a:pPr>
            <a:r>
              <a:rPr sz="2000" spc="-1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я</a:t>
            </a:r>
            <a:r>
              <a:rPr sz="2000" spc="-5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ій</a:t>
            </a:r>
            <a:r>
              <a:rPr sz="20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лькос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і,</a:t>
            </a:r>
            <a:r>
              <a:rPr sz="20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за</a:t>
            </a:r>
            <a:r>
              <a:rPr sz="20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я</a:t>
            </a:r>
            <a:r>
              <a:rPr sz="2000" spc="-5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ими</a:t>
            </a:r>
            <a:r>
              <a:rPr sz="20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цінами</a:t>
            </a:r>
            <a:r>
              <a:rPr sz="2000" spc="3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не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бхідно</a:t>
            </a:r>
            <a:r>
              <a:rPr sz="2000" spc="3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ку</a:t>
            </a:r>
            <a:r>
              <a:rPr sz="2000" spc="-5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увати</a:t>
            </a:r>
            <a:r>
              <a:rPr sz="2000" spc="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сир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вину</a:t>
            </a:r>
            <a:r>
              <a:rPr sz="2000" spc="3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й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матеріали,</a:t>
            </a:r>
            <a:endParaRPr sz="2000" dirty="0">
              <a:latin typeface="Calibri" panose="020F0502020204030204" pitchFamily="34" charset="0"/>
              <a:cs typeface="Trebuchet MS"/>
            </a:endParaRPr>
          </a:p>
          <a:p>
            <a:pPr marL="355600" indent="-342900">
              <a:buFont typeface="Trebuchet MS"/>
              <a:buChar char="•"/>
              <a:tabLst>
                <a:tab pos="356235" algn="l"/>
              </a:tabLst>
            </a:pPr>
            <a:r>
              <a:rPr sz="2000" spc="-10" dirty="0">
                <a:latin typeface="Calibri" panose="020F0502020204030204" pitchFamily="34" charset="0"/>
                <a:cs typeface="Trebuchet MS"/>
              </a:rPr>
              <a:t>я</a:t>
            </a:r>
            <a:r>
              <a:rPr sz="2000" spc="-5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репут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ція</a:t>
            </a:r>
            <a:r>
              <a:rPr sz="2000" spc="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пост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чальн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000" spc="6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сир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вини,</a:t>
            </a:r>
            <a:r>
              <a:rPr sz="2000" spc="3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їхній</a:t>
            </a:r>
            <a:r>
              <a:rPr sz="20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св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000" spc="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б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ти;</a:t>
            </a:r>
            <a:endParaRPr sz="2000" dirty="0">
              <a:latin typeface="Calibri" panose="020F0502020204030204" pitchFamily="34" charset="0"/>
              <a:cs typeface="Trebuchet MS"/>
            </a:endParaRPr>
          </a:p>
          <a:p>
            <a:pPr marL="417830" indent="-405130">
              <a:buFont typeface="Trebuchet MS"/>
              <a:buChar char="•"/>
              <a:tabLst>
                <a:tab pos="418465" algn="l"/>
              </a:tabLst>
            </a:pPr>
            <a:r>
              <a:rPr sz="20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я</a:t>
            </a:r>
            <a:r>
              <a:rPr sz="2000" spc="-5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ність</a:t>
            </a:r>
            <a:r>
              <a:rPr sz="2000" spc="3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виро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б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чих</a:t>
            </a:r>
            <a:r>
              <a:rPr sz="2000" spc="3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дх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в,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ксичн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х</a:t>
            </a:r>
            <a:r>
              <a:rPr sz="2000" spc="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реч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вин</a:t>
            </a:r>
            <a:r>
              <a:rPr sz="20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5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0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їхнє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зміщен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я.</a:t>
            </a:r>
            <a:endParaRPr sz="2000" dirty="0">
              <a:latin typeface="Calibri" panose="020F0502020204030204" pitchFamily="34" charset="0"/>
              <a:cs typeface="Trebuchet MS"/>
            </a:endParaRPr>
          </a:p>
          <a:p>
            <a:pPr marL="355600" indent="-342900">
              <a:buFont typeface="Trebuchet MS"/>
              <a:buChar char="•"/>
              <a:tabLst>
                <a:tab pos="356235" algn="l"/>
                <a:tab pos="2014220" algn="l"/>
              </a:tabLst>
            </a:pPr>
            <a:r>
              <a:rPr sz="2000" spc="-10" dirty="0">
                <a:latin typeface="Calibri" panose="020F0502020204030204" pitchFamily="34" charset="0"/>
                <a:cs typeface="Trebuchet MS"/>
              </a:rPr>
              <a:t>кошти</a:t>
            </a:r>
            <a:r>
              <a:rPr sz="20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не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бхідні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	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для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хор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ни</a:t>
            </a:r>
            <a:r>
              <a:rPr sz="2000" spc="4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000" spc="-5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лишн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ьо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го</a:t>
            </a:r>
            <a:r>
              <a:rPr sz="2000" spc="6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серед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вища</a:t>
            </a:r>
            <a:endParaRPr sz="2000" dirty="0">
              <a:latin typeface="Calibri" panose="020F0502020204030204" pitchFamily="34" charset="0"/>
              <a:cs typeface="Trebuchet MS"/>
            </a:endParaRPr>
          </a:p>
          <a:p>
            <a:pPr marL="355600" indent="-342900">
              <a:buFont typeface="Trebuchet MS"/>
              <a:buChar char="•"/>
              <a:tabLst>
                <a:tab pos="356235" algn="l"/>
              </a:tabLst>
            </a:pPr>
            <a:r>
              <a:rPr sz="2000" spc="-10" dirty="0">
                <a:latin typeface="Calibri" panose="020F0502020204030204" pitchFamily="34" charset="0"/>
                <a:cs typeface="Trebuchet MS"/>
              </a:rPr>
              <a:t>Ви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з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чити</a:t>
            </a:r>
            <a:r>
              <a:rPr sz="2000" spc="3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силь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spc="-5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000" spc="3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та</a:t>
            </a:r>
            <a:r>
              <a:rPr sz="20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сла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б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кі</a:t>
            </a:r>
            <a:r>
              <a:rPr sz="2000" spc="3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ст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ни</a:t>
            </a:r>
            <a:r>
              <a:rPr sz="2000" spc="4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про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ц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есу</a:t>
            </a:r>
            <a:r>
              <a:rPr sz="2000" spc="4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виро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б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ц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ва</a:t>
            </a:r>
            <a:endParaRPr sz="2000" dirty="0">
              <a:latin typeface="Calibri" panose="020F0502020204030204" pitchFamily="34" charset="0"/>
              <a:cs typeface="Trebuchet MS"/>
            </a:endParaRPr>
          </a:p>
          <a:p>
            <a:pPr marL="355600" indent="-342900">
              <a:buFont typeface="Trebuchet MS"/>
              <a:buChar char="•"/>
              <a:tabLst>
                <a:tab pos="356235" algn="l"/>
              </a:tabLst>
            </a:pPr>
            <a:r>
              <a:rPr sz="2000" spc="-2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ла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уван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я</a:t>
            </a:r>
            <a:r>
              <a:rPr sz="2000" spc="7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витрат</a:t>
            </a:r>
            <a:r>
              <a:rPr sz="20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на</a:t>
            </a:r>
            <a:r>
              <a:rPr sz="20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виро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б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ц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во</a:t>
            </a:r>
            <a:r>
              <a:rPr sz="2000" spc="5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продукції</a:t>
            </a:r>
            <a:endParaRPr sz="2000" dirty="0">
              <a:latin typeface="Calibri" panose="020F0502020204030204" pitchFamily="34" charset="0"/>
              <a:cs typeface="Trebuchet MS"/>
            </a:endParaRPr>
          </a:p>
          <a:p>
            <a:pPr marL="355600" indent="-342900">
              <a:buFont typeface="Trebuchet MS"/>
              <a:buChar char="•"/>
              <a:tabLst>
                <a:tab pos="356235" algn="l"/>
              </a:tabLst>
            </a:pPr>
            <a:r>
              <a:rPr sz="2000" spc="-2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гн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з</a:t>
            </a:r>
            <a:r>
              <a:rPr sz="2000" spc="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бсягу</a:t>
            </a:r>
            <a:r>
              <a:rPr sz="2000" spc="3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виро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б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ц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ва</a:t>
            </a:r>
            <a:endParaRPr sz="2000" dirty="0">
              <a:latin typeface="Calibri" panose="020F0502020204030204" pitchFamily="34" charset="0"/>
              <a:cs typeface="Trebuchet MS"/>
            </a:endParaRPr>
          </a:p>
          <a:p>
            <a:pPr marL="355600" indent="-342900">
              <a:buFont typeface="Trebuchet MS"/>
              <a:buChar char="•"/>
              <a:tabLst>
                <a:tab pos="356235" algn="l"/>
              </a:tabLst>
            </a:pPr>
            <a:r>
              <a:rPr sz="2000" spc="-15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ерт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spc="-25" dirty="0">
                <a:latin typeface="Calibri" panose="020F0502020204030204" pitchFamily="34" charset="0"/>
                <a:cs typeface="Trebuchet MS"/>
              </a:rPr>
              <a:t>ф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іка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и,</a:t>
            </a:r>
            <a:r>
              <a:rPr sz="2000" spc="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ліце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нз</a:t>
            </a:r>
            <a:r>
              <a:rPr sz="2000" spc="-5" dirty="0">
                <a:latin typeface="Calibri" panose="020F0502020204030204" pitchFamily="34" charset="0"/>
                <a:cs typeface="Trebuchet MS"/>
              </a:rPr>
              <a:t>ії,</a:t>
            </a:r>
            <a:r>
              <a:rPr sz="20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оз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воли</a:t>
            </a:r>
            <a:endParaRPr sz="2000" dirty="0">
              <a:latin typeface="Calibri" panose="020F0502020204030204" pitchFamily="34" charset="0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524567" y="31845"/>
            <a:ext cx="8001000" cy="767390"/>
          </a:xfrm>
          <a:prstGeom prst="rect">
            <a:avLst/>
          </a:prstGeom>
        </p:spPr>
        <p:txBody>
          <a:bodyPr vert="horz" wrap="square" lIns="0" tIns="211328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b="0" i="0" dirty="0">
                <a:solidFill>
                  <a:schemeClr val="bg1"/>
                </a:solidFill>
                <a:latin typeface="Trebuchet MS"/>
                <a:cs typeface="Trebuchet MS"/>
              </a:rPr>
              <a:t>Мар</a:t>
            </a:r>
            <a:r>
              <a:rPr sz="3600" b="0" i="0" spc="10" dirty="0">
                <a:solidFill>
                  <a:schemeClr val="bg1"/>
                </a:solidFill>
                <a:latin typeface="Trebuchet MS"/>
                <a:cs typeface="Trebuchet MS"/>
              </a:rPr>
              <a:t>к</a:t>
            </a:r>
            <a:r>
              <a:rPr sz="3600" b="0" i="0" dirty="0">
                <a:solidFill>
                  <a:schemeClr val="bg1"/>
                </a:solidFill>
                <a:latin typeface="Trebuchet MS"/>
                <a:cs typeface="Trebuchet MS"/>
              </a:rPr>
              <a:t>ет</a:t>
            </a:r>
            <a:r>
              <a:rPr sz="3600" b="0" i="0" spc="5" dirty="0">
                <a:solidFill>
                  <a:schemeClr val="bg1"/>
                </a:solidFill>
                <a:latin typeface="Trebuchet MS"/>
                <a:cs typeface="Trebuchet MS"/>
              </a:rPr>
              <a:t>и</a:t>
            </a:r>
            <a:r>
              <a:rPr sz="3600" b="0" i="0" dirty="0">
                <a:solidFill>
                  <a:schemeClr val="bg1"/>
                </a:solidFill>
                <a:latin typeface="Trebuchet MS"/>
                <a:cs typeface="Trebuchet MS"/>
              </a:rPr>
              <a:t>нг</a:t>
            </a:r>
            <a:r>
              <a:rPr sz="3600" b="0" i="0" spc="5" dirty="0">
                <a:solidFill>
                  <a:schemeClr val="bg1"/>
                </a:solidFill>
                <a:latin typeface="Trebuchet MS"/>
                <a:cs typeface="Trebuchet MS"/>
              </a:rPr>
              <a:t>о</a:t>
            </a:r>
            <a:r>
              <a:rPr sz="3600" b="0" i="0" dirty="0">
                <a:solidFill>
                  <a:schemeClr val="bg1"/>
                </a:solidFill>
                <a:latin typeface="Trebuchet MS"/>
                <a:cs typeface="Trebuchet MS"/>
              </a:rPr>
              <a:t>в</a:t>
            </a:r>
            <a:r>
              <a:rPr sz="3600" b="0" i="0" spc="5" dirty="0">
                <a:solidFill>
                  <a:schemeClr val="bg1"/>
                </a:solidFill>
                <a:latin typeface="Trebuchet MS"/>
                <a:cs typeface="Trebuchet MS"/>
              </a:rPr>
              <a:t>и</a:t>
            </a:r>
            <a:r>
              <a:rPr sz="3600" b="0" i="0" dirty="0">
                <a:solidFill>
                  <a:schemeClr val="bg1"/>
                </a:solidFill>
                <a:latin typeface="Trebuchet MS"/>
                <a:cs typeface="Trebuchet MS"/>
              </a:rPr>
              <a:t>й</a:t>
            </a:r>
            <a:r>
              <a:rPr sz="3600" b="0" i="0" spc="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0" i="0" dirty="0">
                <a:solidFill>
                  <a:schemeClr val="bg1"/>
                </a:solidFill>
                <a:latin typeface="Trebuchet MS"/>
                <a:cs typeface="Trebuchet MS"/>
              </a:rPr>
              <a:t>пл</a:t>
            </a:r>
            <a:r>
              <a:rPr sz="3600" b="0" i="0" spc="5" dirty="0">
                <a:solidFill>
                  <a:schemeClr val="bg1"/>
                </a:solidFill>
                <a:latin typeface="Trebuchet MS"/>
                <a:cs typeface="Trebuchet MS"/>
              </a:rPr>
              <a:t>а</a:t>
            </a:r>
            <a:r>
              <a:rPr sz="3600" b="0" i="0" dirty="0">
                <a:solidFill>
                  <a:schemeClr val="bg1"/>
                </a:solidFill>
                <a:latin typeface="Trebuchet MS"/>
                <a:cs typeface="Trebuchet MS"/>
              </a:rPr>
              <a:t>н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92326"/>
            <a:ext cx="8150860" cy="3264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195"/>
              </a:lnSpc>
              <a:buFont typeface="Trebuchet MS"/>
              <a:buChar char="•"/>
              <a:tabLst>
                <a:tab pos="356235" algn="l"/>
              </a:tabLst>
            </a:pPr>
            <a:r>
              <a:rPr sz="2400" spc="-15" dirty="0">
                <a:latin typeface="Calibri" panose="020F0502020204030204" pitchFamily="34" charset="0"/>
                <a:cs typeface="Trebuchet MS"/>
              </a:rPr>
              <a:t>Характеристи</a:t>
            </a:r>
            <a:r>
              <a:rPr sz="2400" spc="-25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spc="3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товару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,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його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20" dirty="0" err="1">
                <a:latin typeface="Calibri" panose="020F0502020204030204" pitchFamily="34" charset="0"/>
                <a:cs typeface="Trebuchet MS"/>
              </a:rPr>
              <a:t>п</a:t>
            </a:r>
            <a:r>
              <a:rPr sz="2400" spc="-35" dirty="0" err="1">
                <a:latin typeface="Calibri" panose="020F0502020204030204" pitchFamily="34" charset="0"/>
                <a:cs typeface="Trebuchet MS"/>
              </a:rPr>
              <a:t>е</a:t>
            </a:r>
            <a:r>
              <a:rPr sz="2400" spc="-20" dirty="0" err="1">
                <a:latin typeface="Calibri" panose="020F0502020204030204" pitchFamily="34" charset="0"/>
                <a:cs typeface="Trebuchet MS"/>
              </a:rPr>
              <a:t>ре</a:t>
            </a:r>
            <a:r>
              <a:rPr sz="2400" spc="-25" dirty="0" err="1">
                <a:latin typeface="Calibri" panose="020F0502020204030204" pitchFamily="34" charset="0"/>
                <a:cs typeface="Trebuchet MS"/>
              </a:rPr>
              <a:t>в</a:t>
            </a:r>
            <a:r>
              <a:rPr sz="2400" spc="-15" dirty="0" err="1">
                <a:latin typeface="Calibri" panose="020F0502020204030204" pitchFamily="34" charset="0"/>
                <a:cs typeface="Trebuchet MS"/>
              </a:rPr>
              <a:t>аги</a:t>
            </a:r>
            <a:r>
              <a:rPr sz="2400" spc="3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 err="1" smtClean="0">
                <a:latin typeface="Calibri" panose="020F0502020204030204" pitchFamily="34" charset="0"/>
                <a:cs typeface="Trebuchet MS"/>
              </a:rPr>
              <a:t>та</a:t>
            </a:r>
            <a:r>
              <a:rPr lang="uk-UA" sz="2400" spc="-15" dirty="0" smtClean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 err="1" smtClean="0">
                <a:latin typeface="Calibri" panose="020F0502020204030204" pitchFamily="34" charset="0"/>
                <a:cs typeface="Trebuchet MS"/>
              </a:rPr>
              <a:t>вигоди</a:t>
            </a:r>
            <a:endParaRPr sz="2400" dirty="0">
              <a:latin typeface="Calibri" panose="020F0502020204030204" pitchFamily="34" charset="0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400" spc="-15" dirty="0">
                <a:latin typeface="Calibri" panose="020F0502020204030204" pitchFamily="34" charset="0"/>
                <a:cs typeface="Trebuchet MS"/>
              </a:rPr>
              <a:t>Цінові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ра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егії</a:t>
            </a:r>
            <a:endParaRPr sz="2400" dirty="0">
              <a:latin typeface="Calibri" panose="020F0502020204030204" pitchFamily="34" charset="0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400" spc="-15" dirty="0">
                <a:latin typeface="Calibri" panose="020F0502020204030204" pitchFamily="34" charset="0"/>
                <a:cs typeface="Trebuchet MS"/>
              </a:rPr>
              <a:t>Прогноз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обсягів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продажу</a:t>
            </a:r>
            <a:endParaRPr sz="2400" dirty="0">
              <a:latin typeface="Calibri" panose="020F0502020204030204" pitchFamily="34" charset="0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Trebuchet MS"/>
              <a:buChar char="•"/>
              <a:tabLst>
                <a:tab pos="356235" algn="l"/>
                <a:tab pos="1489710" algn="l"/>
              </a:tabLst>
            </a:pPr>
            <a:r>
              <a:rPr sz="2400" spc="-15" dirty="0">
                <a:latin typeface="Calibri" panose="020F0502020204030204" pitchFamily="34" charset="0"/>
                <a:cs typeface="Trebuchet MS"/>
              </a:rPr>
              <a:t>Місця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	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та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канали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реаліз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ції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продукції</a:t>
            </a:r>
            <a:endParaRPr sz="2400" dirty="0">
              <a:latin typeface="Calibri" panose="020F0502020204030204" pitchFamily="34" charset="0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400" spc="-20" dirty="0">
                <a:latin typeface="Calibri" panose="020F0502020204030204" pitchFamily="34" charset="0"/>
                <a:cs typeface="Trebuchet MS"/>
              </a:rPr>
              <a:t>Просув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ння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товару</a:t>
            </a:r>
            <a:endParaRPr sz="2400" dirty="0">
              <a:latin typeface="Calibri" panose="020F0502020204030204" pitchFamily="34" charset="0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400" spc="-20" dirty="0">
                <a:latin typeface="Calibri" panose="020F0502020204030204" pitchFamily="34" charset="0"/>
                <a:cs typeface="Trebuchet MS"/>
              </a:rPr>
              <a:t>Методи</a:t>
            </a:r>
            <a:r>
              <a:rPr sz="24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стимулювання</a:t>
            </a:r>
            <a:r>
              <a:rPr sz="24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продаж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у</a:t>
            </a:r>
            <a:endParaRPr sz="2400" dirty="0">
              <a:latin typeface="Calibri" panose="020F0502020204030204" pitchFamily="34" charset="0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400" spc="-20" dirty="0">
                <a:latin typeface="Calibri" panose="020F0502020204030204" pitchFamily="34" charset="0"/>
                <a:cs typeface="Trebuchet MS"/>
              </a:rPr>
              <a:t>Персонал</a:t>
            </a:r>
            <a:endParaRPr sz="2400" dirty="0">
              <a:latin typeface="Calibri" panose="020F0502020204030204" pitchFamily="34" charset="0"/>
              <a:cs typeface="Trebuchet MS"/>
            </a:endParaRPr>
          </a:p>
          <a:p>
            <a:pPr marL="462280" indent="-449580">
              <a:lnSpc>
                <a:spcPct val="100000"/>
              </a:lnSpc>
              <a:spcBef>
                <a:spcPts val="335"/>
              </a:spcBef>
              <a:buFont typeface="Trebuchet MS"/>
              <a:buChar char="•"/>
              <a:tabLst>
                <a:tab pos="462915" algn="l"/>
              </a:tabLst>
            </a:pPr>
            <a:r>
              <a:rPr sz="2400" spc="-20" dirty="0">
                <a:latin typeface="Calibri" panose="020F0502020204030204" pitchFamily="34" charset="0"/>
                <a:cs typeface="Trebuchet MS"/>
              </a:rPr>
              <a:t>Кош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и</a:t>
            </a:r>
            <a:endParaRPr sz="2400" dirty="0">
              <a:latin typeface="Calibri" panose="020F0502020204030204" pitchFamily="34" charset="0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ropowerpoint.ru/wp-content/uploads/2013/02/GreenAbstraktMin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5021"/>
            <a:ext cx="9144001" cy="68580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539552" y="476672"/>
            <a:ext cx="8208912" cy="2585323"/>
          </a:xfrm>
          <a:prstGeom prst="rect">
            <a:avLst/>
          </a:prstGeom>
          <a:noFill/>
          <a:effectLst>
            <a:outerShdw blurRad="50800" dist="101600" dir="2700000" algn="tl" rotWithShape="0">
              <a:schemeClr val="tx1">
                <a:alpha val="40000"/>
              </a:schemeClr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5400" b="1" dirty="0" err="1">
                <a:solidFill>
                  <a:srgbClr val="FFFF00"/>
                </a:solidFill>
              </a:rPr>
              <a:t>Лекція</a:t>
            </a:r>
            <a:r>
              <a:rPr lang="ru-RU" sz="5400" b="1" dirty="0">
                <a:solidFill>
                  <a:srgbClr val="FFFF00"/>
                </a:solidFill>
              </a:rPr>
              <a:t> 8.</a:t>
            </a:r>
            <a:br>
              <a:rPr lang="ru-RU" sz="5400" b="1" dirty="0">
                <a:solidFill>
                  <a:srgbClr val="FFFF00"/>
                </a:solidFill>
              </a:rPr>
            </a:br>
            <a:r>
              <a:rPr lang="ru-RU" sz="5400" b="1" dirty="0">
                <a:solidFill>
                  <a:srgbClr val="FFFF00"/>
                </a:solidFill>
              </a:rPr>
              <a:t/>
            </a:r>
            <a:br>
              <a:rPr lang="ru-RU" sz="5400" b="1" dirty="0">
                <a:solidFill>
                  <a:srgbClr val="FFFF00"/>
                </a:solidFill>
              </a:rPr>
            </a:br>
            <a:r>
              <a:rPr lang="ru-RU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Бізнес</a:t>
            </a:r>
            <a:r>
              <a:rPr lang="ru-RU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-план </a:t>
            </a:r>
            <a:r>
              <a:rPr lang="ru-RU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проекту</a:t>
            </a:r>
            <a:endParaRPr lang="ru-RU" sz="5400" b="1" dirty="0">
              <a:ln w="50800"/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5867400"/>
            <a:ext cx="6657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000" b="1" dirty="0" err="1">
                <a:solidFill>
                  <a:srgbClr val="FFFFFF"/>
                </a:solidFill>
              </a:rPr>
              <a:t>Ковалюк</a:t>
            </a:r>
            <a:r>
              <a:rPr lang="uk-UA" sz="2000" b="1" dirty="0">
                <a:solidFill>
                  <a:srgbClr val="FFFFFF"/>
                </a:solidFill>
              </a:rPr>
              <a:t> </a:t>
            </a:r>
            <a:r>
              <a:rPr lang="ru-RU" sz="2000" b="1" dirty="0">
                <a:solidFill>
                  <a:srgbClr val="FFFFFF"/>
                </a:solidFill>
              </a:rPr>
              <a:t>Т.В.</a:t>
            </a:r>
            <a:r>
              <a:rPr lang="en-US" sz="2000" b="1" dirty="0">
                <a:solidFill>
                  <a:srgbClr val="FFFFFF"/>
                </a:solidFill>
              </a:rPr>
              <a:t>,</a:t>
            </a:r>
            <a:r>
              <a:rPr lang="ru-RU" sz="2000" b="1" dirty="0">
                <a:solidFill>
                  <a:srgbClr val="FFFFFF"/>
                </a:solidFill>
              </a:rPr>
              <a:t> </a:t>
            </a:r>
            <a:r>
              <a:rPr lang="uk-UA" sz="2000" b="1" dirty="0">
                <a:solidFill>
                  <a:srgbClr val="FFFFFF"/>
                </a:solidFill>
              </a:rPr>
              <a:t>д</a:t>
            </a:r>
            <a:r>
              <a:rPr lang="ru-RU" sz="2000" b="1" dirty="0" err="1">
                <a:solidFill>
                  <a:srgbClr val="FFFFFF"/>
                </a:solidFill>
              </a:rPr>
              <a:t>оцент</a:t>
            </a:r>
            <a:r>
              <a:rPr lang="ru-RU" sz="2000" b="1" dirty="0">
                <a:solidFill>
                  <a:srgbClr val="FFFFFF"/>
                </a:solidFill>
              </a:rPr>
              <a:t> </a:t>
            </a:r>
            <a:r>
              <a:rPr lang="ru-RU" sz="2000" b="1" dirty="0" err="1">
                <a:solidFill>
                  <a:srgbClr val="FFFFFF"/>
                </a:solidFill>
              </a:rPr>
              <a:t>кафедри</a:t>
            </a:r>
            <a:r>
              <a:rPr lang="ru-RU" sz="2000" b="1" dirty="0">
                <a:solidFill>
                  <a:srgbClr val="FFFFFF"/>
                </a:solidFill>
              </a:rPr>
              <a:t> </a:t>
            </a:r>
            <a:r>
              <a:rPr lang="ru-RU" sz="2000" b="1" dirty="0" err="1" smtClean="0">
                <a:solidFill>
                  <a:srgbClr val="FFFFFF"/>
                </a:solidFill>
              </a:rPr>
              <a:t>інформатики</a:t>
            </a:r>
            <a:r>
              <a:rPr lang="ru-RU" sz="2000" b="1" dirty="0" smtClean="0">
                <a:solidFill>
                  <a:srgbClr val="FFFFFF"/>
                </a:solidFill>
              </a:rPr>
              <a:t> НАУКМА</a:t>
            </a:r>
            <a:endParaRPr lang="ru-RU" sz="2000" b="1" dirty="0">
              <a:solidFill>
                <a:srgbClr val="FFFFFF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</a:rPr>
              <a:t>tkovalyuk@ukr.net</a:t>
            </a:r>
            <a:endParaRPr lang="ru-RU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80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325974"/>
            <a:ext cx="9144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1660" marR="6350" indent="-3109595">
              <a:lnSpc>
                <a:spcPct val="100000"/>
              </a:lnSpc>
            </a:pPr>
            <a:r>
              <a:rPr sz="3200" i="0" dirty="0" err="1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Організаційно</a:t>
            </a:r>
            <a:r>
              <a:rPr sz="3200" i="0" dirty="0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–</a:t>
            </a:r>
            <a:r>
              <a:rPr sz="3200" i="0" dirty="0" err="1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упр</a:t>
            </a:r>
            <a:r>
              <a:rPr sz="3200" i="0" spc="5" dirty="0" err="1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а</a:t>
            </a:r>
            <a:r>
              <a:rPr sz="3200" i="0" dirty="0" err="1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влінська</a:t>
            </a:r>
            <a:r>
              <a:rPr sz="3200" i="0" spc="-55" dirty="0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sz="3200" i="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стр</a:t>
            </a:r>
            <a:r>
              <a:rPr sz="3200" i="0" spc="5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у</a:t>
            </a:r>
            <a:r>
              <a:rPr sz="3200" i="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кту</a:t>
            </a:r>
            <a:r>
              <a:rPr sz="3200" i="0" spc="5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р</a:t>
            </a:r>
            <a:r>
              <a:rPr sz="3200" i="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а</a:t>
            </a:r>
            <a:r>
              <a:rPr sz="3200" i="0" spc="-45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sz="3200" i="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та персонал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92326"/>
            <a:ext cx="8455660" cy="30444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195"/>
              </a:lnSpc>
              <a:buFont typeface="Trebuchet MS"/>
              <a:buChar char="•"/>
              <a:tabLst>
                <a:tab pos="356235" algn="l"/>
              </a:tabLst>
            </a:pPr>
            <a:r>
              <a:rPr sz="2400" spc="-15" dirty="0">
                <a:latin typeface="Calibri" panose="020F0502020204030204" pitchFamily="34" charset="0"/>
                <a:cs typeface="Trebuchet MS"/>
              </a:rPr>
              <a:t>Організаційно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–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 err="1">
                <a:latin typeface="Calibri" panose="020F0502020204030204" pitchFamily="34" charset="0"/>
                <a:cs typeface="Trebuchet MS"/>
              </a:rPr>
              <a:t>управлінсь</a:t>
            </a:r>
            <a:r>
              <a:rPr sz="2400" spc="-25" dirty="0" err="1">
                <a:latin typeface="Calibri" panose="020F0502020204030204" pitchFamily="34" charset="0"/>
                <a:cs typeface="Trebuchet MS"/>
              </a:rPr>
              <a:t>к</a:t>
            </a:r>
            <a:r>
              <a:rPr sz="2400" spc="-15" dirty="0" err="1">
                <a:latin typeface="Calibri" panose="020F0502020204030204" pitchFamily="34" charset="0"/>
                <a:cs typeface="Trebuchet MS"/>
              </a:rPr>
              <a:t>а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 err="1" smtClean="0">
                <a:latin typeface="Calibri" panose="020F0502020204030204" pitchFamily="34" charset="0"/>
                <a:cs typeface="Trebuchet MS"/>
              </a:rPr>
              <a:t>структура</a:t>
            </a:r>
            <a:r>
              <a:rPr lang="uk-UA" sz="2400" spc="-15" dirty="0" smtClean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20" dirty="0" err="1" smtClean="0">
                <a:latin typeface="Calibri" panose="020F0502020204030204" pitchFamily="34" charset="0"/>
                <a:cs typeface="Trebuchet MS"/>
              </a:rPr>
              <a:t>компанією</a:t>
            </a:r>
            <a:endParaRPr sz="2400" dirty="0">
              <a:latin typeface="Calibri" panose="020F0502020204030204" pitchFamily="34" charset="0"/>
              <a:cs typeface="Trebuchet MS"/>
            </a:endParaRPr>
          </a:p>
          <a:p>
            <a:pPr marL="355600" marR="6350" indent="-342900">
              <a:lnSpc>
                <a:spcPts val="3020"/>
              </a:lnSpc>
              <a:spcBef>
                <a:spcPts val="720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400" spc="-20" dirty="0">
                <a:latin typeface="Calibri" panose="020F0502020204030204" pitchFamily="34" charset="0"/>
                <a:cs typeface="Trebuchet MS"/>
              </a:rPr>
              <a:t>Власник</a:t>
            </a:r>
            <a:r>
              <a:rPr sz="2400" spc="-35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,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керівн</a:t>
            </a:r>
            <a:r>
              <a:rPr sz="2400" spc="-35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ки</a:t>
            </a:r>
            <a:r>
              <a:rPr sz="2400" spc="3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та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400" spc="-3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рсонал,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їх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зн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ння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 та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досвід</a:t>
            </a:r>
            <a:endParaRPr sz="2400" dirty="0">
              <a:latin typeface="Calibri" panose="020F0502020204030204" pitchFamily="34" charset="0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400" spc="-15" dirty="0">
                <a:latin typeface="Calibri" panose="020F0502020204030204" pitchFamily="34" charset="0"/>
                <a:cs typeface="Trebuchet MS"/>
              </a:rPr>
              <a:t>Кількі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ть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3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рацюючих</a:t>
            </a:r>
            <a:r>
              <a:rPr sz="2400" spc="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та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тенде</a:t>
            </a:r>
            <a:r>
              <a:rPr sz="2400" spc="-3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ція</a:t>
            </a:r>
            <a:r>
              <a:rPr sz="24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розвитку</a:t>
            </a:r>
            <a:endParaRPr sz="2400" dirty="0">
              <a:latin typeface="Calibri" panose="020F0502020204030204" pitchFamily="34" charset="0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400" spc="-20" dirty="0">
                <a:latin typeface="Calibri" panose="020F0502020204030204" pitchFamily="34" charset="0"/>
                <a:cs typeface="Trebuchet MS"/>
              </a:rPr>
              <a:t>Орг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ніз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ція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підбору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та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мотивації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персоналу</a:t>
            </a:r>
            <a:endParaRPr sz="2400" dirty="0">
              <a:latin typeface="Calibri" panose="020F0502020204030204" pitchFamily="34" charset="0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400" spc="-15" dirty="0">
                <a:latin typeface="Calibri" panose="020F0502020204030204" pitchFamily="34" charset="0"/>
                <a:cs typeface="Trebuchet MS"/>
              </a:rPr>
              <a:t>Основні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з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сад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spc="-2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рпора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ив</a:t>
            </a:r>
            <a:r>
              <a:rPr sz="2400" spc="-3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ої</a:t>
            </a:r>
            <a:r>
              <a:rPr sz="2400" spc="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культур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и</a:t>
            </a:r>
            <a:endParaRPr sz="2400" dirty="0">
              <a:latin typeface="Calibri" panose="020F0502020204030204" pitchFamily="34" charset="0"/>
              <a:cs typeface="Trebuchet MS"/>
            </a:endParaRPr>
          </a:p>
          <a:p>
            <a:pPr marL="355600" marR="424815" indent="-342900">
              <a:lnSpc>
                <a:spcPts val="3020"/>
              </a:lnSpc>
              <a:spcBef>
                <a:spcPts val="720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400" spc="-20" dirty="0">
                <a:latin typeface="Calibri" panose="020F0502020204030204" pitchFamily="34" charset="0"/>
                <a:cs typeface="Trebuchet MS"/>
              </a:rPr>
              <a:t>Корпор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тивна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соціальна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25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ідповід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льність компанії</a:t>
            </a:r>
            <a:endParaRPr sz="2400" dirty="0">
              <a:latin typeface="Calibri" panose="020F0502020204030204" pitchFamily="34" charset="0"/>
              <a:cs typeface="Trebuchet MS"/>
            </a:endParaRPr>
          </a:p>
          <a:p>
            <a:pPr marL="355600" indent="-342900">
              <a:lnSpc>
                <a:spcPts val="3335"/>
              </a:lnSpc>
              <a:spcBef>
                <a:spcPts val="290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400" spc="-15" dirty="0">
                <a:latin typeface="Calibri" panose="020F0502020204030204" pitchFamily="34" charset="0"/>
                <a:cs typeface="Trebuchet MS"/>
              </a:rPr>
              <a:t>Витра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на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оплату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пр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ці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персоналу</a:t>
            </a:r>
            <a:endParaRPr sz="2400" dirty="0">
              <a:latin typeface="Calibri" panose="020F0502020204030204" pitchFamily="34" charset="0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274023"/>
            <a:ext cx="9144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350">
              <a:lnSpc>
                <a:spcPct val="100000"/>
              </a:lnSpc>
            </a:pPr>
            <a:r>
              <a:rPr sz="3600" i="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Фіна</a:t>
            </a:r>
            <a:r>
              <a:rPr sz="3600" i="0" spc="-1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н</a:t>
            </a:r>
            <a:r>
              <a:rPr sz="3600" i="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сові</a:t>
            </a:r>
            <a:r>
              <a:rPr sz="3600" i="0" spc="-2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sz="3600" i="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прогноз та</a:t>
            </a:r>
            <a:r>
              <a:rPr sz="3600" i="0" spc="-15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sz="3600" i="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фі</a:t>
            </a:r>
            <a:r>
              <a:rPr sz="3600" i="0" spc="-15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н</a:t>
            </a:r>
            <a:r>
              <a:rPr sz="3600" i="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ансове планування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295400"/>
            <a:ext cx="7484109" cy="3930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Trebuchet MS"/>
              <a:buChar char="•"/>
              <a:tabLst>
                <a:tab pos="356235" algn="l"/>
                <a:tab pos="4126865" algn="l"/>
              </a:tabLst>
            </a:pPr>
            <a:r>
              <a:rPr sz="2400" dirty="0">
                <a:latin typeface="Calibri" panose="020F0502020204030204" pitchFamily="34" charset="0"/>
                <a:cs typeface="Trebuchet MS"/>
              </a:rPr>
              <a:t>Обгр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у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нтування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тр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би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	в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ф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нансо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их р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у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ах: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400" dirty="0">
                <a:latin typeface="Calibri" panose="020F0502020204030204" pitchFamily="34" charset="0"/>
                <a:cs typeface="Trebuchet MS"/>
              </a:rPr>
              <a:t>Визн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ч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ння п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чатк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х</a:t>
            </a:r>
            <a:r>
              <a:rPr sz="2400" spc="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та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точних в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трат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400" dirty="0">
                <a:latin typeface="Calibri" panose="020F0502020204030204" pitchFamily="34" charset="0"/>
                <a:cs typeface="Trebuchet MS"/>
              </a:rPr>
              <a:t>Велич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на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ста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утного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ф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нду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4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л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асні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та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запози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ч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ені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грошо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і кошти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400" dirty="0">
                <a:latin typeface="Calibri" panose="020F0502020204030204" pitchFamily="34" charset="0"/>
                <a:cs typeface="Trebuchet MS"/>
              </a:rPr>
              <a:t>Пр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гноз 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уху грошо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их</a:t>
            </a:r>
            <a:r>
              <a:rPr sz="24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ш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ів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400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ходи,</a:t>
            </a:r>
            <a:r>
              <a:rPr sz="2400" spc="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тра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и 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пр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буток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400" dirty="0">
                <a:latin typeface="Calibri" panose="020F0502020204030204" pitchFamily="34" charset="0"/>
                <a:cs typeface="Trebuchet MS"/>
              </a:rPr>
              <a:t>Визн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ч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ння точ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и беззбитк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сті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400" dirty="0">
                <a:latin typeface="Calibri" panose="020F0502020204030204" pitchFamily="34" charset="0"/>
                <a:cs typeface="Trebuchet MS"/>
              </a:rPr>
              <a:t>Роз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ахунок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 ф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інанс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х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ф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ц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є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нтів</a:t>
            </a:r>
          </a:p>
          <a:p>
            <a:pPr marL="355600" indent="-342900">
              <a:lnSpc>
                <a:spcPts val="2860"/>
              </a:lnSpc>
              <a:spcBef>
                <a:spcPts val="580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400" dirty="0">
                <a:latin typeface="Calibri" panose="020F0502020204030204" pitchFamily="34" charset="0"/>
                <a:cs typeface="Trebuchet MS"/>
              </a:rPr>
              <a:t>Те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м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ності пр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ту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28600" y="-152400"/>
            <a:ext cx="8915400" cy="800219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259079">
              <a:lnSpc>
                <a:spcPct val="100000"/>
              </a:lnSpc>
            </a:pPr>
            <a:r>
              <a:rPr sz="3600" i="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Фіна</a:t>
            </a:r>
            <a:r>
              <a:rPr sz="3600" i="0" spc="-1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н</a:t>
            </a:r>
            <a:r>
              <a:rPr sz="3600" i="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сові</a:t>
            </a:r>
            <a:r>
              <a:rPr sz="3600" i="0" spc="-2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sz="3600" i="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прогнози та </a:t>
            </a:r>
            <a:r>
              <a:rPr sz="3600" i="0" spc="-15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ф</a:t>
            </a:r>
            <a:r>
              <a:rPr sz="3600" i="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інанс</a:t>
            </a:r>
            <a:r>
              <a:rPr sz="3600" i="0" spc="-1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о</a:t>
            </a:r>
            <a:r>
              <a:rPr sz="3600" i="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вий</a:t>
            </a:r>
            <a:r>
              <a:rPr sz="3600" i="0" spc="-35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sz="3600" i="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план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071227"/>
            <a:ext cx="9144000" cy="4910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Trebuchet MS"/>
              <a:buChar char="•"/>
              <a:tabLst>
                <a:tab pos="356235" algn="l"/>
              </a:tabLst>
            </a:pPr>
            <a:r>
              <a:rPr sz="2400" i="1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400" i="1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i="1" dirty="0">
                <a:latin typeface="Calibri" panose="020F0502020204030204" pitchFamily="34" charset="0"/>
                <a:cs typeface="Trebuchet MS"/>
              </a:rPr>
              <a:t>изнач</a:t>
            </a:r>
            <a:r>
              <a:rPr sz="2400" i="1" spc="5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i="1" dirty="0">
                <a:latin typeface="Calibri" panose="020F0502020204030204" pitchFamily="34" charset="0"/>
                <a:cs typeface="Trebuchet MS"/>
              </a:rPr>
              <a:t>ння</a:t>
            </a:r>
            <a:r>
              <a:rPr sz="2400" i="1" spc="-6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i="1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i="1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i="1" dirty="0">
                <a:latin typeface="Calibri" panose="020F0502020204030204" pitchFamily="34" charset="0"/>
                <a:cs typeface="Trebuchet MS"/>
              </a:rPr>
              <a:t>ш</a:t>
            </a:r>
            <a:r>
              <a:rPr sz="2400" i="1" spc="-1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400" i="1" dirty="0">
                <a:latin typeface="Calibri" panose="020F0502020204030204" pitchFamily="34" charset="0"/>
                <a:cs typeface="Trebuchet MS"/>
              </a:rPr>
              <a:t>ів</a:t>
            </a:r>
            <a:r>
              <a:rPr sz="2400" i="1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i="1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i="1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i="1" dirty="0">
                <a:latin typeface="Calibri" panose="020F0502020204030204" pitchFamily="34" charset="0"/>
                <a:cs typeface="Trebuchet MS"/>
              </a:rPr>
              <a:t>джерела</a:t>
            </a:r>
            <a:r>
              <a:rPr sz="2400" i="1" spc="-3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i="1" dirty="0">
                <a:latin typeface="Calibri" panose="020F0502020204030204" pitchFamily="34" charset="0"/>
                <a:cs typeface="Trebuchet MS"/>
              </a:rPr>
              <a:t>фінан</a:t>
            </a:r>
            <a:r>
              <a:rPr sz="2400" i="1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400" i="1" dirty="0">
                <a:latin typeface="Calibri" panose="020F0502020204030204" pitchFamily="34" charset="0"/>
                <a:cs typeface="Trebuchet MS"/>
              </a:rPr>
              <a:t>ува</a:t>
            </a:r>
            <a:r>
              <a:rPr sz="2400" i="1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400" i="1" dirty="0">
                <a:latin typeface="Calibri" panose="020F0502020204030204" pitchFamily="34" charset="0"/>
                <a:cs typeface="Trebuchet MS"/>
              </a:rPr>
              <a:t>ня</a:t>
            </a:r>
            <a:r>
              <a:rPr sz="2400" i="1" spc="-5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i="1" dirty="0">
                <a:latin typeface="Calibri" panose="020F0502020204030204" pitchFamily="34" charset="0"/>
                <a:cs typeface="Trebuchet MS"/>
              </a:rPr>
              <a:t>проек</a:t>
            </a:r>
            <a:r>
              <a:rPr sz="2400" i="1" spc="-1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400" i="1" dirty="0">
                <a:latin typeface="Calibri" panose="020F0502020204030204" pitchFamily="34" charset="0"/>
                <a:cs typeface="Trebuchet MS"/>
              </a:rPr>
              <a:t>у</a:t>
            </a:r>
            <a:endParaRPr sz="2400" dirty="0">
              <a:latin typeface="Calibri" panose="020F0502020204030204" pitchFamily="34" charset="0"/>
              <a:cs typeface="Trebuchet MS"/>
            </a:endParaRPr>
          </a:p>
          <a:p>
            <a:pPr marL="355600" marR="6350" indent="-342900">
              <a:lnSpc>
                <a:spcPct val="80000"/>
              </a:lnSpc>
              <a:spcBef>
                <a:spcPts val="480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40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ц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ь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ому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роз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ілі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обхі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но</a:t>
            </a:r>
            <a:r>
              <a:rPr sz="2400" spc="-3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класти п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л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ан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ержан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я</a:t>
            </a:r>
            <a:r>
              <a:rPr sz="24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коштів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для створен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я або</a:t>
            </a:r>
            <a:r>
              <a:rPr sz="24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роз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ш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ре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ня</a:t>
            </a:r>
            <a:r>
              <a:rPr sz="24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підпр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ємств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,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бто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вказа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: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скіл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ь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ки </a:t>
            </a:r>
            <a:r>
              <a:rPr sz="2400" b="1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400" b="1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b="1" dirty="0">
                <a:latin typeface="Calibri" panose="020F0502020204030204" pitchFamily="34" charset="0"/>
                <a:cs typeface="Trebuchet MS"/>
              </a:rPr>
              <a:t>обхі</a:t>
            </a:r>
            <a:r>
              <a:rPr sz="2400" b="1" spc="5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400" b="1" dirty="0">
                <a:latin typeface="Calibri" panose="020F0502020204030204" pitchFamily="34" charset="0"/>
                <a:cs typeface="Trebuchet MS"/>
              </a:rPr>
              <a:t>но</a:t>
            </a:r>
            <a:r>
              <a:rPr sz="2400" spc="-3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коштів для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реалізації</a:t>
            </a:r>
            <a:r>
              <a:rPr sz="24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ного</a:t>
            </a:r>
            <a:r>
              <a:rPr sz="2400" spc="-3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проекту; 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жер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ла о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ержан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я</a:t>
            </a:r>
            <a:r>
              <a:rPr sz="24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коштів; очікуван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й</a:t>
            </a:r>
            <a:r>
              <a:rPr sz="24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стр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 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овер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ня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ла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ни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х коштів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і одержання</a:t>
            </a:r>
            <a:r>
              <a:rPr sz="24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ін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естор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ми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пр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бутку.</a:t>
            </a:r>
          </a:p>
          <a:p>
            <a:pPr marL="355600" indent="-342900">
              <a:lnSpc>
                <a:spcPct val="100000"/>
              </a:lnSpc>
              <a:buFont typeface="Trebuchet MS"/>
              <a:buChar char="•"/>
              <a:tabLst>
                <a:tab pos="356235" algn="l"/>
              </a:tabLst>
            </a:pPr>
            <a:r>
              <a:rPr sz="2400" spc="-10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айте коротк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й</a:t>
            </a:r>
            <a:r>
              <a:rPr sz="24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оп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вартості про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кту 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таким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кате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г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орі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я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м:</a:t>
            </a:r>
          </a:p>
          <a:p>
            <a:pPr marL="355600" marR="267970" indent="-342900">
              <a:lnSpc>
                <a:spcPct val="80000"/>
              </a:lnSpc>
              <a:spcBef>
                <a:spcPts val="480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400" dirty="0">
                <a:latin typeface="Calibri" panose="020F0502020204030204" pitchFamily="34" charset="0"/>
                <a:cs typeface="Trebuchet MS"/>
              </a:rPr>
              <a:t>нові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закупі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лі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(земл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я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,</a:t>
            </a:r>
            <a:r>
              <a:rPr sz="24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пр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міще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ня</a:t>
            </a:r>
            <a:r>
              <a:rPr sz="24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й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споруджен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ня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,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включ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ю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ч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и тр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нс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ор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уван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ня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,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стр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хуван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ня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,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уст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новку й будів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ни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цтво);</a:t>
            </a:r>
          </a:p>
          <a:p>
            <a:pPr marL="355600" indent="-342900">
              <a:lnSpc>
                <a:spcPct val="100000"/>
              </a:lnSpc>
              <a:buFont typeface="Trebuchet MS"/>
              <a:buChar char="•"/>
              <a:tabLst>
                <a:tab pos="356235" algn="l"/>
              </a:tabLst>
            </a:pPr>
            <a:r>
              <a:rPr sz="2400" dirty="0">
                <a:latin typeface="Calibri" panose="020F0502020204030204" pitchFamily="34" charset="0"/>
                <a:cs typeface="Trebuchet MS"/>
              </a:rPr>
              <a:t>поліпшен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я</a:t>
            </a:r>
            <a:r>
              <a:rPr sz="2400" spc="-3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інфраструк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ур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;</a:t>
            </a:r>
          </a:p>
          <a:p>
            <a:pPr marL="355600" marR="562610" indent="-342900">
              <a:lnSpc>
                <a:spcPct val="80100"/>
              </a:lnSpc>
              <a:spcBef>
                <a:spcPts val="475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400" dirty="0">
                <a:latin typeface="Calibri" panose="020F0502020204030204" pitchFamily="34" charset="0"/>
                <a:cs typeface="Trebuchet MS"/>
              </a:rPr>
              <a:t>збільше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ня</a:t>
            </a:r>
            <a:r>
              <a:rPr sz="24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об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ро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х</a:t>
            </a:r>
            <a:r>
              <a:rPr sz="2400" spc="-4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коштів (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ч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кові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тки,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дод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ткові запаси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рови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й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г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ових</a:t>
            </a:r>
            <a:r>
              <a:rPr sz="2400" spc="-3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робів,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нові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міністрат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і в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тки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й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тки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на маркет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нг</a:t>
            </a:r>
            <a:r>
              <a:rPr sz="24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і збут);</a:t>
            </a:r>
          </a:p>
          <a:p>
            <a:pPr marL="355600" marR="42545" indent="-342900">
              <a:lnSpc>
                <a:spcPct val="80000"/>
              </a:lnSpc>
              <a:spcBef>
                <a:spcPts val="480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40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редба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ч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і 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ви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тки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проекту 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(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пр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бл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зно</a:t>
            </a:r>
            <a:r>
              <a:rPr sz="24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1</a:t>
            </a:r>
            <a:r>
              <a:rPr sz="2400" spc="20" dirty="0">
                <a:latin typeface="Calibri" panose="020F0502020204030204" pitchFamily="34" charset="0"/>
                <a:cs typeface="Trebuchet MS"/>
              </a:rPr>
              <a:t>5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-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2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0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%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суми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рших трьох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кате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г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орій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тків).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1295400"/>
            <a:ext cx="8009255" cy="393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Trebuchet MS"/>
              <a:buChar char="•"/>
              <a:tabLst>
                <a:tab pos="356235" algn="l"/>
              </a:tabLst>
            </a:pPr>
            <a:r>
              <a:rPr sz="2400" i="1" dirty="0">
                <a:latin typeface="Calibri" panose="020F0502020204030204" pitchFamily="34" charset="0"/>
                <a:cs typeface="Trebuchet MS"/>
              </a:rPr>
              <a:t>Ум</a:t>
            </a:r>
            <a:r>
              <a:rPr sz="2400" i="1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i="1" dirty="0">
                <a:latin typeface="Calibri" panose="020F0502020204030204" pitchFamily="34" charset="0"/>
                <a:cs typeface="Trebuchet MS"/>
              </a:rPr>
              <a:t>ви </a:t>
            </a:r>
            <a:r>
              <a:rPr sz="2400" i="1" spc="-10" dirty="0">
                <a:latin typeface="Calibri" panose="020F0502020204030204" pitchFamily="34" charset="0"/>
                <a:cs typeface="Trebuchet MS"/>
              </a:rPr>
              <a:t>ф</a:t>
            </a:r>
            <a:r>
              <a:rPr sz="2400" i="1" dirty="0">
                <a:latin typeface="Calibri" panose="020F0502020204030204" pitchFamily="34" charset="0"/>
                <a:cs typeface="Trebuchet MS"/>
              </a:rPr>
              <a:t>інансування й за</a:t>
            </a:r>
            <a:r>
              <a:rPr sz="2400" i="1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400" i="1" dirty="0">
                <a:latin typeface="Calibri" panose="020F0502020204030204" pitchFamily="34" charset="0"/>
                <a:cs typeface="Trebuchet MS"/>
              </a:rPr>
              <a:t>тава</a:t>
            </a:r>
            <a:endParaRPr sz="2400" dirty="0">
              <a:latin typeface="Calibri" panose="020F0502020204030204" pitchFamily="34" charset="0"/>
              <a:cs typeface="Trebuchet MS"/>
            </a:endParaRPr>
          </a:p>
          <a:p>
            <a:pPr marL="355600" marR="485775" indent="-342900">
              <a:lnSpc>
                <a:spcPct val="80000"/>
              </a:lnSpc>
              <a:spcBef>
                <a:spcPts val="575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400" dirty="0">
                <a:latin typeface="Calibri" panose="020F0502020204030204" pitchFamily="34" charset="0"/>
                <a:cs typeface="Trebuchet MS"/>
              </a:rPr>
              <a:t>Розгля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аючи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м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ф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нансу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ання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пр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ту,</a:t>
            </a:r>
            <a:r>
              <a:rPr sz="2400" spc="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варто точно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вказа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и об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яг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нео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б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хідного 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едиту,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ж докладно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зро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б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ити</a:t>
            </a:r>
            <a:r>
              <a:rPr sz="2400" spc="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графі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й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го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оде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жання й п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г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шення.</a:t>
            </a:r>
          </a:p>
          <a:p>
            <a:pPr marL="355600" indent="-342900">
              <a:lnSpc>
                <a:spcPct val="100000"/>
              </a:lnSpc>
              <a:buFont typeface="Trebuchet MS"/>
              <a:buChar char="•"/>
              <a:tabLst>
                <a:tab pos="356235" algn="l"/>
              </a:tabLst>
            </a:pPr>
            <a:r>
              <a:rPr sz="2400" dirty="0">
                <a:latin typeface="Calibri" panose="020F0502020204030204" pitchFamily="34" charset="0"/>
                <a:cs typeface="Trebuchet MS"/>
              </a:rPr>
              <a:t>Не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бх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дно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значити:</a:t>
            </a:r>
          </a:p>
          <a:p>
            <a:pPr marL="355600" marR="6350" indent="-342900">
              <a:lnSpc>
                <a:spcPct val="80000"/>
              </a:lnSpc>
              <a:spcBef>
                <a:spcPts val="575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40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м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едиту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ання: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ма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нео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б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хідного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едиту; графік п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г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шення кр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диту;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стр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 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едиту 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бо п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зик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;</a:t>
            </a:r>
            <a:r>
              <a:rPr sz="2400" spc="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пр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ц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нт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ставка;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пільго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ий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пе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400" spc="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л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я п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г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шення кр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диту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(п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зик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);</a:t>
            </a:r>
            <a:r>
              <a:rPr sz="2400" spc="4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м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плати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новн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ї с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у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ми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зи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й від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отк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в;</a:t>
            </a:r>
          </a:p>
          <a:p>
            <a:pPr marL="355600" marR="1056640" indent="-342900">
              <a:lnSpc>
                <a:spcPct val="80000"/>
              </a:lnSpc>
              <a:spcBef>
                <a:spcPts val="580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40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нко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spc="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варті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ть станового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заб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зпе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ч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ення,</a:t>
            </a:r>
            <a:r>
              <a:rPr sz="24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яке пр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нуєть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я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л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я г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рантуван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я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зик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,</a:t>
            </a:r>
            <a:r>
              <a:rPr sz="2400" spc="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за р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зульт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ми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тної</a:t>
            </a:r>
            <a:r>
              <a:rPr sz="24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ц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інки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майна.</a:t>
            </a:r>
          </a:p>
        </p:txBody>
      </p:sp>
      <p:sp>
        <p:nvSpPr>
          <p:cNvPr id="4" name="object 2"/>
          <p:cNvSpPr txBox="1">
            <a:spLocks/>
          </p:cNvSpPr>
          <p:nvPr/>
        </p:nvSpPr>
        <p:spPr bwMode="auto">
          <a:xfrm>
            <a:off x="228600" y="-152400"/>
            <a:ext cx="89154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384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9pPr>
          </a:lstStyle>
          <a:p>
            <a:pPr marL="259079"/>
            <a:r>
              <a:rPr lang="ru-RU" sz="3600" kern="0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Фіна</a:t>
            </a:r>
            <a:r>
              <a:rPr lang="ru-RU" sz="3600" kern="0" spc="-10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н</a:t>
            </a:r>
            <a:r>
              <a:rPr lang="ru-RU" sz="3600" kern="0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сові</a:t>
            </a:r>
            <a:r>
              <a:rPr lang="ru-RU" sz="3600" kern="0" spc="-20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lang="ru-RU" sz="3600" kern="0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прогнози та </a:t>
            </a:r>
            <a:r>
              <a:rPr lang="ru-RU" sz="3600" kern="0" spc="-15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ф</a:t>
            </a:r>
            <a:r>
              <a:rPr lang="ru-RU" sz="3600" kern="0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інанс</a:t>
            </a:r>
            <a:r>
              <a:rPr lang="ru-RU" sz="3600" kern="0" spc="-10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о</a:t>
            </a:r>
            <a:r>
              <a:rPr lang="ru-RU" sz="3600" kern="0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вий</a:t>
            </a:r>
            <a:r>
              <a:rPr lang="ru-RU" sz="3600" kern="0" spc="-35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lang="ru-RU" sz="3600" kern="0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план</a:t>
            </a:r>
            <a:endParaRPr lang="ru-RU" sz="3600" kern="0" dirty="0">
              <a:solidFill>
                <a:schemeClr val="bg1"/>
              </a:solidFill>
              <a:latin typeface="Calibri" panose="020F0502020204030204" pitchFamily="34" charset="0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1447800"/>
            <a:ext cx="8534400" cy="3554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02260" indent="-342900" algn="just">
              <a:lnSpc>
                <a:spcPct val="100000"/>
              </a:lnSpc>
              <a:buFont typeface="Trebuchet MS"/>
              <a:buChar char="•"/>
              <a:tabLst>
                <a:tab pos="356235" algn="l"/>
              </a:tabLst>
            </a:pPr>
            <a:r>
              <a:rPr sz="2400" dirty="0">
                <a:latin typeface="Calibri" panose="020F0502020204030204" pitchFamily="34" charset="0"/>
                <a:cs typeface="Trebuchet MS"/>
              </a:rPr>
              <a:t>Якщо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дпр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є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м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ство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планує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татку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ання, нео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б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хідно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дод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тково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аза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и його кількі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ть, тип, в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готовлювача</a:t>
            </a:r>
            <a:r>
              <a:rPr sz="2400" spc="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ткування, а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ж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у кого й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на яких у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м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ах</a:t>
            </a:r>
            <a:r>
              <a:rPr sz="2400" spc="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но 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б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уде придбано.</a:t>
            </a:r>
          </a:p>
          <a:p>
            <a:pPr marL="355600" marR="64135" indent="-342900">
              <a:lnSpc>
                <a:spcPct val="100000"/>
              </a:lnSpc>
              <a:spcBef>
                <a:spcPts val="575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400" dirty="0">
                <a:latin typeface="Calibri" panose="020F0502020204030204" pitchFamily="34" charset="0"/>
                <a:cs typeface="Trebuchet MS"/>
              </a:rPr>
              <a:t>Ос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бли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ага варто п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ид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лити</a:t>
            </a:r>
            <a:r>
              <a:rPr sz="24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дж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лам,</a:t>
            </a:r>
            <a:r>
              <a:rPr sz="24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за рахунок яких буде з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й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сню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я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ф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нансу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ання пр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ту.</a:t>
            </a:r>
            <a:r>
              <a:rPr sz="2400" spc="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ж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ела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нео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б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хідно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зподілити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на 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лька категор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й,</a:t>
            </a:r>
            <a:r>
              <a:rPr sz="2400" spc="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напр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кла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: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400" dirty="0">
                <a:latin typeface="Calibri" panose="020F0502020204030204" pitchFamily="34" charset="0"/>
                <a:cs typeface="Trebuchet MS"/>
              </a:rPr>
              <a:t>власні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шти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м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анії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(наявні й плановані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)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;</a:t>
            </a:r>
          </a:p>
          <a:p>
            <a:pPr marL="355600" marR="6350" indent="-342900">
              <a:lnSpc>
                <a:spcPct val="100000"/>
              </a:lnSpc>
              <a:spcBef>
                <a:spcPts val="580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400" dirty="0">
                <a:latin typeface="Calibri" panose="020F0502020204030204" pitchFamily="34" charset="0"/>
                <a:cs typeface="Trebuchet MS"/>
              </a:rPr>
              <a:t>зовн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шнє ф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нансу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ання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(гр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шові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й 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арні 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едити, інв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сти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ц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ї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).</a:t>
            </a:r>
          </a:p>
        </p:txBody>
      </p:sp>
      <p:sp>
        <p:nvSpPr>
          <p:cNvPr id="4" name="object 2"/>
          <p:cNvSpPr txBox="1">
            <a:spLocks/>
          </p:cNvSpPr>
          <p:nvPr/>
        </p:nvSpPr>
        <p:spPr bwMode="auto">
          <a:xfrm>
            <a:off x="228600" y="-152400"/>
            <a:ext cx="89154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384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9pPr>
          </a:lstStyle>
          <a:p>
            <a:pPr marL="259079"/>
            <a:r>
              <a:rPr lang="ru-RU" sz="3600" kern="0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Фіна</a:t>
            </a:r>
            <a:r>
              <a:rPr lang="ru-RU" sz="3600" kern="0" spc="-10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н</a:t>
            </a:r>
            <a:r>
              <a:rPr lang="ru-RU" sz="3600" kern="0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сові</a:t>
            </a:r>
            <a:r>
              <a:rPr lang="ru-RU" sz="3600" kern="0" spc="-20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lang="ru-RU" sz="3600" kern="0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прогнози та </a:t>
            </a:r>
            <a:r>
              <a:rPr lang="ru-RU" sz="3600" kern="0" spc="-15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ф</a:t>
            </a:r>
            <a:r>
              <a:rPr lang="ru-RU" sz="3600" kern="0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інанс</a:t>
            </a:r>
            <a:r>
              <a:rPr lang="ru-RU" sz="3600" kern="0" spc="-10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о</a:t>
            </a:r>
            <a:r>
              <a:rPr lang="ru-RU" sz="3600" kern="0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вий</a:t>
            </a:r>
            <a:r>
              <a:rPr lang="ru-RU" sz="3600" kern="0" spc="-35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lang="ru-RU" sz="3600" kern="0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план</a:t>
            </a:r>
            <a:endParaRPr lang="ru-RU" sz="3600" kern="0" dirty="0">
              <a:solidFill>
                <a:schemeClr val="bg1"/>
              </a:solidFill>
              <a:latin typeface="Calibri" panose="020F0502020204030204" pitchFamily="34" charset="0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1295400"/>
            <a:ext cx="8534400" cy="4691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Trebuchet MS"/>
              <a:buChar char="•"/>
              <a:tabLst>
                <a:tab pos="356235" algn="l"/>
              </a:tabLst>
            </a:pPr>
            <a:r>
              <a:rPr sz="2200" i="1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200" i="1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200" i="1" dirty="0">
                <a:latin typeface="Calibri" panose="020F0502020204030204" pitchFamily="34" charset="0"/>
                <a:cs typeface="Trebuchet MS"/>
              </a:rPr>
              <a:t>ибут</a:t>
            </a:r>
            <a:r>
              <a:rPr sz="2200" i="1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200" i="1" dirty="0">
                <a:latin typeface="Calibri" panose="020F0502020204030204" pitchFamily="34" charset="0"/>
                <a:cs typeface="Trebuchet MS"/>
              </a:rPr>
              <a:t>ов</a:t>
            </a:r>
            <a:r>
              <a:rPr sz="2200" i="1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200" i="1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200" i="1" spc="-1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200" i="1" dirty="0">
                <a:latin typeface="Calibri" panose="020F0502020204030204" pitchFamily="34" charset="0"/>
                <a:cs typeface="Trebuchet MS"/>
              </a:rPr>
              <a:t>ь</a:t>
            </a:r>
            <a:r>
              <a:rPr sz="2200" i="1" spc="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i="1" dirty="0">
                <a:latin typeface="Calibri" panose="020F0502020204030204" pitchFamily="34" charset="0"/>
                <a:cs typeface="Trebuchet MS"/>
              </a:rPr>
              <a:t>проек</a:t>
            </a:r>
            <a:r>
              <a:rPr sz="2200" i="1" spc="-1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200" i="1" dirty="0">
                <a:latin typeface="Calibri" panose="020F0502020204030204" pitchFamily="34" charset="0"/>
                <a:cs typeface="Trebuchet MS"/>
              </a:rPr>
              <a:t>у</a:t>
            </a:r>
            <a:endParaRPr sz="2200" dirty="0">
              <a:latin typeface="Calibri" panose="020F0502020204030204" pitchFamily="34" charset="0"/>
              <a:cs typeface="Trebuchet MS"/>
            </a:endParaRPr>
          </a:p>
          <a:p>
            <a:pPr marL="355600" marR="6350" indent="-342900">
              <a:lnSpc>
                <a:spcPts val="1920"/>
              </a:lnSpc>
              <a:spcBef>
                <a:spcPts val="465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200" dirty="0">
                <a:latin typeface="Calibri" panose="020F0502020204030204" pitchFamily="34" charset="0"/>
                <a:cs typeface="Trebuchet MS"/>
              </a:rPr>
              <a:t>Цей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роз</a:t>
            </a:r>
            <a:r>
              <a:rPr sz="2200" spc="5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іл</a:t>
            </a:r>
            <a:r>
              <a:rPr sz="22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бізн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200" spc="5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200" spc="-5" dirty="0">
                <a:latin typeface="Calibri" panose="020F0502020204030204" pitchFamily="34" charset="0"/>
                <a:cs typeface="Trebuchet MS"/>
              </a:rPr>
              <a:t>-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плану</a:t>
            </a:r>
            <a:r>
              <a:rPr sz="22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розр</a:t>
            </a:r>
            <a:r>
              <a:rPr sz="22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бл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я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ється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з м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2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ю уз</a:t>
            </a:r>
            <a:r>
              <a:rPr sz="22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гал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ь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я картини</a:t>
            </a:r>
            <a:r>
              <a:rPr sz="22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попер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дніх</a:t>
            </a:r>
            <a:r>
              <a:rPr sz="22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скла</a:t>
            </a:r>
            <a:r>
              <a:rPr sz="2200" spc="5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ових</a:t>
            </a:r>
            <a:r>
              <a:rPr sz="22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ч</a:t>
            </a:r>
            <a:r>
              <a:rPr sz="22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стин</a:t>
            </a:r>
            <a:r>
              <a:rPr sz="22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плану,</a:t>
            </a:r>
            <a:r>
              <a:rPr sz="22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200" spc="5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нак</a:t>
            </a:r>
            <a:r>
              <a:rPr sz="22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пр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дс</a:t>
            </a:r>
            <a:r>
              <a:rPr sz="2200" spc="5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авляє їх</a:t>
            </a:r>
            <a:r>
              <a:rPr sz="22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2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оцінному</a:t>
            </a:r>
            <a:r>
              <a:rPr sz="2200" spc="-3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ражен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і.</a:t>
            </a:r>
            <a:r>
              <a:rPr sz="22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Розр</a:t>
            </a:r>
            <a:r>
              <a:rPr sz="22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хун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2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фінансового</a:t>
            </a:r>
            <a:r>
              <a:rPr sz="2200" spc="-3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плану д</a:t>
            </a:r>
            <a:r>
              <a:rPr sz="22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зволяють</a:t>
            </a:r>
            <a:r>
              <a:rPr sz="22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дійти</a:t>
            </a:r>
            <a:r>
              <a:rPr sz="22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сновку</a:t>
            </a:r>
            <a:r>
              <a:rPr sz="22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про</a:t>
            </a:r>
            <a:r>
              <a:rPr sz="22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реал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ь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ність</a:t>
            </a:r>
            <a:r>
              <a:rPr sz="22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проекту з</a:t>
            </a:r>
          </a:p>
          <a:p>
            <a:pPr marL="355600" marR="822960">
              <a:lnSpc>
                <a:spcPts val="1920"/>
              </a:lnSpc>
            </a:pPr>
            <a:r>
              <a:rPr sz="220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ономі</a:t>
            </a:r>
            <a:r>
              <a:rPr sz="2200" spc="5" dirty="0">
                <a:latin typeface="Calibri" panose="020F0502020204030204" pitchFamily="34" charset="0"/>
                <a:cs typeface="Trebuchet MS"/>
              </a:rPr>
              <a:t>ч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ної</a:t>
            </a:r>
            <a:r>
              <a:rPr sz="2200" spc="-3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2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чки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зору.</a:t>
            </a:r>
            <a:r>
              <a:rPr sz="22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Це також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2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зволить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редба</a:t>
            </a:r>
            <a:r>
              <a:rPr sz="2200" spc="5" dirty="0">
                <a:latin typeface="Calibri" panose="020F0502020204030204" pitchFamily="34" charset="0"/>
                <a:cs typeface="Trebuchet MS"/>
              </a:rPr>
              <a:t>ч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200" spc="5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и проблеми</a:t>
            </a:r>
            <a:r>
              <a:rPr sz="2200" spc="-3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й</a:t>
            </a:r>
            <a:r>
              <a:rPr sz="22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зрів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ня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ти р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аль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ни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й</a:t>
            </a:r>
            <a:r>
              <a:rPr sz="22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хід справ</a:t>
            </a:r>
            <a:r>
              <a:rPr sz="22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с запланованим.</a:t>
            </a:r>
          </a:p>
          <a:p>
            <a:pPr marL="355600" marR="144145" indent="-342900">
              <a:lnSpc>
                <a:spcPts val="1920"/>
              </a:lnSpc>
              <a:spcBef>
                <a:spcPts val="480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200" dirty="0">
                <a:latin typeface="Calibri" panose="020F0502020204030204" pitchFamily="34" charset="0"/>
                <a:cs typeface="Trebuchet MS"/>
              </a:rPr>
              <a:t>Найчас</a:t>
            </a:r>
            <a:r>
              <a:rPr sz="2200" spc="5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іше</a:t>
            </a:r>
            <a:r>
              <a:rPr sz="2200" spc="-3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прог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оз</a:t>
            </a:r>
            <a:r>
              <a:rPr sz="22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робиться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 н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2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три</a:t>
            </a:r>
            <a:r>
              <a:rPr sz="22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роки,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пр</a:t>
            </a:r>
            <a:r>
              <a:rPr sz="2200" spc="-15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ч</a:t>
            </a:r>
            <a:r>
              <a:rPr sz="22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му</a:t>
            </a:r>
            <a:r>
              <a:rPr sz="22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на п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рший рік</a:t>
            </a:r>
            <a:r>
              <a:rPr sz="22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2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ється</a:t>
            </a:r>
            <a:r>
              <a:rPr sz="22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помісячна</a:t>
            </a:r>
            <a:r>
              <a:rPr sz="2200" spc="-3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розбивка,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на</a:t>
            </a:r>
            <a:r>
              <a:rPr sz="22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другий</a:t>
            </a:r>
            <a:r>
              <a:rPr sz="22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-</a:t>
            </a:r>
            <a:r>
              <a:rPr sz="22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покварт</a:t>
            </a:r>
            <a:r>
              <a:rPr sz="22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л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ь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на,</a:t>
            </a:r>
            <a:r>
              <a:rPr sz="2200" spc="-3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2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за третій</a:t>
            </a:r>
            <a:r>
              <a:rPr sz="22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рік</a:t>
            </a:r>
            <a:r>
              <a:rPr sz="22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пр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дс</a:t>
            </a:r>
            <a:r>
              <a:rPr sz="2200" spc="5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авляються</a:t>
            </a:r>
            <a:r>
              <a:rPr sz="22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загал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ь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ні</a:t>
            </a:r>
            <a:r>
              <a:rPr sz="2200" spc="-3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резул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ь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2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ти за</a:t>
            </a:r>
            <a:r>
              <a:rPr sz="22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12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міся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ц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ів.</a:t>
            </a: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200" dirty="0">
                <a:latin typeface="Calibri" panose="020F0502020204030204" pitchFamily="34" charset="0"/>
                <a:cs typeface="Trebuchet MS"/>
              </a:rPr>
              <a:t>Роз</a:t>
            </a:r>
            <a:r>
              <a:rPr sz="2200" spc="5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іл</a:t>
            </a:r>
            <a:r>
              <a:rPr sz="22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містить</a:t>
            </a:r>
            <a:r>
              <a:rPr sz="22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у собі к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л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ь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ка д</a:t>
            </a:r>
            <a:r>
              <a:rPr sz="22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куме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тів,</a:t>
            </a:r>
            <a:r>
              <a:rPr sz="22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2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саме:</a:t>
            </a:r>
          </a:p>
          <a:p>
            <a:pPr marL="355600" indent="-342900">
              <a:lnSpc>
                <a:spcPct val="100000"/>
              </a:lnSpc>
              <a:buFont typeface="Trebuchet MS"/>
              <a:buChar char="•"/>
              <a:tabLst>
                <a:tab pos="356235" algn="l"/>
              </a:tabLst>
            </a:pPr>
            <a:r>
              <a:rPr sz="2200" dirty="0">
                <a:latin typeface="Calibri" panose="020F0502020204030204" pitchFamily="34" charset="0"/>
                <a:cs typeface="Trebuchet MS"/>
              </a:rPr>
              <a:t>прог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оз</a:t>
            </a:r>
            <a:r>
              <a:rPr sz="22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обся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г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у р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аліз</a:t>
            </a:r>
            <a:r>
              <a:rPr sz="22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ції;</a:t>
            </a:r>
          </a:p>
          <a:p>
            <a:pPr marL="355600" indent="-342900">
              <a:lnSpc>
                <a:spcPct val="100000"/>
              </a:lnSpc>
              <a:buFont typeface="Trebuchet MS"/>
              <a:buChar char="•"/>
              <a:tabLst>
                <a:tab pos="356235" algn="l"/>
              </a:tabLst>
            </a:pPr>
            <a:r>
              <a:rPr sz="2200" dirty="0">
                <a:latin typeface="Calibri" panose="020F0502020204030204" pitchFamily="34" charset="0"/>
                <a:cs typeface="Trebuchet MS"/>
              </a:rPr>
              <a:t>прог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озований</a:t>
            </a:r>
            <a:r>
              <a:rPr sz="2200" spc="-5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звіт про</a:t>
            </a:r>
            <a:r>
              <a:rPr sz="22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2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хо</a:t>
            </a:r>
            <a:r>
              <a:rPr sz="2200" spc="5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200" spc="-3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підпр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ємств</a:t>
            </a:r>
            <a:r>
              <a:rPr sz="22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;</a:t>
            </a:r>
          </a:p>
          <a:p>
            <a:pPr marL="355600" indent="-342900">
              <a:lnSpc>
                <a:spcPct val="100000"/>
              </a:lnSpc>
              <a:buFont typeface="Trebuchet MS"/>
              <a:buChar char="•"/>
              <a:tabLst>
                <a:tab pos="356235" algn="l"/>
              </a:tabLst>
            </a:pPr>
            <a:r>
              <a:rPr sz="2200" dirty="0">
                <a:latin typeface="Calibri" panose="020F0502020204030204" pitchFamily="34" charset="0"/>
                <a:cs typeface="Trebuchet MS"/>
              </a:rPr>
              <a:t>прог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озований</a:t>
            </a:r>
            <a:r>
              <a:rPr sz="2200" spc="-5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бал</a:t>
            </a:r>
            <a:r>
              <a:rPr sz="22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нс;</a:t>
            </a:r>
          </a:p>
          <a:p>
            <a:pPr marL="355600" indent="-342900">
              <a:lnSpc>
                <a:spcPct val="100000"/>
              </a:lnSpc>
              <a:buFont typeface="Trebuchet MS"/>
              <a:buChar char="•"/>
              <a:tabLst>
                <a:tab pos="356235" algn="l"/>
              </a:tabLst>
            </a:pPr>
            <a:r>
              <a:rPr sz="2200" dirty="0">
                <a:latin typeface="Calibri" panose="020F0502020204030204" pitchFamily="34" charset="0"/>
                <a:cs typeface="Trebuchet MS"/>
              </a:rPr>
              <a:t>звіт про</a:t>
            </a:r>
            <a:r>
              <a:rPr sz="22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рух 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г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ро</a:t>
            </a:r>
            <a:r>
              <a:rPr sz="2200" spc="5" dirty="0">
                <a:latin typeface="Calibri" panose="020F0502020204030204" pitchFamily="34" charset="0"/>
                <a:cs typeface="Trebuchet MS"/>
              </a:rPr>
              <a:t>ш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ових</a:t>
            </a:r>
            <a:r>
              <a:rPr sz="2200" spc="-4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коштів;</a:t>
            </a:r>
          </a:p>
          <a:p>
            <a:pPr marL="355600" indent="-342900">
              <a:lnSpc>
                <a:spcPct val="100000"/>
              </a:lnSpc>
              <a:buFont typeface="Trebuchet MS"/>
              <a:buChar char="•"/>
              <a:tabLst>
                <a:tab pos="356235" algn="l"/>
              </a:tabLst>
            </a:pPr>
            <a:r>
              <a:rPr sz="2200" dirty="0">
                <a:latin typeface="Calibri" panose="020F0502020204030204" pitchFamily="34" charset="0"/>
                <a:cs typeface="Trebuchet MS"/>
              </a:rPr>
              <a:t>динаміка</a:t>
            </a:r>
            <a:r>
              <a:rPr sz="22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зміни</a:t>
            </a:r>
            <a:r>
              <a:rPr sz="22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основн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х</a:t>
            </a:r>
            <a:r>
              <a:rPr sz="22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фінансов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х</a:t>
            </a:r>
            <a:r>
              <a:rPr sz="2200" spc="-4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коефіціє</a:t>
            </a:r>
            <a:r>
              <a:rPr sz="2200" spc="-1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200" dirty="0">
                <a:latin typeface="Calibri" panose="020F0502020204030204" pitchFamily="34" charset="0"/>
                <a:cs typeface="Trebuchet MS"/>
              </a:rPr>
              <a:t>тів.</a:t>
            </a:r>
          </a:p>
        </p:txBody>
      </p:sp>
      <p:sp>
        <p:nvSpPr>
          <p:cNvPr id="4" name="object 2"/>
          <p:cNvSpPr txBox="1">
            <a:spLocks/>
          </p:cNvSpPr>
          <p:nvPr/>
        </p:nvSpPr>
        <p:spPr bwMode="auto">
          <a:xfrm>
            <a:off x="228600" y="-152400"/>
            <a:ext cx="89154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384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9pPr>
          </a:lstStyle>
          <a:p>
            <a:pPr marL="259079"/>
            <a:r>
              <a:rPr lang="ru-RU" sz="3600" kern="0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Фіна</a:t>
            </a:r>
            <a:r>
              <a:rPr lang="ru-RU" sz="3600" kern="0" spc="-10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н</a:t>
            </a:r>
            <a:r>
              <a:rPr lang="ru-RU" sz="3600" kern="0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сові</a:t>
            </a:r>
            <a:r>
              <a:rPr lang="ru-RU" sz="3600" kern="0" spc="-20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lang="ru-RU" sz="3600" kern="0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прогнози та </a:t>
            </a:r>
            <a:r>
              <a:rPr lang="ru-RU" sz="3600" kern="0" spc="-15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ф</a:t>
            </a:r>
            <a:r>
              <a:rPr lang="ru-RU" sz="3600" kern="0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інанс</a:t>
            </a:r>
            <a:r>
              <a:rPr lang="ru-RU" sz="3600" kern="0" spc="-10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о</a:t>
            </a:r>
            <a:r>
              <a:rPr lang="ru-RU" sz="3600" kern="0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вий</a:t>
            </a:r>
            <a:r>
              <a:rPr lang="ru-RU" sz="3600" kern="0" spc="-35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lang="ru-RU" sz="3600" kern="0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план</a:t>
            </a:r>
            <a:endParaRPr lang="ru-RU" sz="3600" kern="0" dirty="0">
              <a:solidFill>
                <a:schemeClr val="bg1"/>
              </a:solidFill>
              <a:latin typeface="Calibri" panose="020F0502020204030204" pitchFamily="34" charset="0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535940" y="37531"/>
            <a:ext cx="8001000" cy="767390"/>
          </a:xfrm>
          <a:prstGeom prst="rect">
            <a:avLst/>
          </a:prstGeom>
        </p:spPr>
        <p:txBody>
          <a:bodyPr vert="horz" wrap="square" lIns="0" tIns="211328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Риз</a:t>
            </a:r>
            <a:r>
              <a:rPr sz="3600" spc="1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и</a:t>
            </a:r>
            <a:r>
              <a:rPr sz="360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ки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4997"/>
            <a:ext cx="6423025" cy="22057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Trebuchet MS"/>
              <a:buChar char="•"/>
              <a:tabLst>
                <a:tab pos="356235" algn="l"/>
              </a:tabLst>
            </a:pPr>
            <a:r>
              <a:rPr sz="2400" spc="-20" dirty="0">
                <a:latin typeface="Calibri" panose="020F0502020204030204" pitchFamily="34" charset="0"/>
                <a:cs typeface="Trebuchet MS"/>
              </a:rPr>
              <a:t>Це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–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ймо</a:t>
            </a:r>
            <a:r>
              <a:rPr sz="2400" spc="-3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ірність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spc="-3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400" spc="-3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кн</a:t>
            </a:r>
            <a:r>
              <a:rPr sz="2400" spc="-35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400" spc="-3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я</a:t>
            </a:r>
            <a:r>
              <a:rPr sz="2400" spc="3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зб</a:t>
            </a:r>
            <a:r>
              <a:rPr sz="2400" spc="-3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тків</a:t>
            </a:r>
            <a:endParaRPr sz="2400" dirty="0">
              <a:latin typeface="Calibri" panose="020F0502020204030204" pitchFamily="34" charset="0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400" spc="-15" dirty="0">
                <a:latin typeface="Calibri" panose="020F0502020204030204" pitchFamily="34" charset="0"/>
                <a:cs typeface="Trebuchet MS"/>
              </a:rPr>
              <a:t>Ступінь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ризику:</a:t>
            </a:r>
            <a:endParaRPr sz="2400" dirty="0">
              <a:latin typeface="Calibri" panose="020F0502020204030204" pitchFamily="34" charset="0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400" spc="-20" dirty="0">
                <a:latin typeface="Calibri" panose="020F0502020204030204" pitchFamily="34" charset="0"/>
                <a:cs typeface="Trebuchet MS"/>
              </a:rPr>
              <a:t>Допустимий</a:t>
            </a:r>
            <a:endParaRPr sz="2400" dirty="0">
              <a:latin typeface="Calibri" panose="020F0502020204030204" pitchFamily="34" charset="0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400" spc="-20" dirty="0">
                <a:latin typeface="Calibri" panose="020F0502020204030204" pitchFamily="34" charset="0"/>
                <a:cs typeface="Trebuchet MS"/>
              </a:rPr>
              <a:t>Критичний</a:t>
            </a:r>
            <a:endParaRPr sz="2400" dirty="0">
              <a:latin typeface="Calibri" panose="020F0502020204030204" pitchFamily="34" charset="0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400" spc="-2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стр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офічний</a:t>
            </a:r>
            <a:endParaRPr sz="2400" dirty="0">
              <a:latin typeface="Calibri" panose="020F0502020204030204" pitchFamily="34" charset="0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800" y="228600"/>
            <a:ext cx="629729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7730" algn="l"/>
              </a:tabLst>
            </a:pPr>
            <a:r>
              <a:rPr sz="3600" b="1" dirty="0" err="1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Джерела</a:t>
            </a:r>
            <a:r>
              <a:rPr sz="3600" b="1" spc="1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sz="36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вин</a:t>
            </a:r>
            <a:r>
              <a:rPr sz="3600" b="1" spc="10" dirty="0" err="1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и</a:t>
            </a:r>
            <a:r>
              <a:rPr sz="36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кнен</a:t>
            </a:r>
            <a:r>
              <a:rPr sz="3600" b="1" spc="5" dirty="0" err="1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н</a:t>
            </a:r>
            <a:r>
              <a:rPr sz="36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я</a:t>
            </a:r>
            <a:r>
              <a:rPr lang="uk-UA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sz="36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ризиків</a:t>
            </a:r>
            <a:endParaRPr sz="3600" b="1" dirty="0">
              <a:solidFill>
                <a:schemeClr val="bg1"/>
              </a:solidFill>
              <a:latin typeface="Calibri" panose="020F0502020204030204" pitchFamily="34" charset="0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4997"/>
            <a:ext cx="8608060" cy="29443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6235" algn="l"/>
              </a:tabLst>
            </a:pPr>
            <a:r>
              <a:rPr sz="2400" spc="-15" dirty="0">
                <a:latin typeface="Calibri" panose="020F0502020204030204" pitchFamily="34" charset="0"/>
                <a:cs typeface="Trebuchet MS"/>
              </a:rPr>
              <a:t>Риз</a:t>
            </a:r>
            <a:r>
              <a:rPr sz="2400" spc="-3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ки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можна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spc="-3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аліфікувати</a:t>
            </a:r>
            <a:r>
              <a:rPr sz="2400" spc="3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20" dirty="0" err="1">
                <a:latin typeface="Calibri" panose="020F0502020204030204" pitchFamily="34" charset="0"/>
                <a:cs typeface="Trebuchet MS"/>
              </a:rPr>
              <a:t>по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20" dirty="0" err="1" smtClean="0">
                <a:latin typeface="Calibri" panose="020F0502020204030204" pitchFamily="34" charset="0"/>
                <a:cs typeface="Trebuchet MS"/>
              </a:rPr>
              <a:t>джере</a:t>
            </a:r>
            <a:r>
              <a:rPr sz="2400" spc="-35" dirty="0" err="1" smtClean="0">
                <a:latin typeface="Calibri" panose="020F0502020204030204" pitchFamily="34" charset="0"/>
                <a:cs typeface="Trebuchet MS"/>
              </a:rPr>
              <a:t>л</a:t>
            </a:r>
            <a:r>
              <a:rPr sz="2400" spc="-15" dirty="0" err="1" smtClean="0">
                <a:latin typeface="Calibri" panose="020F0502020204030204" pitchFamily="34" charset="0"/>
                <a:cs typeface="Trebuchet MS"/>
              </a:rPr>
              <a:t>ах</a:t>
            </a:r>
            <a:r>
              <a:rPr lang="uk-UA" sz="2400" spc="-15" dirty="0" smtClean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20" dirty="0" err="1" smtClean="0">
                <a:latin typeface="Calibri" panose="020F0502020204030204" pitchFamily="34" charset="0"/>
                <a:cs typeface="Trebuchet MS"/>
              </a:rPr>
              <a:t>ви</a:t>
            </a:r>
            <a:r>
              <a:rPr sz="2400" spc="-30" dirty="0" err="1" smtClean="0">
                <a:latin typeface="Calibri" panose="020F0502020204030204" pitchFamily="34" charset="0"/>
                <a:cs typeface="Trebuchet MS"/>
              </a:rPr>
              <a:t>н</a:t>
            </a:r>
            <a:r>
              <a:rPr sz="2400" spc="-20" dirty="0" err="1" smtClean="0">
                <a:latin typeface="Calibri" panose="020F0502020204030204" pitchFamily="34" charset="0"/>
                <a:cs typeface="Trebuchet MS"/>
              </a:rPr>
              <a:t>ик</a:t>
            </a:r>
            <a:r>
              <a:rPr sz="2400" spc="-30" dirty="0" err="1" smtClean="0">
                <a:latin typeface="Calibri" panose="020F0502020204030204" pitchFamily="34" charset="0"/>
                <a:cs typeface="Trebuchet MS"/>
              </a:rPr>
              <a:t>н</a:t>
            </a:r>
            <a:r>
              <a:rPr sz="2400" spc="-20" dirty="0" err="1" smtClean="0">
                <a:latin typeface="Calibri" panose="020F0502020204030204" pitchFamily="34" charset="0"/>
                <a:cs typeface="Trebuchet MS"/>
              </a:rPr>
              <a:t>ен</a:t>
            </a:r>
            <a:r>
              <a:rPr sz="2400" spc="-35" dirty="0" err="1" smtClean="0">
                <a:latin typeface="Calibri" panose="020F0502020204030204" pitchFamily="34" charset="0"/>
                <a:cs typeface="Trebuchet MS"/>
              </a:rPr>
              <a:t>н</a:t>
            </a:r>
            <a:r>
              <a:rPr sz="2400" spc="-15" dirty="0" err="1" smtClean="0">
                <a:latin typeface="Calibri" panose="020F0502020204030204" pitchFamily="34" charset="0"/>
                <a:cs typeface="Trebuchet MS"/>
              </a:rPr>
              <a:t>я</a:t>
            </a:r>
            <a:r>
              <a:rPr sz="2400" spc="40" dirty="0" smtClean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:</a:t>
            </a:r>
            <a:endParaRPr sz="2400" dirty="0">
              <a:latin typeface="Calibri" panose="020F0502020204030204" pitchFamily="34" charset="0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+mj-lt"/>
              <a:buAutoNum type="arabicPeriod"/>
              <a:tabLst>
                <a:tab pos="462915" algn="l"/>
              </a:tabLst>
            </a:pPr>
            <a:r>
              <a:rPr sz="2400" spc="-15" dirty="0">
                <a:latin typeface="Calibri" panose="020F0502020204030204" pitchFamily="34" charset="0"/>
                <a:cs typeface="Trebuchet MS"/>
              </a:rPr>
              <a:t>господарський,</a:t>
            </a:r>
            <a:endParaRPr sz="2400" dirty="0">
              <a:latin typeface="Calibri" panose="020F0502020204030204" pitchFamily="34" charset="0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+mj-lt"/>
              <a:buAutoNum type="arabicPeriod"/>
              <a:tabLst>
                <a:tab pos="462915" algn="l"/>
              </a:tabLst>
            </a:pPr>
            <a:r>
              <a:rPr sz="2400" spc="-20" dirty="0">
                <a:latin typeface="Calibri" panose="020F0502020204030204" pitchFamily="34" charset="0"/>
                <a:cs typeface="Trebuchet MS"/>
              </a:rPr>
              <a:t>по</a:t>
            </a:r>
            <a:r>
              <a:rPr sz="2400" spc="-3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'язан</a:t>
            </a:r>
            <a:r>
              <a:rPr sz="2400" spc="-3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й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з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осо</a:t>
            </a:r>
            <a:r>
              <a:rPr sz="2400" spc="-35" dirty="0">
                <a:latin typeface="Calibri" panose="020F0502020204030204" pitchFamily="34" charset="0"/>
                <a:cs typeface="Trebuchet MS"/>
              </a:rPr>
              <a:t>б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истіс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400" spc="-25" dirty="0">
                <a:latin typeface="Calibri" panose="020F0502020204030204" pitchFamily="34" charset="0"/>
                <a:cs typeface="Trebuchet MS"/>
              </a:rPr>
              <a:t>ю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35" dirty="0">
                <a:latin typeface="Calibri" panose="020F0502020204030204" pitchFamily="34" charset="0"/>
                <a:cs typeface="Trebuchet MS"/>
              </a:rPr>
              <a:t>л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юди</a:t>
            </a:r>
            <a:r>
              <a:rPr sz="2400" spc="-3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и,</a:t>
            </a:r>
            <a:endParaRPr sz="2400" dirty="0">
              <a:latin typeface="Calibri" panose="020F0502020204030204" pitchFamily="34" charset="0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+mj-lt"/>
              <a:buAutoNum type="arabicPeriod"/>
              <a:tabLst>
                <a:tab pos="462915" algn="l"/>
              </a:tabLst>
            </a:pPr>
            <a:r>
              <a:rPr sz="2400" spc="-15" dirty="0">
                <a:latin typeface="Calibri" panose="020F0502020204030204" pitchFamily="34" charset="0"/>
                <a:cs typeface="Trebuchet MS"/>
              </a:rPr>
              <a:t>пов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'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язаний</a:t>
            </a:r>
            <a:r>
              <a:rPr sz="24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із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35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риродними</a:t>
            </a:r>
            <a:r>
              <a:rPr sz="2400" spc="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факто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рами.</a:t>
            </a:r>
            <a:endParaRPr sz="2400" dirty="0">
              <a:latin typeface="Calibri" panose="020F0502020204030204" pitchFamily="34" charset="0"/>
              <a:cs typeface="Trebuchet MS"/>
            </a:endParaRPr>
          </a:p>
          <a:p>
            <a:pPr marL="469900" marR="6350" indent="-457200" algn="just">
              <a:lnSpc>
                <a:spcPct val="100000"/>
              </a:lnSpc>
              <a:spcBef>
                <a:spcPts val="670"/>
              </a:spcBef>
              <a:buFont typeface="+mj-lt"/>
              <a:buAutoNum type="arabicPeriod"/>
              <a:tabLst>
                <a:tab pos="356235" algn="l"/>
              </a:tabLst>
            </a:pPr>
            <a:r>
              <a:rPr sz="2400" spc="-15" dirty="0">
                <a:latin typeface="Calibri" panose="020F0502020204030204" pitchFamily="34" charset="0"/>
                <a:cs typeface="Trebuchet MS"/>
              </a:rPr>
              <a:t>спектр</a:t>
            </a:r>
            <a:r>
              <a:rPr sz="24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ризиків</a:t>
            </a:r>
            <a:r>
              <a:rPr sz="24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досить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широкий</a:t>
            </a:r>
            <a:r>
              <a:rPr sz="2400" spc="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-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від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пожеж,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 зем</a:t>
            </a:r>
            <a:r>
              <a:rPr sz="2400" spc="-30" dirty="0">
                <a:latin typeface="Calibri" panose="020F0502020204030204" pitchFamily="34" charset="0"/>
                <a:cs typeface="Trebuchet MS"/>
              </a:rPr>
              <a:t>л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етрусів,</a:t>
            </a:r>
            <a:r>
              <a:rPr sz="2400" spc="3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міжнаціональ</a:t>
            </a:r>
            <a:r>
              <a:rPr sz="2400" spc="-3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их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 ко</a:t>
            </a:r>
            <a:r>
              <a:rPr sz="2400" spc="-3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фліктів</a:t>
            </a:r>
            <a:r>
              <a:rPr sz="2400" spc="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до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 знеструмлення</a:t>
            </a:r>
            <a:r>
              <a:rPr sz="2400" spc="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ус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кування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і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.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д.</a:t>
            </a:r>
            <a:endParaRPr sz="2400" dirty="0">
              <a:latin typeface="Calibri" panose="020F0502020204030204" pitchFamily="34" charset="0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04800" y="102080"/>
            <a:ext cx="8001000" cy="767390"/>
          </a:xfrm>
          <a:prstGeom prst="rect">
            <a:avLst/>
          </a:prstGeom>
        </p:spPr>
        <p:txBody>
          <a:bodyPr vert="horz" wrap="square" lIns="0" tIns="211328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b="0" i="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Упр</a:t>
            </a:r>
            <a:r>
              <a:rPr sz="3600" b="0" i="0" spc="5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а</a:t>
            </a:r>
            <a:r>
              <a:rPr sz="3600" b="0" i="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вл</a:t>
            </a:r>
            <a:r>
              <a:rPr sz="3600" b="0" i="0" spc="1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і</a:t>
            </a:r>
            <a:r>
              <a:rPr sz="3600" b="0" i="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н</a:t>
            </a:r>
            <a:r>
              <a:rPr sz="3600" b="0" i="0" spc="5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н</a:t>
            </a:r>
            <a:r>
              <a:rPr sz="3600" b="0" i="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я</a:t>
            </a:r>
            <a:r>
              <a:rPr sz="3600" b="0" i="0" spc="-15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sz="3600" b="0" i="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риз</a:t>
            </a:r>
            <a:r>
              <a:rPr sz="3600" b="0" i="0" spc="1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и</a:t>
            </a:r>
            <a:r>
              <a:rPr sz="3600" b="0" i="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ка</a:t>
            </a:r>
            <a:r>
              <a:rPr sz="3600" b="0" i="0" spc="1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м</a:t>
            </a:r>
            <a:r>
              <a:rPr sz="3600" b="0" i="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и</a:t>
            </a:r>
            <a:endParaRPr sz="3600" dirty="0">
              <a:solidFill>
                <a:schemeClr val="bg1"/>
              </a:solidFill>
              <a:latin typeface="Calibri" panose="020F0502020204030204" pitchFamily="34" charset="0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4997"/>
            <a:ext cx="6791325" cy="2115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+mj-lt"/>
              <a:buAutoNum type="arabicPeriod"/>
              <a:tabLst>
                <a:tab pos="356235" algn="l"/>
              </a:tabLst>
            </a:pPr>
            <a:r>
              <a:rPr sz="2400" spc="-15" dirty="0">
                <a:latin typeface="Calibri" panose="020F0502020204030204" pitchFamily="34" charset="0"/>
                <a:cs typeface="Trebuchet MS"/>
              </a:rPr>
              <a:t>Іденти</a:t>
            </a:r>
            <a:r>
              <a:rPr sz="2400" spc="-35" dirty="0">
                <a:latin typeface="Calibri" panose="020F0502020204030204" pitchFamily="34" charset="0"/>
                <a:cs typeface="Trebuchet MS"/>
              </a:rPr>
              <a:t>ф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ікація</a:t>
            </a:r>
            <a:r>
              <a:rPr sz="24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ризи</a:t>
            </a:r>
            <a:r>
              <a:rPr sz="2400" spc="-3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у</a:t>
            </a:r>
            <a:endParaRPr sz="2400" dirty="0">
              <a:latin typeface="Calibri" panose="020F0502020204030204" pitchFamily="34" charset="0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675"/>
              </a:spcBef>
              <a:buFont typeface="+mj-lt"/>
              <a:buAutoNum type="arabicPeriod"/>
              <a:tabLst>
                <a:tab pos="356235" algn="l"/>
              </a:tabLst>
            </a:pPr>
            <a:r>
              <a:rPr sz="2400" spc="-15" dirty="0">
                <a:latin typeface="Calibri" panose="020F0502020204030204" pitchFamily="34" charset="0"/>
                <a:cs typeface="Trebuchet MS"/>
              </a:rPr>
              <a:t>Аналіз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ризику</a:t>
            </a:r>
            <a:endParaRPr sz="2400" dirty="0">
              <a:latin typeface="Calibri" panose="020F0502020204030204" pitchFamily="34" charset="0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+mj-lt"/>
              <a:buAutoNum type="arabicPeriod"/>
              <a:tabLst>
                <a:tab pos="356235" algn="l"/>
              </a:tabLst>
            </a:pPr>
            <a:r>
              <a:rPr sz="2400" spc="-15" dirty="0">
                <a:latin typeface="Calibri" panose="020F0502020204030204" pitchFamily="34" charset="0"/>
                <a:cs typeface="Trebuchet MS"/>
              </a:rPr>
              <a:t>Оцінка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ризику</a:t>
            </a:r>
            <a:endParaRPr sz="2400" dirty="0">
              <a:latin typeface="Calibri" panose="020F0502020204030204" pitchFamily="34" charset="0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+mj-lt"/>
              <a:buAutoNum type="arabicPeriod"/>
              <a:tabLst>
                <a:tab pos="356235" algn="l"/>
              </a:tabLst>
            </a:pPr>
            <a:r>
              <a:rPr sz="2400" spc="-15" dirty="0">
                <a:latin typeface="Calibri" panose="020F0502020204030204" pitchFamily="34" charset="0"/>
                <a:cs typeface="Trebuchet MS"/>
              </a:rPr>
              <a:t>Розро</a:t>
            </a:r>
            <a:r>
              <a:rPr sz="2400" spc="-35" dirty="0">
                <a:latin typeface="Calibri" panose="020F0502020204030204" pitchFamily="34" charset="0"/>
                <a:cs typeface="Trebuchet MS"/>
              </a:rPr>
              <a:t>б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ка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за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х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одів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по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зниж</a:t>
            </a:r>
            <a:r>
              <a:rPr sz="2400" spc="-35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400" spc="-3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400" spc="-25" dirty="0">
                <a:latin typeface="Calibri" panose="020F0502020204030204" pitchFamily="34" charset="0"/>
                <a:cs typeface="Trebuchet MS"/>
              </a:rPr>
              <a:t>ю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ризи</a:t>
            </a:r>
            <a:r>
              <a:rPr sz="2400" spc="-3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ів</a:t>
            </a:r>
            <a:endParaRPr sz="2400" dirty="0">
              <a:latin typeface="Calibri" panose="020F0502020204030204" pitchFamily="34" charset="0"/>
              <a:cs typeface="Trebuchet MS"/>
            </a:endParaRPr>
          </a:p>
          <a:p>
            <a:pPr marL="812800" indent="-457200">
              <a:lnSpc>
                <a:spcPct val="100000"/>
              </a:lnSpc>
              <a:buFont typeface="+mj-lt"/>
              <a:buAutoNum type="arabicPeriod"/>
            </a:pPr>
            <a:r>
              <a:rPr sz="2400" spc="-15" dirty="0">
                <a:latin typeface="Calibri" panose="020F0502020204030204" pitchFamily="34" charset="0"/>
                <a:cs typeface="Trebuchet MS"/>
              </a:rPr>
              <a:t>(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зо</a:t>
            </a:r>
            <a:r>
              <a:rPr sz="2400" spc="-25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нішніх</a:t>
            </a:r>
            <a:r>
              <a:rPr sz="24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та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внутрішніх)</a:t>
            </a:r>
            <a:endParaRPr sz="2400" dirty="0">
              <a:latin typeface="Calibri" panose="020F0502020204030204" pitchFamily="34" charset="0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2114" y="304800"/>
            <a:ext cx="3070860" cy="55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04010" algn="l"/>
              </a:tabLst>
            </a:pPr>
            <a:r>
              <a:rPr sz="3600" b="1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Оцінка	р</a:t>
            </a:r>
            <a:r>
              <a:rPr sz="3600" b="1" spc="5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и</a:t>
            </a:r>
            <a:r>
              <a:rPr sz="3600" b="1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зику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295400"/>
            <a:ext cx="7903209" cy="4297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6235" algn="l"/>
              </a:tabLst>
            </a:pPr>
            <a:r>
              <a:rPr sz="2400" dirty="0">
                <a:latin typeface="Calibri" panose="020F0502020204030204" pitchFamily="34" charset="0"/>
                <a:cs typeface="Trebuchet MS"/>
              </a:rPr>
              <a:t>Про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зики</a:t>
            </a:r>
            <a:r>
              <a:rPr sz="2400" spc="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пр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ту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нео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б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хідно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гов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ти,</a:t>
            </a:r>
            <a:r>
              <a:rPr sz="2400" spc="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тому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 щ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о:</a:t>
            </a:r>
          </a:p>
          <a:p>
            <a:pPr marL="355600" marR="624205" indent="-342900">
              <a:lnSpc>
                <a:spcPts val="2300"/>
              </a:lnSpc>
              <a:spcBef>
                <a:spcPts val="560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400" dirty="0">
                <a:latin typeface="Calibri" panose="020F0502020204030204" pitchFamily="34" charset="0"/>
                <a:cs typeface="Trebuchet MS"/>
              </a:rPr>
              <a:t>це п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каже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едито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і,</a:t>
            </a:r>
            <a:r>
              <a:rPr sz="2400" spc="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що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Ви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л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ьно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цін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ю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єте с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туаці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ю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;</a:t>
            </a:r>
          </a:p>
          <a:p>
            <a:pPr marL="355600" indent="-342900">
              <a:lnSpc>
                <a:spcPts val="2590"/>
              </a:lnSpc>
              <a:spcBef>
                <a:spcPts val="20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400" dirty="0">
                <a:latin typeface="Calibri" panose="020F0502020204030204" pitchFamily="34" charset="0"/>
                <a:cs typeface="Trebuchet MS"/>
              </a:rPr>
              <a:t>це допо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м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ж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м пер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дбачати</a:t>
            </a:r>
            <a:r>
              <a:rPr sz="2400" spc="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зик і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зменшити</a:t>
            </a:r>
          </a:p>
          <a:p>
            <a:pPr marL="355600">
              <a:lnSpc>
                <a:spcPts val="2590"/>
              </a:lnSpc>
            </a:pPr>
            <a:r>
              <a:rPr sz="2400" dirty="0">
                <a:latin typeface="Calibri" panose="020F0502020204030204" pitchFamily="34" charset="0"/>
                <a:cs typeface="Trebuchet MS"/>
              </a:rPr>
              <a:t>й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го;</a:t>
            </a:r>
          </a:p>
          <a:p>
            <a:pPr marL="355600" marR="6350" indent="-342900">
              <a:lnSpc>
                <a:spcPct val="80000"/>
              </a:lnSpc>
              <a:spcBef>
                <a:spcPts val="575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400" dirty="0">
                <a:latin typeface="Calibri" panose="020F0502020204030204" pitchFamily="34" charset="0"/>
                <a:cs typeface="Trebuchet MS"/>
              </a:rPr>
              <a:t>це буде сп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ияти</a:t>
            </a:r>
            <a:r>
              <a:rPr sz="24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зум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нню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едито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а,</a:t>
            </a:r>
            <a:r>
              <a:rPr sz="2400" spc="3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що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Ви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 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ні в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ходити</a:t>
            </a:r>
            <a:r>
              <a:rPr sz="24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з важк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х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м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.</a:t>
            </a:r>
          </a:p>
          <a:p>
            <a:pPr marL="12700" marR="290195">
              <a:lnSpc>
                <a:spcPct val="80000"/>
              </a:lnSpc>
              <a:spcBef>
                <a:spcPts val="575"/>
              </a:spcBef>
              <a:tabLst>
                <a:tab pos="356235" algn="l"/>
              </a:tabLst>
            </a:pPr>
            <a:r>
              <a:rPr sz="2400" dirty="0">
                <a:latin typeface="Calibri" panose="020F0502020204030204" pitchFamily="34" charset="0"/>
                <a:cs typeface="Trebuchet MS"/>
              </a:rPr>
              <a:t>Для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більшо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ті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нев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лик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х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пр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тів</a:t>
            </a:r>
            <a:r>
              <a:rPr sz="24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ана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л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із 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инку п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од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ться</a:t>
            </a:r>
            <a:r>
              <a:rPr sz="24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ст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ого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тни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м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м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тодам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,</a:t>
            </a:r>
            <a:r>
              <a:rPr sz="2400" spc="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те є с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б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ом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ц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ін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ю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ванн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я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.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endParaRPr lang="uk-UA" sz="2400" spc="10" dirty="0" smtClean="0">
              <a:latin typeface="Calibri" panose="020F0502020204030204" pitchFamily="34" charset="0"/>
              <a:cs typeface="Trebuchet MS"/>
            </a:endParaRPr>
          </a:p>
          <a:p>
            <a:pPr marL="12700" marR="290195">
              <a:lnSpc>
                <a:spcPct val="80000"/>
              </a:lnSpc>
              <a:spcBef>
                <a:spcPts val="575"/>
              </a:spcBef>
              <a:tabLst>
                <a:tab pos="356235" algn="l"/>
              </a:tabLst>
            </a:pPr>
            <a:r>
              <a:rPr sz="2400" dirty="0" err="1" smtClean="0">
                <a:latin typeface="Calibri" panose="020F0502020204030204" pitchFamily="34" charset="0"/>
                <a:cs typeface="Trebuchet MS"/>
              </a:rPr>
              <a:t>Най</a:t>
            </a:r>
            <a:r>
              <a:rPr sz="2400" spc="-10" dirty="0" err="1" smtClean="0">
                <a:latin typeface="Calibri" panose="020F0502020204030204" pitchFamily="34" charset="0"/>
                <a:cs typeface="Trebuchet MS"/>
              </a:rPr>
              <a:t>в</a:t>
            </a:r>
            <a:r>
              <a:rPr sz="2400" dirty="0" err="1" smtClean="0">
                <a:latin typeface="Calibri" panose="020F0502020204030204" pitchFamily="34" charset="0"/>
                <a:cs typeface="Trebuchet MS"/>
              </a:rPr>
              <a:t>ажлив</a:t>
            </a:r>
            <a:r>
              <a:rPr sz="2400" spc="-10" dirty="0" err="1" smtClean="0">
                <a:latin typeface="Calibri" panose="020F0502020204030204" pitchFamily="34" charset="0"/>
                <a:cs typeface="Trebuchet MS"/>
              </a:rPr>
              <a:t>і</a:t>
            </a:r>
            <a:r>
              <a:rPr sz="2400" dirty="0" err="1" smtClean="0">
                <a:latin typeface="Calibri" panose="020F0502020204030204" pitchFamily="34" charset="0"/>
                <a:cs typeface="Trebuchet MS"/>
              </a:rPr>
              <a:t>ше</a:t>
            </a:r>
            <a:r>
              <a:rPr sz="2400" spc="30" dirty="0" smtClean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 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ц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ь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му в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падку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-</a:t>
            </a:r>
            <a:r>
              <a:rPr sz="24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м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іння р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зро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б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лювача</a:t>
            </a:r>
            <a:r>
              <a:rPr sz="2400" spc="3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бізне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-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плану зазд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легідь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пе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едбача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spc="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і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м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ж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ливі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ди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зик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-152400" y="23884"/>
            <a:ext cx="9296400" cy="767390"/>
          </a:xfrm>
          <a:prstGeom prst="rect">
            <a:avLst/>
          </a:prstGeom>
        </p:spPr>
        <p:txBody>
          <a:bodyPr vert="horz" wrap="square" lIns="0" tIns="211328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uk-UA" sz="3600" b="0" dirty="0" smtClean="0">
                <a:solidFill>
                  <a:schemeClr val="bg1"/>
                </a:solidFill>
                <a:latin typeface="Trebuchet MS"/>
                <a:cs typeface="Trebuchet MS"/>
              </a:rPr>
              <a:t>Етапи розробки б</a:t>
            </a:r>
            <a:r>
              <a:rPr sz="3600" b="0" i="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ізнес</a:t>
            </a:r>
            <a:r>
              <a:rPr sz="3600" b="0" i="0" spc="15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0" i="0" spc="-5" dirty="0">
                <a:solidFill>
                  <a:schemeClr val="bg1"/>
                </a:solidFill>
                <a:latin typeface="Trebuchet MS"/>
                <a:cs typeface="Trebuchet MS"/>
              </a:rPr>
              <a:t>-</a:t>
            </a:r>
            <a:r>
              <a:rPr sz="3600" b="0" i="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план</a:t>
            </a:r>
            <a:r>
              <a:rPr lang="uk-UA" sz="3600" b="0" i="0" dirty="0" smtClean="0">
                <a:solidFill>
                  <a:schemeClr val="bg1"/>
                </a:solidFill>
                <a:latin typeface="Trebuchet MS"/>
                <a:cs typeface="Trebuchet MS"/>
              </a:rPr>
              <a:t>у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143000"/>
            <a:ext cx="8250555" cy="5539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tabLst>
                <a:tab pos="356235" algn="l"/>
              </a:tabLst>
            </a:pPr>
            <a:r>
              <a:rPr sz="2000" dirty="0">
                <a:latin typeface="Calibri" panose="020F0502020204030204" pitchFamily="34" charset="0"/>
                <a:cs typeface="Trebuchet MS"/>
              </a:rPr>
              <a:t>Неза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л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еж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0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ф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ери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діяльн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сті й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ос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бливо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ей</a:t>
            </a:r>
            <a:r>
              <a:rPr sz="2000" spc="-4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компані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ї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,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що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готовить бізне</a:t>
            </a:r>
            <a:r>
              <a:rPr sz="2000" spc="-5" dirty="0">
                <a:latin typeface="Calibri" panose="020F0502020204030204" pitchFamily="34" charset="0"/>
                <a:cs typeface="Trebuchet MS"/>
              </a:rPr>
              <a:t>с-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л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ан,</a:t>
            </a:r>
            <a:r>
              <a:rPr sz="20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можна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ідзначити</a:t>
            </a:r>
            <a:r>
              <a:rPr sz="2000" spc="-3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л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ь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стандартних</a:t>
            </a:r>
            <a:r>
              <a:rPr sz="2000" spc="-3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етап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ів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,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які не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бхідно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слідовно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ойти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й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го</a:t>
            </a:r>
            <a:r>
              <a:rPr sz="20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розроб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ц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і:</a:t>
            </a:r>
          </a:p>
          <a:p>
            <a:pPr marL="12700">
              <a:tabLst>
                <a:tab pos="355600" algn="l"/>
              </a:tabLst>
            </a:pPr>
            <a:r>
              <a:rPr sz="2000" i="1" u="heavy" dirty="0" smtClean="0">
                <a:latin typeface="Calibri" panose="020F0502020204030204" pitchFamily="34" charset="0"/>
                <a:cs typeface="Trebuchet MS"/>
              </a:rPr>
              <a:t>1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. В</a:t>
            </a:r>
            <a:r>
              <a:rPr sz="2000" i="1" u="heavy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зн</a:t>
            </a:r>
            <a:r>
              <a:rPr sz="2000" i="1" u="heavy" spc="-54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аче</a:t>
            </a:r>
            <a:r>
              <a:rPr sz="2000" i="1" u="heavy" spc="-54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нн</a:t>
            </a:r>
            <a:r>
              <a:rPr sz="2000" i="1" u="heavy" spc="-53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я</a:t>
            </a:r>
            <a:r>
              <a:rPr sz="2000" i="1" u="heavy" spc="-3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ме</a:t>
            </a:r>
            <a:r>
              <a:rPr sz="2000" i="1" u="heavy" spc="-1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и на</a:t>
            </a:r>
            <a:r>
              <a:rPr sz="2000" i="1" u="heavy" spc="-54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000" i="1" u="heavy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санн</a:t>
            </a:r>
            <a:r>
              <a:rPr sz="2000" i="1" u="heavy" spc="-54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я біз</a:t>
            </a:r>
            <a:r>
              <a:rPr sz="2000" i="1" u="heavy" spc="-54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нес</a:t>
            </a:r>
            <a:r>
              <a:rPr sz="2000" i="1" u="heavy" spc="-5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spc="-5" dirty="0">
                <a:latin typeface="Calibri" panose="020F0502020204030204" pitchFamily="34" charset="0"/>
                <a:cs typeface="Trebuchet MS"/>
              </a:rPr>
              <a:t>-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плану </a:t>
            </a:r>
            <a:endParaRPr sz="2000" dirty="0">
              <a:latin typeface="Calibri" panose="020F0502020204030204" pitchFamily="34" charset="0"/>
              <a:cs typeface="Trebuchet MS"/>
            </a:endParaRPr>
          </a:p>
          <a:p>
            <a:pPr marL="355600" marR="314325"/>
            <a:r>
              <a:rPr sz="2000" dirty="0">
                <a:latin typeface="Calibri" panose="020F0502020204030204" pitchFamily="34" charset="0"/>
                <a:cs typeface="Trebuchet MS"/>
              </a:rPr>
              <a:t>Як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ави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л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о,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ціль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бізне</a:t>
            </a:r>
            <a:r>
              <a:rPr sz="2000" spc="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000" spc="-5" dirty="0">
                <a:latin typeface="Calibri" panose="020F0502020204030204" pitchFamily="34" charset="0"/>
                <a:cs typeface="Trebuchet MS"/>
              </a:rPr>
              <a:t>-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плану</a:t>
            </a:r>
            <a:r>
              <a:rPr sz="2000" spc="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визнача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є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ть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я</a:t>
            </a:r>
            <a:r>
              <a:rPr sz="20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пере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л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ом пр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блем,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які п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л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иканий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вирішити</a:t>
            </a:r>
            <a:r>
              <a:rPr sz="2000" spc="-4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бізне</a:t>
            </a:r>
            <a:r>
              <a:rPr sz="2000" spc="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000" spc="-5" dirty="0">
                <a:latin typeface="Calibri" panose="020F0502020204030204" pitchFamily="34" charset="0"/>
                <a:cs typeface="Trebuchet MS"/>
              </a:rPr>
              <a:t>-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план.</a:t>
            </a:r>
          </a:p>
          <a:p>
            <a:pPr marL="12700">
              <a:tabLst>
                <a:tab pos="355600" algn="l"/>
              </a:tabLst>
            </a:pPr>
            <a:r>
              <a:rPr sz="2000" i="1" u="heavy" spc="-54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2. Чітке</a:t>
            </a:r>
            <a:r>
              <a:rPr sz="2000" i="1" u="heavy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визна</a:t>
            </a:r>
            <a:r>
              <a:rPr sz="2000" i="1" u="heavy" spc="-54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чен</a:t>
            </a:r>
            <a:r>
              <a:rPr sz="2000" i="1" u="heavy" spc="-53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ня</a:t>
            </a:r>
            <a:r>
              <a:rPr sz="2000" i="1" u="heavy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ола</a:t>
            </a:r>
            <a:r>
              <a:rPr sz="2000" i="1" u="heavy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читачі</a:t>
            </a:r>
            <a:r>
              <a:rPr sz="2000" i="1" u="heavy" spc="-54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000" i="1" u="heavy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бі</a:t>
            </a:r>
            <a:r>
              <a:rPr sz="2000" i="1" u="heavy" spc="-53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зн</a:t>
            </a:r>
            <a:r>
              <a:rPr sz="2000" i="1" u="heavy" spc="-54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ес</a:t>
            </a:r>
            <a:r>
              <a:rPr sz="2000" i="1" u="heavy" spc="-53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spc="-5" dirty="0">
                <a:latin typeface="Calibri" panose="020F0502020204030204" pitchFamily="34" charset="0"/>
                <a:cs typeface="Trebuchet MS"/>
              </a:rPr>
              <a:t>-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плану </a:t>
            </a:r>
            <a:endParaRPr sz="2000" dirty="0">
              <a:latin typeface="Calibri" panose="020F0502020204030204" pitchFamily="34" charset="0"/>
              <a:cs typeface="Trebuchet MS"/>
            </a:endParaRPr>
          </a:p>
          <a:p>
            <a:pPr marL="355600" marR="145415"/>
            <a:r>
              <a:rPr sz="2000" dirty="0">
                <a:latin typeface="Calibri" panose="020F0502020204030204" pitchFamily="34" charset="0"/>
                <a:cs typeface="Trebuchet MS"/>
              </a:rPr>
              <a:t>Варто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чіт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пред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та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вл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яти,</a:t>
            </a:r>
            <a:r>
              <a:rPr sz="20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чи</a:t>
            </a:r>
            <a:r>
              <a:rPr sz="20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гот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у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єть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я</a:t>
            </a:r>
            <a:r>
              <a:rPr sz="20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бізне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000" spc="-5" dirty="0">
                <a:latin typeface="Calibri" panose="020F0502020204030204" pitchFamily="34" charset="0"/>
                <a:cs typeface="Trebuchet MS"/>
              </a:rPr>
              <a:t>-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план</a:t>
            </a:r>
            <a:r>
              <a:rPr sz="20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для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внутрішнь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го ви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ори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тання</a:t>
            </a:r>
            <a:r>
              <a:rPr sz="2000" spc="-3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перс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налом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підп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є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мства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або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ж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изна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ч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ений</a:t>
            </a:r>
            <a:r>
              <a:rPr sz="20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для ви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чення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іншими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ос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бами,</a:t>
            </a:r>
            <a:r>
              <a:rPr sz="2000" spc="-3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яких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фі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ма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хоті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л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а би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ба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ч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ити</a:t>
            </a:r>
            <a:r>
              <a:rPr sz="2000" spc="-3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як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своїх ін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есторів</a:t>
            </a:r>
            <a:r>
              <a:rPr sz="20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-</a:t>
            </a:r>
            <a:r>
              <a:rPr sz="20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майб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у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тні а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ціоне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и,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комерційні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ба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ки,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нчу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ні кап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тал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сти</a:t>
            </a:r>
            <a:r>
              <a:rPr sz="20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й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ін.</a:t>
            </a:r>
          </a:p>
          <a:p>
            <a:pPr marL="12700">
              <a:tabLst>
                <a:tab pos="355600" algn="l"/>
              </a:tabLst>
            </a:pPr>
            <a:r>
              <a:rPr sz="2000" i="1" u="heavy" spc="-54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3. З</a:t>
            </a:r>
            <a:r>
              <a:rPr sz="2000" i="1" u="heavy" spc="-54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бі</a:t>
            </a:r>
            <a:r>
              <a:rPr sz="2000" i="1" u="heavy" spc="-53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р і</a:t>
            </a:r>
            <a:r>
              <a:rPr sz="2000" i="1" u="heavy" spc="-54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нф</a:t>
            </a:r>
            <a:r>
              <a:rPr sz="2000" i="1" u="heavy" spc="-54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орма</a:t>
            </a:r>
            <a:r>
              <a:rPr sz="2000" i="1" u="heavy" spc="-10" dirty="0">
                <a:latin typeface="Calibri" panose="020F0502020204030204" pitchFamily="34" charset="0"/>
                <a:cs typeface="Trebuchet MS"/>
              </a:rPr>
              <a:t>ц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000" i="1" u="heavy" spc="-54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ї</a:t>
            </a:r>
            <a:r>
              <a:rPr sz="2000" i="1" u="heavy" spc="-54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, необхі</a:t>
            </a:r>
            <a:r>
              <a:rPr sz="2000" i="1" u="heavy" spc="-53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дн</a:t>
            </a:r>
            <a:r>
              <a:rPr sz="2000" i="1" u="heavy" spc="-54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ої</a:t>
            </a:r>
            <a:r>
              <a:rPr sz="2000" i="1" u="heavy" spc="-3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для напи</a:t>
            </a:r>
            <a:r>
              <a:rPr sz="2000" i="1" u="heavy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ан</a:t>
            </a:r>
            <a:r>
              <a:rPr sz="2000" i="1" u="heavy" spc="-54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ня бі</a:t>
            </a:r>
            <a:r>
              <a:rPr sz="2000" i="1" u="heavy" spc="-53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зн</a:t>
            </a:r>
            <a:r>
              <a:rPr sz="2000" i="1" u="heavy" spc="-54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ес</a:t>
            </a:r>
            <a:r>
              <a:rPr sz="2000" i="1" u="heavy" spc="-5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spc="-5" dirty="0">
                <a:latin typeface="Calibri" panose="020F0502020204030204" pitchFamily="34" charset="0"/>
                <a:cs typeface="Trebuchet MS"/>
              </a:rPr>
              <a:t>-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плану </a:t>
            </a:r>
            <a:endParaRPr sz="2000" dirty="0">
              <a:latin typeface="Calibri" panose="020F0502020204030204" pitchFamily="34" charset="0"/>
              <a:cs typeface="Trebuchet MS"/>
            </a:endParaRPr>
          </a:p>
          <a:p>
            <a:pPr marL="355600" marR="275590"/>
            <a:r>
              <a:rPr sz="2000" dirty="0">
                <a:latin typeface="Calibri" panose="020F0502020204030204" pitchFamily="34" charset="0"/>
                <a:cs typeface="Trebuchet MS"/>
              </a:rPr>
              <a:t>На ць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му</a:t>
            </a:r>
            <a:r>
              <a:rPr sz="2000" spc="-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етапі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не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бхідно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виявити</a:t>
            </a:r>
            <a:r>
              <a:rPr sz="2000" spc="-3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ж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ерела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не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бхідн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ї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для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розр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б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ки бізне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000" spc="-5" dirty="0">
                <a:latin typeface="Calibri" panose="020F0502020204030204" pitchFamily="34" charset="0"/>
                <a:cs typeface="Trebuchet MS"/>
              </a:rPr>
              <a:t>-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плану</a:t>
            </a:r>
            <a:r>
              <a:rPr sz="20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інф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рмації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й наг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омадити</a:t>
            </a:r>
            <a:r>
              <a:rPr sz="2000" spc="-4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певний ста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товий</a:t>
            </a:r>
            <a:r>
              <a:rPr sz="2000" spc="-4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масив інф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рмації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для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чатку</a:t>
            </a:r>
            <a:r>
              <a:rPr sz="2000" spc="-3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роб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ти</a:t>
            </a:r>
            <a:r>
              <a:rPr sz="2000" spc="-5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над бізне</a:t>
            </a:r>
            <a:r>
              <a:rPr sz="2000" spc="2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000" spc="-5" dirty="0">
                <a:latin typeface="Calibri" panose="020F0502020204030204" pitchFamily="34" charset="0"/>
                <a:cs typeface="Trebuchet MS"/>
              </a:rPr>
              <a:t>-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планом.</a:t>
            </a:r>
          </a:p>
          <a:p>
            <a:pPr marL="12700">
              <a:tabLst>
                <a:tab pos="355600" algn="l"/>
              </a:tabLst>
            </a:pPr>
            <a:r>
              <a:rPr sz="2000" i="1" u="heavy" spc="-54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4. В</a:t>
            </a:r>
            <a:r>
              <a:rPr sz="2000" i="1" u="heavy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бі</a:t>
            </a:r>
            <a:r>
              <a:rPr sz="2000" i="1" u="heavy" spc="-53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р с</a:t>
            </a:r>
            <a:r>
              <a:rPr sz="2000" i="1" u="heavy" spc="-1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руктури</a:t>
            </a:r>
            <a:r>
              <a:rPr sz="2000" i="1" u="heavy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бі</a:t>
            </a:r>
            <a:r>
              <a:rPr sz="2000" i="1" u="heavy" spc="-53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зн</a:t>
            </a:r>
            <a:r>
              <a:rPr sz="2000" i="1" u="heavy" spc="-54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ес</a:t>
            </a:r>
            <a:r>
              <a:rPr sz="2000" i="1" u="heavy" spc="-53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spc="-5" dirty="0">
                <a:latin typeface="Calibri" panose="020F0502020204030204" pitchFamily="34" charset="0"/>
                <a:cs typeface="Trebuchet MS"/>
              </a:rPr>
              <a:t>-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плану й безпо</a:t>
            </a:r>
            <a:r>
              <a:rPr sz="2000" i="1" u="heavy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еред</a:t>
            </a:r>
            <a:r>
              <a:rPr sz="2000" i="1" u="heavy" spc="-54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нє</a:t>
            </a:r>
            <a:r>
              <a:rPr sz="2000" i="1" u="heavy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на</a:t>
            </a:r>
            <a:r>
              <a:rPr sz="2000" i="1" u="heavy" spc="-54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000" i="1" u="heavy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санн</a:t>
            </a:r>
            <a:r>
              <a:rPr sz="2000" i="1" u="heavy" spc="-54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я </a:t>
            </a:r>
            <a:r>
              <a:rPr sz="2000" i="1" u="heavy" spc="-1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ек</a:t>
            </a:r>
            <a:r>
              <a:rPr sz="2000" i="1" u="heavy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ту </a:t>
            </a:r>
            <a:endParaRPr sz="2000" dirty="0">
              <a:latin typeface="Calibri" panose="020F0502020204030204" pitchFamily="34" charset="0"/>
              <a:cs typeface="Trebuchet MS"/>
            </a:endParaRPr>
          </a:p>
          <a:p>
            <a:pPr marL="355600"/>
            <a:r>
              <a:rPr sz="2000" i="1" u="heavy" spc="-54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по</a:t>
            </a:r>
            <a:r>
              <a:rPr sz="2000" i="1" u="heavy" spc="-10" dirty="0">
                <a:latin typeface="Calibri" panose="020F0502020204030204" pitchFamily="34" charset="0"/>
                <a:cs typeface="Trebuchet MS"/>
              </a:rPr>
              <a:t>я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снювальної</a:t>
            </a:r>
            <a:r>
              <a:rPr sz="2000" i="1" u="heavy" spc="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запи</a:t>
            </a:r>
            <a:r>
              <a:rPr sz="2000" i="1" u="heavy" spc="-10" dirty="0">
                <a:latin typeface="Calibri" panose="020F0502020204030204" pitchFamily="34" charset="0"/>
                <a:cs typeface="Trebuchet MS"/>
              </a:rPr>
              <a:t>ск</a:t>
            </a:r>
            <a:r>
              <a:rPr sz="2000" i="1" u="heavy" dirty="0">
                <a:latin typeface="Calibri" panose="020F0502020204030204" pitchFamily="34" charset="0"/>
                <a:cs typeface="Trebuchet MS"/>
              </a:rPr>
              <a:t>и </a:t>
            </a:r>
            <a:endParaRPr sz="2000" dirty="0">
              <a:latin typeface="Calibri" panose="020F0502020204030204" pitchFamily="34" charset="0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3884" y="152400"/>
            <a:ext cx="904391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1580">
              <a:lnSpc>
                <a:spcPct val="100000"/>
              </a:lnSpc>
            </a:pPr>
            <a:r>
              <a:rPr sz="3600" spc="-965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sz="360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План</a:t>
            </a:r>
            <a:r>
              <a:rPr sz="3600" spc="-1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sz="360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впрова</a:t>
            </a:r>
            <a:r>
              <a:rPr sz="3600" spc="-1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д</a:t>
            </a:r>
            <a:r>
              <a:rPr sz="360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женн</a:t>
            </a:r>
            <a:r>
              <a:rPr sz="3600" spc="-955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sz="360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я</a:t>
            </a:r>
            <a:r>
              <a:rPr sz="3600" spc="-45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sz="360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пр</a:t>
            </a:r>
            <a:r>
              <a:rPr sz="3600" spc="-1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о</a:t>
            </a:r>
            <a:r>
              <a:rPr sz="360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екту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3274" y="1219200"/>
            <a:ext cx="8706925" cy="3847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Trebuchet MS"/>
              <a:buChar char="•"/>
              <a:tabLst>
                <a:tab pos="356235" algn="l"/>
              </a:tabLst>
            </a:pPr>
            <a:r>
              <a:rPr sz="2400" dirty="0">
                <a:latin typeface="Calibri" panose="020F0502020204030204" pitchFamily="34" charset="0"/>
                <a:cs typeface="Trebuchet MS"/>
              </a:rPr>
              <a:t>У ць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му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зділі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оз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б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ляєть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я</a:t>
            </a:r>
            <a:r>
              <a:rPr sz="2400" spc="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докладний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ий</a:t>
            </a:r>
          </a:p>
          <a:p>
            <a:pPr marL="355600" marR="1333500">
              <a:lnSpc>
                <a:spcPct val="100000"/>
              </a:lnSpc>
            </a:pPr>
            <a:r>
              <a:rPr sz="2400" dirty="0">
                <a:latin typeface="Calibri" panose="020F0502020204030204" pitchFamily="34" charset="0"/>
                <a:cs typeface="Trebuchet MS"/>
              </a:rPr>
              <a:t>план зді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й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снення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пр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ту.</a:t>
            </a:r>
            <a:r>
              <a:rPr sz="2400" spc="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Цей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план доц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льно в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класти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у 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игля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і 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абли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ц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і.</a:t>
            </a:r>
          </a:p>
          <a:p>
            <a:pPr marL="355600" marR="335280" indent="-342900">
              <a:lnSpc>
                <a:spcPct val="100000"/>
              </a:lnSpc>
              <a:spcBef>
                <a:spcPts val="575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400" dirty="0">
                <a:latin typeface="Calibri" panose="020F0502020204030204" pitchFamily="34" charset="0"/>
                <a:cs typeface="Trebuchet MS"/>
              </a:rPr>
              <a:t>У цьо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м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плані не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бхідно 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каз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ти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і клю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ч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дії, що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є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заставою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шного з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й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сн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ння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кту, напр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кла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,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стр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 підп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сання 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ого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у про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над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ння 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едиту,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стр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 оде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жання п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ршого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траншу й ін.</a:t>
            </a:r>
          </a:p>
          <a:p>
            <a:pPr marL="355600" marR="166370" indent="-342900">
              <a:lnSpc>
                <a:spcPct val="100000"/>
              </a:lnSpc>
              <a:spcBef>
                <a:spcPts val="575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400" dirty="0">
                <a:latin typeface="Calibri" panose="020F0502020204030204" pitchFamily="34" charset="0"/>
                <a:cs typeface="Trebuchet MS"/>
              </a:rPr>
              <a:t>Нео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б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хідно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ж визначити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буд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ь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-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яке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зовн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шнє вплив факт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ру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часу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на п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кт</a:t>
            </a:r>
            <a:r>
              <a:rPr sz="2400" spc="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(нап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ла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,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задаток губ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ться,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або повна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плата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не 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три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м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ана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пр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тягом пе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ного пе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ду</a:t>
            </a:r>
            <a:r>
              <a:rPr sz="24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час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).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114590"/>
            <a:ext cx="8001000" cy="767390"/>
          </a:xfrm>
          <a:prstGeom prst="rect">
            <a:avLst/>
          </a:prstGeom>
        </p:spPr>
        <p:txBody>
          <a:bodyPr vert="horz" wrap="square" lIns="0" tIns="211328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b="0" spc="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0" dirty="0">
                <a:solidFill>
                  <a:schemeClr val="bg1"/>
                </a:solidFill>
                <a:latin typeface="Trebuchet MS"/>
                <a:cs typeface="Trebuchet MS"/>
              </a:rPr>
              <a:t>До</a:t>
            </a:r>
            <a:r>
              <a:rPr sz="3600" b="0" spc="-15" dirty="0">
                <a:solidFill>
                  <a:schemeClr val="bg1"/>
                </a:solidFill>
                <a:latin typeface="Trebuchet MS"/>
                <a:cs typeface="Trebuchet MS"/>
              </a:rPr>
              <a:t>д</a:t>
            </a:r>
            <a:r>
              <a:rPr sz="3600" b="0" dirty="0">
                <a:solidFill>
                  <a:schemeClr val="bg1"/>
                </a:solidFill>
                <a:latin typeface="Trebuchet MS"/>
                <a:cs typeface="Trebuchet MS"/>
              </a:rPr>
              <a:t>атки 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7195" y="1295400"/>
            <a:ext cx="8574405" cy="3631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000125" indent="-342900" algn="just">
              <a:lnSpc>
                <a:spcPct val="100000"/>
              </a:lnSpc>
              <a:buFont typeface="Trebuchet MS"/>
              <a:buChar char="•"/>
              <a:tabLst>
                <a:tab pos="355600" algn="l"/>
              </a:tabLst>
            </a:pPr>
            <a:r>
              <a:rPr sz="2400" dirty="0">
                <a:latin typeface="Calibri" panose="020F0502020204030204" pitchFamily="34" charset="0"/>
                <a:cs typeface="Trebuchet MS"/>
              </a:rPr>
              <a:t>У 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ода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ки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до бізне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с-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плану вклю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ч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ається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я най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ажлив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ша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ін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ф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мац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я,</a:t>
            </a:r>
            <a:r>
              <a:rPr sz="2400" spc="4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що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не в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й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ш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л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 п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ясню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л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ьну запи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:</a:t>
            </a:r>
          </a:p>
          <a:p>
            <a:pPr marL="539750" indent="-527050">
              <a:lnSpc>
                <a:spcPct val="100000"/>
              </a:lnSpc>
              <a:spcBef>
                <a:spcPts val="575"/>
              </a:spcBef>
              <a:buFont typeface="Trebuchet MS"/>
              <a:buChar char="•"/>
              <a:tabLst>
                <a:tab pos="540385" algn="l"/>
              </a:tabLst>
            </a:pPr>
            <a:r>
              <a:rPr sz="240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зю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м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м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недж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м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енту 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мпані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ї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;</a:t>
            </a:r>
          </a:p>
          <a:p>
            <a:pPr marL="355600" marR="845185" indent="-342900">
              <a:lnSpc>
                <a:spcPct val="100000"/>
              </a:lnSpc>
              <a:spcBef>
                <a:spcPts val="575"/>
              </a:spcBef>
              <a:buFont typeface="Trebuchet MS"/>
              <a:buChar char="•"/>
              <a:tabLst>
                <a:tab pos="447040" algn="l"/>
              </a:tabLst>
            </a:pPr>
            <a:r>
              <a:rPr sz="240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пії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ф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нансо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их 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з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тів 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мпані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ї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; р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м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нд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ці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й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ні</a:t>
            </a:r>
            <a:r>
              <a:rPr sz="2400" spc="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листи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едито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,</a:t>
            </a:r>
            <a:r>
              <a:rPr sz="2400" spc="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у я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их 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м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анія</a:t>
            </a:r>
            <a:r>
              <a:rPr sz="2400" spc="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раніше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од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ж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ала</a:t>
            </a:r>
            <a:r>
              <a:rPr sz="24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ед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ти;</a:t>
            </a:r>
          </a:p>
          <a:p>
            <a:pPr marL="447040" indent="-434340">
              <a:lnSpc>
                <a:spcPct val="100000"/>
              </a:lnSpc>
              <a:spcBef>
                <a:spcPts val="580"/>
              </a:spcBef>
              <a:buFont typeface="Trebuchet MS"/>
              <a:buChar char="•"/>
              <a:tabLst>
                <a:tab pos="447040" algn="l"/>
              </a:tabLst>
            </a:pPr>
            <a:r>
              <a:rPr sz="240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пії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догов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в,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в'язаних</a:t>
            </a:r>
            <a:r>
              <a:rPr sz="24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з р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л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ізаці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є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ю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пр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ту;</a:t>
            </a:r>
          </a:p>
          <a:p>
            <a:pPr marL="447040" indent="-434340">
              <a:lnSpc>
                <a:spcPct val="100000"/>
              </a:lnSpc>
              <a:spcBef>
                <a:spcPts val="575"/>
              </a:spcBef>
              <a:buFont typeface="Trebuchet MS"/>
              <a:buChar char="•"/>
              <a:tabLst>
                <a:tab pos="447040" algn="l"/>
              </a:tabLst>
            </a:pPr>
            <a:r>
              <a:rPr sz="240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пії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ліц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нзій,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авторс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ь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х</a:t>
            </a:r>
            <a:r>
              <a:rPr sz="2400" spc="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ідч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нь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і ін.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69850" y="240621"/>
            <a:ext cx="8001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dirty="0">
                <a:solidFill>
                  <a:schemeClr val="bg1"/>
                </a:solidFill>
                <a:latin typeface="Calibri" panose="020F0502020204030204" pitchFamily="34" charset="0"/>
              </a:rPr>
              <a:t>Висновки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69850" y="1219200"/>
            <a:ext cx="9074150" cy="5295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6990" indent="0">
              <a:lnSpc>
                <a:spcPct val="80100"/>
              </a:lnSpc>
              <a:buNone/>
              <a:tabLst>
                <a:tab pos="356235" algn="l"/>
              </a:tabLst>
            </a:pPr>
            <a:r>
              <a:rPr sz="2200" dirty="0">
                <a:effectLst/>
                <a:latin typeface="Calibri" panose="020F0502020204030204" pitchFamily="34" charset="0"/>
              </a:rPr>
              <a:t>П</a:t>
            </a:r>
            <a:r>
              <a:rPr sz="2200" spc="-10" dirty="0">
                <a:effectLst/>
                <a:latin typeface="Calibri" panose="020F0502020204030204" pitchFamily="34" charset="0"/>
              </a:rPr>
              <a:t>і</a:t>
            </a:r>
            <a:r>
              <a:rPr sz="2200" dirty="0">
                <a:effectLst/>
                <a:latin typeface="Calibri" panose="020F0502020204030204" pitchFamily="34" charset="0"/>
              </a:rPr>
              <a:t>дп</a:t>
            </a:r>
            <a:r>
              <a:rPr sz="2200" spc="5" dirty="0">
                <a:effectLst/>
                <a:latin typeface="Calibri" panose="020F0502020204030204" pitchFamily="34" charset="0"/>
              </a:rPr>
              <a:t>р</a:t>
            </a:r>
            <a:r>
              <a:rPr sz="2200" dirty="0">
                <a:effectLst/>
                <a:latin typeface="Calibri" panose="020F0502020204030204" pitchFamily="34" charset="0"/>
              </a:rPr>
              <a:t>и</a:t>
            </a:r>
            <a:r>
              <a:rPr sz="2200" spc="5" dirty="0">
                <a:effectLst/>
                <a:latin typeface="Calibri" panose="020F0502020204030204" pitchFamily="34" charset="0"/>
              </a:rPr>
              <a:t>є</a:t>
            </a:r>
            <a:r>
              <a:rPr sz="2200" dirty="0">
                <a:effectLst/>
                <a:latin typeface="Calibri" panose="020F0502020204030204" pitchFamily="34" charset="0"/>
              </a:rPr>
              <a:t>мцев</a:t>
            </a:r>
            <a:r>
              <a:rPr sz="2200" spc="-10" dirty="0">
                <a:effectLst/>
                <a:latin typeface="Calibri" panose="020F0502020204030204" pitchFamily="34" charset="0"/>
              </a:rPr>
              <a:t>і</a:t>
            </a:r>
            <a:r>
              <a:rPr sz="2200" dirty="0">
                <a:effectLst/>
                <a:latin typeface="Calibri" panose="020F0502020204030204" pitchFamily="34" charset="0"/>
              </a:rPr>
              <a:t>,</a:t>
            </a:r>
            <a:r>
              <a:rPr sz="2200" spc="-1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що</a:t>
            </a:r>
            <a:r>
              <a:rPr sz="2200" spc="-1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вирішив</a:t>
            </a:r>
            <a:r>
              <a:rPr sz="2200" spc="-3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п</a:t>
            </a:r>
            <a:r>
              <a:rPr sz="2200" spc="5" dirty="0">
                <a:effectLst/>
                <a:latin typeface="Calibri" panose="020F0502020204030204" pitchFamily="34" charset="0"/>
              </a:rPr>
              <a:t>о</a:t>
            </a:r>
            <a:r>
              <a:rPr sz="2200" dirty="0">
                <a:effectLst/>
                <a:latin typeface="Calibri" panose="020F0502020204030204" pitchFamily="34" charset="0"/>
              </a:rPr>
              <a:t>чати</a:t>
            </a:r>
            <a:r>
              <a:rPr sz="2200" spc="-2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підг</a:t>
            </a:r>
            <a:r>
              <a:rPr sz="2200" spc="5" dirty="0">
                <a:effectLst/>
                <a:latin typeface="Calibri" panose="020F0502020204030204" pitchFamily="34" charset="0"/>
              </a:rPr>
              <a:t>о</a:t>
            </a:r>
            <a:r>
              <a:rPr sz="2200" dirty="0">
                <a:effectLst/>
                <a:latin typeface="Calibri" panose="020F0502020204030204" pitchFamily="34" charset="0"/>
              </a:rPr>
              <a:t>тов</a:t>
            </a:r>
            <a:r>
              <a:rPr sz="2200" spc="-10" dirty="0">
                <a:effectLst/>
                <a:latin typeface="Calibri" panose="020F0502020204030204" pitchFamily="34" charset="0"/>
              </a:rPr>
              <a:t>к</a:t>
            </a:r>
            <a:r>
              <a:rPr sz="2200" dirty="0">
                <a:effectLst/>
                <a:latin typeface="Calibri" panose="020F0502020204030204" pitchFamily="34" charset="0"/>
              </a:rPr>
              <a:t>у</a:t>
            </a:r>
            <a:r>
              <a:rPr sz="2200" spc="-2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бізне</a:t>
            </a:r>
            <a:r>
              <a:rPr sz="2200" spc="25" dirty="0">
                <a:effectLst/>
                <a:latin typeface="Calibri" panose="020F0502020204030204" pitchFamily="34" charset="0"/>
              </a:rPr>
              <a:t>с</a:t>
            </a:r>
            <a:r>
              <a:rPr sz="2200" spc="-5" dirty="0">
                <a:effectLst/>
                <a:latin typeface="Calibri" panose="020F0502020204030204" pitchFamily="34" charset="0"/>
                <a:cs typeface="Trebuchet MS"/>
              </a:rPr>
              <a:t>-</a:t>
            </a:r>
            <a:r>
              <a:rPr sz="2200" dirty="0">
                <a:effectLst/>
                <a:latin typeface="Calibri" panose="020F0502020204030204" pitchFamily="34" charset="0"/>
              </a:rPr>
              <a:t>плану, призначеного</a:t>
            </a:r>
            <a:r>
              <a:rPr sz="2200" spc="-3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для</a:t>
            </a:r>
            <a:r>
              <a:rPr sz="2200" spc="-2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о</a:t>
            </a:r>
            <a:r>
              <a:rPr sz="2200" spc="5" dirty="0">
                <a:effectLst/>
                <a:latin typeface="Calibri" panose="020F0502020204030204" pitchFamily="34" charset="0"/>
              </a:rPr>
              <a:t>д</a:t>
            </a:r>
            <a:r>
              <a:rPr sz="2200" dirty="0">
                <a:effectLst/>
                <a:latin typeface="Calibri" panose="020F0502020204030204" pitchFamily="34" charset="0"/>
              </a:rPr>
              <a:t>ержання</a:t>
            </a:r>
            <a:r>
              <a:rPr sz="2200" spc="-3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зовн</a:t>
            </a:r>
            <a:r>
              <a:rPr sz="2200" spc="-10" dirty="0">
                <a:effectLst/>
                <a:latin typeface="Calibri" panose="020F0502020204030204" pitchFamily="34" charset="0"/>
              </a:rPr>
              <a:t>і</a:t>
            </a:r>
            <a:r>
              <a:rPr sz="2200" dirty="0">
                <a:effectLst/>
                <a:latin typeface="Calibri" panose="020F0502020204030204" pitchFamily="34" charset="0"/>
              </a:rPr>
              <a:t>шнь</a:t>
            </a:r>
            <a:r>
              <a:rPr sz="2200" spc="5" dirty="0">
                <a:effectLst/>
                <a:latin typeface="Calibri" panose="020F0502020204030204" pitchFamily="34" charset="0"/>
              </a:rPr>
              <a:t>о</a:t>
            </a:r>
            <a:r>
              <a:rPr sz="2200" dirty="0">
                <a:effectLst/>
                <a:latin typeface="Calibri" panose="020F0502020204030204" pitchFamily="34" charset="0"/>
              </a:rPr>
              <a:t>го</a:t>
            </a:r>
            <a:r>
              <a:rPr sz="2200" spc="-2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фінанс</a:t>
            </a:r>
            <a:r>
              <a:rPr sz="2200" spc="5" dirty="0">
                <a:effectLst/>
                <a:latin typeface="Calibri" panose="020F0502020204030204" pitchFamily="34" charset="0"/>
              </a:rPr>
              <a:t>у</a:t>
            </a:r>
            <a:r>
              <a:rPr sz="2200" spc="-10" dirty="0">
                <a:effectLst/>
                <a:latin typeface="Calibri" panose="020F0502020204030204" pitchFamily="34" charset="0"/>
              </a:rPr>
              <a:t>в</a:t>
            </a:r>
            <a:r>
              <a:rPr sz="2200" dirty="0">
                <a:effectLst/>
                <a:latin typeface="Calibri" panose="020F0502020204030204" pitchFamily="34" charset="0"/>
              </a:rPr>
              <a:t>ання</a:t>
            </a:r>
            <a:r>
              <a:rPr sz="2200" spc="1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(д</a:t>
            </a:r>
            <a:r>
              <a:rPr sz="2200" spc="-10" dirty="0">
                <a:effectLst/>
                <a:latin typeface="Calibri" panose="020F0502020204030204" pitchFamily="34" charset="0"/>
              </a:rPr>
              <a:t>л</a:t>
            </a:r>
            <a:r>
              <a:rPr sz="2200" dirty="0">
                <a:effectLst/>
                <a:latin typeface="Calibri" panose="020F0502020204030204" pitchFamily="34" charset="0"/>
              </a:rPr>
              <a:t>я</a:t>
            </a:r>
            <a:r>
              <a:rPr sz="2200" spc="-10" dirty="0">
                <a:effectLst/>
                <a:latin typeface="Calibri" panose="020F0502020204030204" pitchFamily="34" charset="0"/>
              </a:rPr>
              <a:t> к</a:t>
            </a:r>
            <a:r>
              <a:rPr sz="2200" dirty="0">
                <a:effectLst/>
                <a:latin typeface="Calibri" panose="020F0502020204030204" pitchFamily="34" charset="0"/>
              </a:rPr>
              <a:t>онтакт</a:t>
            </a:r>
            <a:r>
              <a:rPr sz="2200" spc="-10" dirty="0">
                <a:effectLst/>
                <a:latin typeface="Calibri" panose="020F0502020204030204" pitchFamily="34" charset="0"/>
              </a:rPr>
              <a:t>і</a:t>
            </a:r>
            <a:r>
              <a:rPr sz="2200" dirty="0">
                <a:effectLst/>
                <a:latin typeface="Calibri" panose="020F0502020204030204" pitchFamily="34" charset="0"/>
              </a:rPr>
              <a:t>в з</a:t>
            </a:r>
            <a:r>
              <a:rPr sz="2200" spc="-1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па</a:t>
            </a:r>
            <a:r>
              <a:rPr sz="2200" spc="5" dirty="0">
                <a:effectLst/>
                <a:latin typeface="Calibri" panose="020F0502020204030204" pitchFamily="34" charset="0"/>
              </a:rPr>
              <a:t>р</a:t>
            </a:r>
            <a:r>
              <a:rPr sz="2200" dirty="0">
                <a:effectLst/>
                <a:latin typeface="Calibri" panose="020F0502020204030204" pitchFamily="34" charset="0"/>
              </a:rPr>
              <a:t>тне</a:t>
            </a:r>
            <a:r>
              <a:rPr sz="2200" spc="5" dirty="0">
                <a:effectLst/>
                <a:latin typeface="Calibri" panose="020F0502020204030204" pitchFamily="34" charset="0"/>
              </a:rPr>
              <a:t>р</a:t>
            </a:r>
            <a:r>
              <a:rPr sz="2200" dirty="0">
                <a:effectLst/>
                <a:latin typeface="Calibri" panose="020F0502020204030204" pitchFamily="34" charset="0"/>
              </a:rPr>
              <a:t>ами), нео</a:t>
            </a:r>
            <a:r>
              <a:rPr sz="2200" spc="5" dirty="0">
                <a:effectLst/>
                <a:latin typeface="Calibri" panose="020F0502020204030204" pitchFamily="34" charset="0"/>
              </a:rPr>
              <a:t>б</a:t>
            </a:r>
            <a:r>
              <a:rPr sz="2200" dirty="0">
                <a:effectLst/>
                <a:latin typeface="Calibri" panose="020F0502020204030204" pitchFamily="34" charset="0"/>
              </a:rPr>
              <a:t>х</a:t>
            </a:r>
            <a:r>
              <a:rPr sz="2200" spc="-10" dirty="0">
                <a:effectLst/>
                <a:latin typeface="Calibri" panose="020F0502020204030204" pitchFamily="34" charset="0"/>
              </a:rPr>
              <a:t>і</a:t>
            </a:r>
            <a:r>
              <a:rPr sz="2200" dirty="0">
                <a:effectLst/>
                <a:latin typeface="Calibri" panose="020F0502020204030204" pitchFamily="34" charset="0"/>
              </a:rPr>
              <a:t>дно</a:t>
            </a:r>
            <a:r>
              <a:rPr sz="2200" spc="-2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чітко</a:t>
            </a:r>
            <a:r>
              <a:rPr sz="2200" spc="-1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зр</a:t>
            </a:r>
            <a:r>
              <a:rPr sz="2200" spc="5" dirty="0">
                <a:effectLst/>
                <a:latin typeface="Calibri" panose="020F0502020204030204" pitchFamily="34" charset="0"/>
              </a:rPr>
              <a:t>о</a:t>
            </a:r>
            <a:r>
              <a:rPr sz="2200" dirty="0">
                <a:effectLst/>
                <a:latin typeface="Calibri" panose="020F0502020204030204" pitchFamily="34" charset="0"/>
              </a:rPr>
              <a:t>зуміти</a:t>
            </a:r>
            <a:r>
              <a:rPr sz="2200" spc="-3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два</a:t>
            </a:r>
            <a:r>
              <a:rPr sz="2200" spc="-1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таких</a:t>
            </a:r>
            <a:r>
              <a:rPr sz="2200" spc="-2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важли</a:t>
            </a:r>
            <a:r>
              <a:rPr sz="2200" spc="-10" dirty="0">
                <a:effectLst/>
                <a:latin typeface="Calibri" panose="020F0502020204030204" pitchFamily="34" charset="0"/>
              </a:rPr>
              <a:t>в</a:t>
            </a:r>
            <a:r>
              <a:rPr sz="2200" dirty="0">
                <a:effectLst/>
                <a:latin typeface="Calibri" panose="020F0502020204030204" pitchFamily="34" charset="0"/>
              </a:rPr>
              <a:t>их</a:t>
            </a:r>
            <a:r>
              <a:rPr sz="2200" spc="-2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моменту:</a:t>
            </a:r>
          </a:p>
          <a:p>
            <a:pPr marL="469900" marR="314960" indent="-457200">
              <a:lnSpc>
                <a:spcPct val="80000"/>
              </a:lnSpc>
              <a:spcBef>
                <a:spcPts val="430"/>
              </a:spcBef>
              <a:buFont typeface="+mj-lt"/>
              <a:buAutoNum type="arabicPeriod"/>
              <a:tabLst>
                <a:tab pos="356235" algn="l"/>
              </a:tabLst>
            </a:pPr>
            <a:r>
              <a:rPr sz="2200" dirty="0">
                <a:effectLst/>
                <a:latin typeface="Calibri" panose="020F0502020204030204" pitchFamily="34" charset="0"/>
              </a:rPr>
              <a:t>розр</a:t>
            </a:r>
            <a:r>
              <a:rPr sz="2200" spc="5" dirty="0">
                <a:effectLst/>
                <a:latin typeface="Calibri" panose="020F0502020204030204" pitchFamily="34" charset="0"/>
              </a:rPr>
              <a:t>о</a:t>
            </a:r>
            <a:r>
              <a:rPr sz="2200" spc="-10" dirty="0">
                <a:effectLst/>
                <a:latin typeface="Calibri" panose="020F0502020204030204" pitchFamily="34" charset="0"/>
              </a:rPr>
              <a:t>б</a:t>
            </a:r>
            <a:r>
              <a:rPr sz="2200" dirty="0">
                <a:effectLst/>
                <a:latin typeface="Calibri" panose="020F0502020204030204" pitchFamily="34" charset="0"/>
              </a:rPr>
              <a:t>ка</a:t>
            </a:r>
            <a:r>
              <a:rPr sz="2200" spc="-4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бізне</a:t>
            </a:r>
            <a:r>
              <a:rPr sz="2200" spc="10" dirty="0">
                <a:effectLst/>
                <a:latin typeface="Calibri" panose="020F0502020204030204" pitchFamily="34" charset="0"/>
              </a:rPr>
              <a:t>с</a:t>
            </a:r>
            <a:r>
              <a:rPr sz="2200" spc="-5" dirty="0">
                <a:effectLst/>
                <a:latin typeface="Calibri" panose="020F0502020204030204" pitchFamily="34" charset="0"/>
                <a:cs typeface="Trebuchet MS"/>
              </a:rPr>
              <a:t>-</a:t>
            </a:r>
            <a:r>
              <a:rPr sz="2200" dirty="0">
                <a:effectLst/>
                <a:latin typeface="Calibri" panose="020F0502020204030204" pitchFamily="34" charset="0"/>
              </a:rPr>
              <a:t>плану</a:t>
            </a:r>
            <a:r>
              <a:rPr sz="2200" spc="2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  <a:cs typeface="Trebuchet MS"/>
              </a:rPr>
              <a:t>-</a:t>
            </a:r>
            <a:r>
              <a:rPr sz="2200" spc="-5" dirty="0">
                <a:effectLst/>
                <a:latin typeface="Calibri" panose="020F0502020204030204" pitchFamily="34" charset="0"/>
                <a:cs typeface="Trebuchet MS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трива</a:t>
            </a:r>
            <a:r>
              <a:rPr sz="2200" spc="-10" dirty="0">
                <a:effectLst/>
                <a:latin typeface="Calibri" panose="020F0502020204030204" pitchFamily="34" charset="0"/>
              </a:rPr>
              <a:t>л</a:t>
            </a:r>
            <a:r>
              <a:rPr sz="2200" dirty="0">
                <a:effectLst/>
                <a:latin typeface="Calibri" panose="020F0502020204030204" pitchFamily="34" charset="0"/>
              </a:rPr>
              <a:t>ий</a:t>
            </a:r>
            <a:r>
              <a:rPr sz="2200" spc="-3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і</a:t>
            </a:r>
            <a:r>
              <a:rPr sz="2200" spc="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тру</a:t>
            </a:r>
            <a:r>
              <a:rPr sz="2200" spc="5" dirty="0">
                <a:effectLst/>
                <a:latin typeface="Calibri" panose="020F0502020204030204" pitchFamily="34" charset="0"/>
              </a:rPr>
              <a:t>д</a:t>
            </a:r>
            <a:r>
              <a:rPr sz="2200" dirty="0">
                <a:effectLst/>
                <a:latin typeface="Calibri" panose="020F0502020204030204" pitchFamily="34" charset="0"/>
              </a:rPr>
              <a:t>ом</a:t>
            </a:r>
            <a:r>
              <a:rPr sz="2200" spc="-10" dirty="0">
                <a:effectLst/>
                <a:latin typeface="Calibri" panose="020F0502020204030204" pitchFamily="34" charset="0"/>
              </a:rPr>
              <a:t>і</a:t>
            </a:r>
            <a:r>
              <a:rPr sz="2200" dirty="0">
                <a:effectLst/>
                <a:latin typeface="Calibri" panose="020F0502020204030204" pitchFamily="34" charset="0"/>
              </a:rPr>
              <a:t>сткий</a:t>
            </a:r>
            <a:r>
              <a:rPr sz="2200" spc="-4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п</a:t>
            </a:r>
            <a:r>
              <a:rPr sz="2200" spc="5" dirty="0">
                <a:effectLst/>
                <a:latin typeface="Calibri" panose="020F0502020204030204" pitchFamily="34" charset="0"/>
              </a:rPr>
              <a:t>р</a:t>
            </a:r>
            <a:r>
              <a:rPr sz="2200" dirty="0">
                <a:effectLst/>
                <a:latin typeface="Calibri" panose="020F0502020204030204" pitchFamily="34" charset="0"/>
              </a:rPr>
              <a:t>оце</a:t>
            </a:r>
            <a:r>
              <a:rPr sz="2200" spc="5" dirty="0">
                <a:effectLst/>
                <a:latin typeface="Calibri" panose="020F0502020204030204" pitchFamily="34" charset="0"/>
              </a:rPr>
              <a:t>с</a:t>
            </a:r>
            <a:r>
              <a:rPr sz="2200" dirty="0">
                <a:effectLst/>
                <a:latin typeface="Calibri" panose="020F0502020204030204" pitchFamily="34" charset="0"/>
              </a:rPr>
              <a:t>,</a:t>
            </a:r>
            <a:r>
              <a:rPr sz="2200" spc="-3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що</a:t>
            </a:r>
            <a:r>
              <a:rPr sz="2200" spc="-1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ви</a:t>
            </a:r>
            <a:r>
              <a:rPr sz="2200" spc="-10" dirty="0">
                <a:effectLst/>
                <a:latin typeface="Calibri" panose="020F0502020204030204" pitchFamily="34" charset="0"/>
              </a:rPr>
              <a:t>м</a:t>
            </a:r>
            <a:r>
              <a:rPr sz="2200" dirty="0">
                <a:effectLst/>
                <a:latin typeface="Calibri" panose="020F0502020204030204" pitchFamily="34" charset="0"/>
              </a:rPr>
              <a:t>агає зо</a:t>
            </a:r>
            <a:r>
              <a:rPr sz="2200" spc="5" dirty="0">
                <a:effectLst/>
                <a:latin typeface="Calibri" panose="020F0502020204030204" pitchFamily="34" charset="0"/>
              </a:rPr>
              <a:t>с</a:t>
            </a:r>
            <a:r>
              <a:rPr sz="2200" dirty="0">
                <a:effectLst/>
                <a:latin typeface="Calibri" panose="020F0502020204030204" pitchFamily="34" charset="0"/>
              </a:rPr>
              <a:t>ере</a:t>
            </a:r>
            <a:r>
              <a:rPr sz="2200" spc="5" dirty="0">
                <a:effectLst/>
                <a:latin typeface="Calibri" panose="020F0502020204030204" pitchFamily="34" charset="0"/>
              </a:rPr>
              <a:t>д</a:t>
            </a:r>
            <a:r>
              <a:rPr sz="2200" dirty="0">
                <a:effectLst/>
                <a:latin typeface="Calibri" panose="020F0502020204030204" pitchFamily="34" charset="0"/>
              </a:rPr>
              <a:t>ження</a:t>
            </a:r>
            <a:r>
              <a:rPr sz="2200" spc="-2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зу</a:t>
            </a:r>
            <a:r>
              <a:rPr sz="2200" spc="5" dirty="0">
                <a:effectLst/>
                <a:latin typeface="Calibri" panose="020F0502020204030204" pitchFamily="34" charset="0"/>
              </a:rPr>
              <a:t>с</a:t>
            </a:r>
            <a:r>
              <a:rPr sz="2200" dirty="0">
                <a:effectLst/>
                <a:latin typeface="Calibri" panose="020F0502020204030204" pitchFamily="34" charset="0"/>
              </a:rPr>
              <a:t>иль</a:t>
            </a:r>
            <a:r>
              <a:rPr sz="2200" spc="-2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у</a:t>
            </a:r>
            <a:r>
              <a:rPr sz="2200" spc="5" dirty="0">
                <a:effectLst/>
                <a:latin typeface="Calibri" panose="020F0502020204030204" pitchFamily="34" charset="0"/>
              </a:rPr>
              <a:t>с</a:t>
            </a:r>
            <a:r>
              <a:rPr sz="2200" dirty="0">
                <a:effectLst/>
                <a:latin typeface="Calibri" panose="020F0502020204030204" pitchFamily="34" charset="0"/>
              </a:rPr>
              <a:t>ь</a:t>
            </a:r>
            <a:r>
              <a:rPr sz="2200" spc="5" dirty="0">
                <a:effectLst/>
                <a:latin typeface="Calibri" panose="020F0502020204030204" pitchFamily="34" charset="0"/>
              </a:rPr>
              <a:t>о</a:t>
            </a:r>
            <a:r>
              <a:rPr sz="2200" dirty="0">
                <a:effectLst/>
                <a:latin typeface="Calibri" panose="020F0502020204030204" pitchFamily="34" charset="0"/>
              </a:rPr>
              <a:t>го</a:t>
            </a:r>
            <a:r>
              <a:rPr sz="2200" spc="-2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перс</a:t>
            </a:r>
            <a:r>
              <a:rPr sz="2200" spc="5" dirty="0">
                <a:effectLst/>
                <a:latin typeface="Calibri" panose="020F0502020204030204" pitchFamily="34" charset="0"/>
              </a:rPr>
              <a:t>о</a:t>
            </a:r>
            <a:r>
              <a:rPr sz="2200" dirty="0">
                <a:effectLst/>
                <a:latin typeface="Calibri" panose="020F0502020204030204" pitchFamily="34" charset="0"/>
              </a:rPr>
              <a:t>налу компані</a:t>
            </a:r>
            <a:r>
              <a:rPr sz="2200" spc="-10" dirty="0">
                <a:effectLst/>
                <a:latin typeface="Calibri" panose="020F0502020204030204" pitchFamily="34" charset="0"/>
              </a:rPr>
              <a:t>ї</a:t>
            </a:r>
            <a:r>
              <a:rPr sz="2200" dirty="0">
                <a:effectLst/>
                <a:latin typeface="Calibri" panose="020F0502020204030204" pitchFamily="34" charset="0"/>
              </a:rPr>
              <a:t>.</a:t>
            </a:r>
            <a:r>
              <a:rPr sz="2200" spc="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Пр</a:t>
            </a:r>
            <a:r>
              <a:rPr sz="2200" spc="5" dirty="0">
                <a:effectLst/>
                <a:latin typeface="Calibri" panose="020F0502020204030204" pitchFamily="34" charset="0"/>
              </a:rPr>
              <a:t>о</a:t>
            </a:r>
            <a:r>
              <a:rPr sz="2200" dirty="0">
                <a:effectLst/>
                <a:latin typeface="Calibri" panose="020F0502020204030204" pitchFamily="34" charset="0"/>
              </a:rPr>
              <a:t>цес</a:t>
            </a:r>
            <a:r>
              <a:rPr sz="2200" spc="-2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розр</a:t>
            </a:r>
            <a:r>
              <a:rPr sz="2200" spc="5" dirty="0">
                <a:effectLst/>
                <a:latin typeface="Calibri" panose="020F0502020204030204" pitchFamily="34" charset="0"/>
              </a:rPr>
              <a:t>о</a:t>
            </a:r>
            <a:r>
              <a:rPr sz="2200" spc="-10" dirty="0">
                <a:effectLst/>
                <a:latin typeface="Calibri" panose="020F0502020204030204" pitchFamily="34" charset="0"/>
              </a:rPr>
              <a:t>б</a:t>
            </a:r>
            <a:r>
              <a:rPr sz="2200" dirty="0">
                <a:effectLst/>
                <a:latin typeface="Calibri" panose="020F0502020204030204" pitchFamily="34" charset="0"/>
              </a:rPr>
              <a:t>ки п</a:t>
            </a:r>
            <a:r>
              <a:rPr sz="2200" spc="5" dirty="0">
                <a:effectLst/>
                <a:latin typeface="Calibri" panose="020F0502020204030204" pitchFamily="34" charset="0"/>
              </a:rPr>
              <a:t>р</a:t>
            </a:r>
            <a:r>
              <a:rPr sz="2200" dirty="0">
                <a:effectLst/>
                <a:latin typeface="Calibri" panose="020F0502020204030204" pitchFamily="34" charset="0"/>
              </a:rPr>
              <a:t>офе</a:t>
            </a:r>
            <a:r>
              <a:rPr sz="2200" spc="5" dirty="0">
                <a:effectLst/>
                <a:latin typeface="Calibri" panose="020F0502020204030204" pitchFamily="34" charset="0"/>
              </a:rPr>
              <a:t>с</a:t>
            </a:r>
            <a:r>
              <a:rPr sz="2200" dirty="0">
                <a:effectLst/>
                <a:latin typeface="Calibri" panose="020F0502020204030204" pitchFamily="34" charset="0"/>
              </a:rPr>
              <a:t>ійно</a:t>
            </a:r>
            <a:r>
              <a:rPr sz="2200" spc="-2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ви</a:t>
            </a:r>
            <a:r>
              <a:rPr sz="2200" spc="-10" dirty="0">
                <a:effectLst/>
                <a:latin typeface="Calibri" panose="020F0502020204030204" pitchFamily="34" charset="0"/>
              </a:rPr>
              <a:t>к</a:t>
            </a:r>
            <a:r>
              <a:rPr sz="2200" dirty="0">
                <a:effectLst/>
                <a:latin typeface="Calibri" panose="020F0502020204030204" pitchFamily="34" charset="0"/>
              </a:rPr>
              <a:t>онан</a:t>
            </a:r>
            <a:r>
              <a:rPr sz="2200" spc="5" dirty="0">
                <a:effectLst/>
                <a:latin typeface="Calibri" panose="020F0502020204030204" pitchFamily="34" charset="0"/>
              </a:rPr>
              <a:t>о</a:t>
            </a:r>
            <a:r>
              <a:rPr sz="2200" dirty="0">
                <a:effectLst/>
                <a:latin typeface="Calibri" panose="020F0502020204030204" pitchFamily="34" charset="0"/>
              </a:rPr>
              <a:t>го</a:t>
            </a:r>
            <a:r>
              <a:rPr sz="2200" spc="-2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бізне</a:t>
            </a:r>
            <a:r>
              <a:rPr sz="2200" spc="20" dirty="0">
                <a:effectLst/>
                <a:latin typeface="Calibri" panose="020F0502020204030204" pitchFamily="34" charset="0"/>
              </a:rPr>
              <a:t>с</a:t>
            </a:r>
            <a:r>
              <a:rPr sz="2200" spc="-5" dirty="0">
                <a:effectLst/>
                <a:latin typeface="Calibri" panose="020F0502020204030204" pitchFamily="34" charset="0"/>
                <a:cs typeface="Trebuchet MS"/>
              </a:rPr>
              <a:t>-</a:t>
            </a:r>
            <a:r>
              <a:rPr sz="2200" dirty="0">
                <a:effectLst/>
                <a:latin typeface="Calibri" panose="020F0502020204030204" pitchFamily="34" charset="0"/>
              </a:rPr>
              <a:t>пла</a:t>
            </a:r>
            <a:r>
              <a:rPr sz="2200" spc="5" dirty="0">
                <a:effectLst/>
                <a:latin typeface="Calibri" panose="020F0502020204030204" pitchFamily="34" charset="0"/>
              </a:rPr>
              <a:t>н</a:t>
            </a:r>
            <a:r>
              <a:rPr sz="2200" dirty="0">
                <a:effectLst/>
                <a:latin typeface="Calibri" panose="020F0502020204030204" pitchFamily="34" charset="0"/>
              </a:rPr>
              <a:t>у</a:t>
            </a:r>
            <a:r>
              <a:rPr sz="2200" spc="1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за</a:t>
            </a:r>
            <a:r>
              <a:rPr sz="2200" spc="5" dirty="0">
                <a:effectLst/>
                <a:latin typeface="Calibri" panose="020F0502020204030204" pitchFamily="34" charset="0"/>
              </a:rPr>
              <a:t>й</a:t>
            </a:r>
            <a:r>
              <a:rPr sz="2200" dirty="0">
                <a:effectLst/>
                <a:latin typeface="Calibri" panose="020F0502020204030204" pitchFamily="34" charset="0"/>
              </a:rPr>
              <a:t>має</a:t>
            </a:r>
            <a:r>
              <a:rPr sz="2200" spc="-10" dirty="0">
                <a:effectLst/>
                <a:latin typeface="Calibri" panose="020F0502020204030204" pitchFamily="34" charset="0"/>
              </a:rPr>
              <a:t> </a:t>
            </a:r>
            <a:r>
              <a:rPr sz="2200" spc="5" dirty="0">
                <a:effectLst/>
                <a:latin typeface="Calibri" panose="020F0502020204030204" pitchFamily="34" charset="0"/>
              </a:rPr>
              <a:t>б</a:t>
            </a:r>
            <a:r>
              <a:rPr sz="2200" dirty="0">
                <a:effectLst/>
                <a:latin typeface="Calibri" panose="020F0502020204030204" pitchFamily="34" charset="0"/>
              </a:rPr>
              <a:t>аг</a:t>
            </a:r>
            <a:r>
              <a:rPr sz="2200" spc="5" dirty="0">
                <a:effectLst/>
                <a:latin typeface="Calibri" panose="020F0502020204030204" pitchFamily="34" charset="0"/>
              </a:rPr>
              <a:t>а</a:t>
            </a:r>
            <a:r>
              <a:rPr sz="2200" dirty="0">
                <a:effectLst/>
                <a:latin typeface="Calibri" panose="020F0502020204030204" pitchFamily="34" charset="0"/>
              </a:rPr>
              <a:t>то</a:t>
            </a:r>
            <a:r>
              <a:rPr sz="2200" spc="-20" dirty="0">
                <a:effectLst/>
                <a:latin typeface="Calibri" panose="020F0502020204030204" pitchFamily="34" charset="0"/>
              </a:rPr>
              <a:t> </a:t>
            </a:r>
            <a:r>
              <a:rPr sz="2200" spc="5" dirty="0">
                <a:effectLst/>
                <a:latin typeface="Calibri" panose="020F0502020204030204" pitchFamily="34" charset="0"/>
              </a:rPr>
              <a:t>ч</a:t>
            </a:r>
            <a:r>
              <a:rPr sz="2200" dirty="0">
                <a:effectLst/>
                <a:latin typeface="Calibri" panose="020F0502020204030204" pitchFamily="34" charset="0"/>
              </a:rPr>
              <a:t>а</a:t>
            </a:r>
            <a:r>
              <a:rPr sz="2200" spc="5" dirty="0">
                <a:effectLst/>
                <a:latin typeface="Calibri" panose="020F0502020204030204" pitchFamily="34" charset="0"/>
              </a:rPr>
              <a:t>с</a:t>
            </a:r>
            <a:r>
              <a:rPr sz="2200" dirty="0">
                <a:effectLst/>
                <a:latin typeface="Calibri" panose="020F0502020204030204" pitchFamily="34" charset="0"/>
              </a:rPr>
              <a:t>у</a:t>
            </a:r>
            <a:r>
              <a:rPr sz="2200" spc="-1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й</a:t>
            </a:r>
            <a:r>
              <a:rPr sz="2200" spc="-1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вимаг</a:t>
            </a:r>
            <a:r>
              <a:rPr sz="2200" spc="5" dirty="0">
                <a:effectLst/>
                <a:latin typeface="Calibri" panose="020F0502020204030204" pitchFamily="34" charset="0"/>
              </a:rPr>
              <a:t>а</a:t>
            </a:r>
            <a:r>
              <a:rPr sz="2200" dirty="0">
                <a:effectLst/>
                <a:latin typeface="Calibri" panose="020F0502020204030204" pitchFamily="34" charset="0"/>
              </a:rPr>
              <a:t>є за</a:t>
            </a:r>
            <a:r>
              <a:rPr sz="2200" spc="-10" dirty="0">
                <a:effectLst/>
                <a:latin typeface="Calibri" panose="020F0502020204030204" pitchFamily="34" charset="0"/>
              </a:rPr>
              <a:t>л</a:t>
            </a:r>
            <a:r>
              <a:rPr sz="2200" dirty="0">
                <a:effectLst/>
                <a:latin typeface="Calibri" panose="020F0502020204030204" pitchFamily="34" charset="0"/>
              </a:rPr>
              <a:t>у</a:t>
            </a:r>
            <a:r>
              <a:rPr sz="2200" spc="5" dirty="0">
                <a:effectLst/>
                <a:latin typeface="Calibri" panose="020F0502020204030204" pitchFamily="34" charset="0"/>
              </a:rPr>
              <a:t>ч</a:t>
            </a:r>
            <a:r>
              <a:rPr sz="2200" dirty="0">
                <a:effectLst/>
                <a:latin typeface="Calibri" panose="020F0502020204030204" pitchFamily="34" charset="0"/>
              </a:rPr>
              <a:t>енн</a:t>
            </a:r>
            <a:r>
              <a:rPr sz="2200" spc="5" dirty="0">
                <a:effectLst/>
                <a:latin typeface="Calibri" panose="020F0502020204030204" pitchFamily="34" charset="0"/>
              </a:rPr>
              <a:t>я</a:t>
            </a:r>
            <a:r>
              <a:rPr sz="2200" dirty="0">
                <a:effectLst/>
                <a:latin typeface="Calibri" panose="020F0502020204030204" pitchFamily="34" charset="0"/>
              </a:rPr>
              <a:t>,</a:t>
            </a:r>
            <a:r>
              <a:rPr sz="2200" spc="-1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як</a:t>
            </a:r>
            <a:r>
              <a:rPr sz="2200" spc="-1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п</a:t>
            </a:r>
            <a:r>
              <a:rPr sz="2200" spc="5" dirty="0">
                <a:effectLst/>
                <a:latin typeface="Calibri" panose="020F0502020204030204" pitchFamily="34" charset="0"/>
              </a:rPr>
              <a:t>р</a:t>
            </a:r>
            <a:r>
              <a:rPr sz="2200" dirty="0">
                <a:effectLst/>
                <a:latin typeface="Calibri" panose="020F0502020204030204" pitchFamily="34" charset="0"/>
              </a:rPr>
              <a:t>ави</a:t>
            </a:r>
            <a:r>
              <a:rPr sz="2200" spc="-10" dirty="0">
                <a:effectLst/>
                <a:latin typeface="Calibri" panose="020F0502020204030204" pitchFamily="34" charset="0"/>
              </a:rPr>
              <a:t>л</a:t>
            </a:r>
            <a:r>
              <a:rPr sz="2200" dirty="0">
                <a:effectLst/>
                <a:latin typeface="Calibri" panose="020F0502020204030204" pitchFamily="34" charset="0"/>
              </a:rPr>
              <a:t>о,</a:t>
            </a:r>
            <a:r>
              <a:rPr sz="2200" spc="-1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дек</a:t>
            </a:r>
            <a:r>
              <a:rPr sz="2200" spc="-10" dirty="0">
                <a:effectLst/>
                <a:latin typeface="Calibri" panose="020F0502020204030204" pitchFamily="34" charset="0"/>
              </a:rPr>
              <a:t>іл</a:t>
            </a:r>
            <a:r>
              <a:rPr sz="2200" dirty="0">
                <a:effectLst/>
                <a:latin typeface="Calibri" panose="020F0502020204030204" pitchFamily="34" charset="0"/>
              </a:rPr>
              <a:t>ькох </a:t>
            </a:r>
            <a:r>
              <a:rPr sz="2200" spc="-10" dirty="0">
                <a:effectLst/>
                <a:latin typeface="Calibri" panose="020F0502020204030204" pitchFamily="34" charset="0"/>
              </a:rPr>
              <a:t>к</a:t>
            </a:r>
            <a:r>
              <a:rPr sz="2200" dirty="0">
                <a:effectLst/>
                <a:latin typeface="Calibri" panose="020F0502020204030204" pitchFamily="34" charset="0"/>
              </a:rPr>
              <a:t>ва</a:t>
            </a:r>
            <a:r>
              <a:rPr sz="2200" spc="-10" dirty="0">
                <a:effectLst/>
                <a:latin typeface="Calibri" panose="020F0502020204030204" pitchFamily="34" charset="0"/>
              </a:rPr>
              <a:t>л</a:t>
            </a:r>
            <a:r>
              <a:rPr sz="2200" dirty="0">
                <a:effectLst/>
                <a:latin typeface="Calibri" panose="020F0502020204030204" pitchFamily="34" charset="0"/>
              </a:rPr>
              <a:t>іфі</a:t>
            </a:r>
            <a:r>
              <a:rPr sz="2200" spc="-10" dirty="0">
                <a:effectLst/>
                <a:latin typeface="Calibri" panose="020F0502020204030204" pitchFamily="34" charset="0"/>
              </a:rPr>
              <a:t>к</a:t>
            </a:r>
            <a:r>
              <a:rPr sz="2200" dirty="0">
                <a:effectLst/>
                <a:latin typeface="Calibri" panose="020F0502020204030204" pitchFamily="34" charset="0"/>
              </a:rPr>
              <a:t>ованих фах</a:t>
            </a:r>
            <a:r>
              <a:rPr sz="2200" spc="-10" dirty="0">
                <a:effectLst/>
                <a:latin typeface="Calibri" panose="020F0502020204030204" pitchFamily="34" charset="0"/>
              </a:rPr>
              <a:t>і</a:t>
            </a:r>
            <a:r>
              <a:rPr sz="2200" dirty="0">
                <a:effectLst/>
                <a:latin typeface="Calibri" panose="020F0502020204030204" pitchFamily="34" charset="0"/>
              </a:rPr>
              <a:t>вці</a:t>
            </a:r>
            <a:r>
              <a:rPr sz="2200" spc="-10" dirty="0">
                <a:effectLst/>
                <a:latin typeface="Calibri" panose="020F0502020204030204" pitchFamily="34" charset="0"/>
              </a:rPr>
              <a:t>в</a:t>
            </a:r>
            <a:r>
              <a:rPr sz="2200" dirty="0">
                <a:effectLst/>
                <a:latin typeface="Calibri" panose="020F0502020204030204" pitchFamily="34" charset="0"/>
              </a:rPr>
              <a:t>;</a:t>
            </a:r>
          </a:p>
          <a:p>
            <a:pPr marL="469900" marR="655955" indent="-457200">
              <a:lnSpc>
                <a:spcPts val="1730"/>
              </a:lnSpc>
              <a:spcBef>
                <a:spcPts val="415"/>
              </a:spcBef>
              <a:buFont typeface="+mj-lt"/>
              <a:buAutoNum type="arabicPeriod"/>
              <a:tabLst>
                <a:tab pos="356235" algn="l"/>
              </a:tabLst>
            </a:pPr>
            <a:r>
              <a:rPr sz="2200" dirty="0">
                <a:effectLst/>
                <a:latin typeface="Calibri" panose="020F0502020204030204" pitchFamily="34" charset="0"/>
              </a:rPr>
              <a:t>пр</a:t>
            </a:r>
            <a:r>
              <a:rPr sz="2200" spc="5" dirty="0">
                <a:effectLst/>
                <a:latin typeface="Calibri" panose="020F0502020204030204" pitchFamily="34" charset="0"/>
              </a:rPr>
              <a:t>о</a:t>
            </a:r>
            <a:r>
              <a:rPr sz="2200" dirty="0">
                <a:effectLst/>
                <a:latin typeface="Calibri" panose="020F0502020204030204" pitchFamily="34" charset="0"/>
              </a:rPr>
              <a:t>цес</a:t>
            </a:r>
            <a:r>
              <a:rPr sz="2200" spc="-2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ух</a:t>
            </a:r>
            <a:r>
              <a:rPr sz="2200" spc="-10" dirty="0">
                <a:effectLst/>
                <a:latin typeface="Calibri" panose="020F0502020204030204" pitchFamily="34" charset="0"/>
              </a:rPr>
              <a:t>в</a:t>
            </a:r>
            <a:r>
              <a:rPr sz="2200" dirty="0">
                <a:effectLst/>
                <a:latin typeface="Calibri" panose="020F0502020204030204" pitchFamily="34" charset="0"/>
              </a:rPr>
              <a:t>а</a:t>
            </a:r>
            <a:r>
              <a:rPr sz="2200" spc="-10" dirty="0">
                <a:effectLst/>
                <a:latin typeface="Calibri" panose="020F0502020204030204" pitchFamily="34" charset="0"/>
              </a:rPr>
              <a:t>л</a:t>
            </a:r>
            <a:r>
              <a:rPr sz="2200" dirty="0">
                <a:effectLst/>
                <a:latin typeface="Calibri" panose="020F0502020204030204" pitchFamily="34" charset="0"/>
              </a:rPr>
              <a:t>ення</a:t>
            </a:r>
            <a:r>
              <a:rPr sz="2200" spc="1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рішення</a:t>
            </a:r>
            <a:r>
              <a:rPr sz="2200" spc="-1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(час із</a:t>
            </a:r>
            <a:r>
              <a:rPr sz="2200" spc="-1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мо</a:t>
            </a:r>
            <a:r>
              <a:rPr sz="2200" spc="-10" dirty="0">
                <a:effectLst/>
                <a:latin typeface="Calibri" panose="020F0502020204030204" pitchFamily="34" charset="0"/>
              </a:rPr>
              <a:t>м</a:t>
            </a:r>
            <a:r>
              <a:rPr sz="2200" dirty="0">
                <a:effectLst/>
                <a:latin typeface="Calibri" panose="020F0502020204030204" pitchFamily="34" charset="0"/>
              </a:rPr>
              <a:t>енту</a:t>
            </a:r>
            <a:r>
              <a:rPr sz="2200" spc="-1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подачі</a:t>
            </a:r>
            <a:r>
              <a:rPr sz="2200" spc="-2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бізне</a:t>
            </a:r>
            <a:r>
              <a:rPr sz="2200" spc="15" dirty="0">
                <a:effectLst/>
                <a:latin typeface="Calibri" panose="020F0502020204030204" pitchFamily="34" charset="0"/>
              </a:rPr>
              <a:t>с</a:t>
            </a:r>
            <a:r>
              <a:rPr sz="2200" spc="-5" dirty="0">
                <a:effectLst/>
                <a:latin typeface="Calibri" panose="020F0502020204030204" pitchFamily="34" charset="0"/>
                <a:cs typeface="Trebuchet MS"/>
              </a:rPr>
              <a:t>-</a:t>
            </a:r>
            <a:r>
              <a:rPr sz="2200" dirty="0">
                <a:effectLst/>
                <a:latin typeface="Calibri" panose="020F0502020204030204" pitchFamily="34" charset="0"/>
              </a:rPr>
              <a:t>п</a:t>
            </a:r>
            <a:r>
              <a:rPr sz="2200" spc="-10" dirty="0">
                <a:effectLst/>
                <a:latin typeface="Calibri" panose="020F0502020204030204" pitchFamily="34" charset="0"/>
              </a:rPr>
              <a:t>л</a:t>
            </a:r>
            <a:r>
              <a:rPr sz="2200" dirty="0">
                <a:effectLst/>
                <a:latin typeface="Calibri" panose="020F0502020204030204" pitchFamily="34" charset="0"/>
              </a:rPr>
              <a:t>ану</a:t>
            </a:r>
            <a:r>
              <a:rPr sz="2200" spc="2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на розг</a:t>
            </a:r>
            <a:r>
              <a:rPr sz="2200" spc="-10" dirty="0">
                <a:effectLst/>
                <a:latin typeface="Calibri" panose="020F0502020204030204" pitchFamily="34" charset="0"/>
              </a:rPr>
              <a:t>л</a:t>
            </a:r>
            <a:r>
              <a:rPr sz="2200" dirty="0">
                <a:effectLst/>
                <a:latin typeface="Calibri" panose="020F0502020204030204" pitchFamily="34" charset="0"/>
              </a:rPr>
              <a:t>яд</a:t>
            </a:r>
            <a:r>
              <a:rPr sz="2200" spc="-3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до</a:t>
            </a:r>
            <a:r>
              <a:rPr sz="2200" spc="-2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п</a:t>
            </a:r>
            <a:r>
              <a:rPr sz="2200" spc="5" dirty="0">
                <a:effectLst/>
                <a:latin typeface="Calibri" panose="020F0502020204030204" pitchFamily="34" charset="0"/>
              </a:rPr>
              <a:t>р</a:t>
            </a:r>
            <a:r>
              <a:rPr sz="2200" dirty="0">
                <a:effectLst/>
                <a:latin typeface="Calibri" panose="020F0502020204030204" pitchFamily="34" charset="0"/>
              </a:rPr>
              <a:t>ий</a:t>
            </a:r>
            <a:r>
              <a:rPr sz="2200" spc="5" dirty="0">
                <a:effectLst/>
                <a:latin typeface="Calibri" panose="020F0502020204030204" pitchFamily="34" charset="0"/>
              </a:rPr>
              <a:t>н</a:t>
            </a:r>
            <a:r>
              <a:rPr sz="2200" dirty="0">
                <a:effectLst/>
                <a:latin typeface="Calibri" panose="020F0502020204030204" pitchFamily="34" charset="0"/>
              </a:rPr>
              <a:t>яття</a:t>
            </a:r>
            <a:r>
              <a:rPr sz="2200" spc="-4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кредитор</a:t>
            </a:r>
            <a:r>
              <a:rPr sz="2200" spc="-10" dirty="0">
                <a:effectLst/>
                <a:latin typeface="Calibri" panose="020F0502020204030204" pitchFamily="34" charset="0"/>
              </a:rPr>
              <a:t>о</a:t>
            </a:r>
            <a:r>
              <a:rPr sz="2200" dirty="0">
                <a:effectLst/>
                <a:latin typeface="Calibri" panose="020F0502020204030204" pitchFamily="34" charset="0"/>
              </a:rPr>
              <a:t>м</a:t>
            </a:r>
            <a:r>
              <a:rPr sz="2200" spc="-4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або</a:t>
            </a:r>
            <a:r>
              <a:rPr sz="2200" spc="-1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ін</a:t>
            </a:r>
            <a:r>
              <a:rPr sz="2200" spc="-10" dirty="0">
                <a:effectLst/>
                <a:latin typeface="Calibri" panose="020F0502020204030204" pitchFamily="34" charset="0"/>
              </a:rPr>
              <a:t>в</a:t>
            </a:r>
            <a:r>
              <a:rPr sz="2200" dirty="0">
                <a:effectLst/>
                <a:latin typeface="Calibri" panose="020F0502020204030204" pitchFamily="34" charset="0"/>
              </a:rPr>
              <a:t>естором</a:t>
            </a:r>
            <a:r>
              <a:rPr sz="2200" spc="-3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рішенн</a:t>
            </a:r>
            <a:r>
              <a:rPr sz="2200" spc="5" dirty="0">
                <a:effectLst/>
                <a:latin typeface="Calibri" panose="020F0502020204030204" pitchFamily="34" charset="0"/>
              </a:rPr>
              <a:t>я</a:t>
            </a:r>
            <a:r>
              <a:rPr sz="2200" dirty="0">
                <a:effectLst/>
                <a:latin typeface="Calibri" panose="020F0502020204030204" pitchFamily="34" charset="0"/>
              </a:rPr>
              <a:t>) про фінанс</a:t>
            </a:r>
            <a:r>
              <a:rPr sz="2200" spc="5" dirty="0">
                <a:effectLst/>
                <a:latin typeface="Calibri" panose="020F0502020204030204" pitchFamily="34" charset="0"/>
              </a:rPr>
              <a:t>у</a:t>
            </a:r>
            <a:r>
              <a:rPr sz="2200" dirty="0">
                <a:effectLst/>
                <a:latin typeface="Calibri" panose="020F0502020204030204" pitchFamily="34" charset="0"/>
              </a:rPr>
              <a:t>ванні</a:t>
            </a:r>
            <a:r>
              <a:rPr sz="2200" spc="2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п</a:t>
            </a:r>
            <a:r>
              <a:rPr sz="2200" spc="5" dirty="0">
                <a:effectLst/>
                <a:latin typeface="Calibri" panose="020F0502020204030204" pitchFamily="34" charset="0"/>
              </a:rPr>
              <a:t>р</a:t>
            </a:r>
            <a:r>
              <a:rPr sz="2200" dirty="0">
                <a:effectLst/>
                <a:latin typeface="Calibri" panose="020F0502020204030204" pitchFamily="34" charset="0"/>
              </a:rPr>
              <a:t>ое</a:t>
            </a:r>
            <a:r>
              <a:rPr sz="2200" spc="-10" dirty="0">
                <a:effectLst/>
                <a:latin typeface="Calibri" panose="020F0502020204030204" pitchFamily="34" charset="0"/>
              </a:rPr>
              <a:t>к</a:t>
            </a:r>
            <a:r>
              <a:rPr sz="2200" dirty="0">
                <a:effectLst/>
                <a:latin typeface="Calibri" panose="020F0502020204030204" pitchFamily="34" charset="0"/>
              </a:rPr>
              <a:t>ту</a:t>
            </a:r>
            <a:r>
              <a:rPr sz="2200" spc="-2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ви</a:t>
            </a:r>
            <a:r>
              <a:rPr sz="2200" spc="-10" dirty="0">
                <a:effectLst/>
                <a:latin typeface="Calibri" panose="020F0502020204030204" pitchFamily="34" charset="0"/>
              </a:rPr>
              <a:t>м</a:t>
            </a:r>
            <a:r>
              <a:rPr sz="2200" dirty="0">
                <a:effectLst/>
                <a:latin typeface="Calibri" panose="020F0502020204030204" pitchFamily="34" charset="0"/>
              </a:rPr>
              <a:t>агає</a:t>
            </a:r>
            <a:r>
              <a:rPr sz="2200" spc="-1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д</a:t>
            </a:r>
            <a:r>
              <a:rPr sz="2200" spc="5" dirty="0">
                <a:effectLst/>
                <a:latin typeface="Calibri" panose="020F0502020204030204" pitchFamily="34" charset="0"/>
              </a:rPr>
              <a:t>о</a:t>
            </a:r>
            <a:r>
              <a:rPr sz="2200" dirty="0">
                <a:effectLst/>
                <a:latin typeface="Calibri" panose="020F0502020204030204" pitchFamily="34" charset="0"/>
              </a:rPr>
              <a:t>с</a:t>
            </a:r>
            <a:r>
              <a:rPr sz="2200" spc="5" dirty="0">
                <a:effectLst/>
                <a:latin typeface="Calibri" panose="020F0502020204030204" pitchFamily="34" charset="0"/>
              </a:rPr>
              <a:t>и</a:t>
            </a:r>
            <a:r>
              <a:rPr sz="2200" dirty="0">
                <a:effectLst/>
                <a:latin typeface="Calibri" panose="020F0502020204030204" pitchFamily="34" charset="0"/>
              </a:rPr>
              <a:t>ть</a:t>
            </a:r>
            <a:r>
              <a:rPr sz="2200" spc="-2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більших</a:t>
            </a:r>
            <a:r>
              <a:rPr sz="2200" spc="-2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витрат</a:t>
            </a:r>
            <a:r>
              <a:rPr sz="2200" spc="-2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ча</a:t>
            </a:r>
            <a:r>
              <a:rPr sz="2200" spc="5" dirty="0">
                <a:effectLst/>
                <a:latin typeface="Calibri" panose="020F0502020204030204" pitchFamily="34" charset="0"/>
              </a:rPr>
              <a:t>с</a:t>
            </a:r>
            <a:r>
              <a:rPr sz="2200" dirty="0">
                <a:effectLst/>
                <a:latin typeface="Calibri" panose="020F0502020204030204" pitchFamily="34" charset="0"/>
              </a:rPr>
              <a:t>у.</a:t>
            </a:r>
          </a:p>
          <a:p>
            <a:pPr marL="12700" marR="198120" indent="0">
              <a:lnSpc>
                <a:spcPct val="80000"/>
              </a:lnSpc>
              <a:spcBef>
                <a:spcPts val="445"/>
              </a:spcBef>
              <a:buNone/>
              <a:tabLst>
                <a:tab pos="356235" algn="l"/>
              </a:tabLst>
            </a:pPr>
            <a:r>
              <a:rPr sz="2200" dirty="0">
                <a:effectLst/>
                <a:latin typeface="Calibri" panose="020F0502020204030204" pitchFamily="34" charset="0"/>
              </a:rPr>
              <a:t>Для</a:t>
            </a:r>
            <a:r>
              <a:rPr sz="2200" spc="-2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підп</a:t>
            </a:r>
            <a:r>
              <a:rPr sz="2200" spc="5" dirty="0">
                <a:effectLst/>
                <a:latin typeface="Calibri" panose="020F0502020204030204" pitchFamily="34" charset="0"/>
              </a:rPr>
              <a:t>р</a:t>
            </a:r>
            <a:r>
              <a:rPr sz="2200" dirty="0">
                <a:effectLst/>
                <a:latin typeface="Calibri" panose="020F0502020204030204" pitchFamily="34" charset="0"/>
              </a:rPr>
              <a:t>и</a:t>
            </a:r>
            <a:r>
              <a:rPr sz="2200" spc="5" dirty="0">
                <a:effectLst/>
                <a:latin typeface="Calibri" panose="020F0502020204030204" pitchFamily="34" charset="0"/>
              </a:rPr>
              <a:t>є</a:t>
            </a:r>
            <a:r>
              <a:rPr sz="2200" dirty="0">
                <a:effectLst/>
                <a:latin typeface="Calibri" panose="020F0502020204030204" pitchFamily="34" charset="0"/>
              </a:rPr>
              <a:t>мця</a:t>
            </a:r>
            <a:r>
              <a:rPr sz="2200" spc="-2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існ</a:t>
            </a:r>
            <a:r>
              <a:rPr sz="2200" spc="5" dirty="0">
                <a:effectLst/>
                <a:latin typeface="Calibri" panose="020F0502020204030204" pitchFamily="34" charset="0"/>
              </a:rPr>
              <a:t>у</a:t>
            </a:r>
            <a:r>
              <a:rPr sz="2200" dirty="0">
                <a:effectLst/>
                <a:latin typeface="Calibri" panose="020F0502020204030204" pitchFamily="34" charset="0"/>
              </a:rPr>
              <a:t>є</a:t>
            </a:r>
            <a:r>
              <a:rPr sz="2200" spc="1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дві</a:t>
            </a:r>
            <a:r>
              <a:rPr sz="2200" spc="-1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альтернат</a:t>
            </a:r>
            <a:r>
              <a:rPr sz="2200" spc="5" dirty="0">
                <a:effectLst/>
                <a:latin typeface="Calibri" panose="020F0502020204030204" pitchFamily="34" charset="0"/>
              </a:rPr>
              <a:t>и</a:t>
            </a:r>
            <a:r>
              <a:rPr sz="2200" dirty="0">
                <a:effectLst/>
                <a:latin typeface="Calibri" panose="020F0502020204030204" pitchFamily="34" charset="0"/>
              </a:rPr>
              <a:t>ви</a:t>
            </a:r>
            <a:r>
              <a:rPr sz="2200" spc="-2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п</a:t>
            </a:r>
            <a:r>
              <a:rPr sz="2200" spc="5" dirty="0">
                <a:effectLst/>
                <a:latin typeface="Calibri" panose="020F0502020204030204" pitchFamily="34" charset="0"/>
              </a:rPr>
              <a:t>р</a:t>
            </a:r>
            <a:r>
              <a:rPr sz="2200" dirty="0">
                <a:effectLst/>
                <a:latin typeface="Calibri" panose="020F0502020204030204" pitchFamily="34" charset="0"/>
              </a:rPr>
              <a:t>и</a:t>
            </a:r>
            <a:r>
              <a:rPr sz="2200" spc="-1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розроб</a:t>
            </a:r>
            <a:r>
              <a:rPr sz="2200" spc="-10" dirty="0">
                <a:effectLst/>
                <a:latin typeface="Calibri" panose="020F0502020204030204" pitchFamily="34" charset="0"/>
              </a:rPr>
              <a:t>ц</a:t>
            </a:r>
            <a:r>
              <a:rPr sz="2200" dirty="0">
                <a:effectLst/>
                <a:latin typeface="Calibri" panose="020F0502020204030204" pitchFamily="34" charset="0"/>
              </a:rPr>
              <a:t>і</a:t>
            </a:r>
            <a:r>
              <a:rPr sz="2200" spc="-3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бізне</a:t>
            </a:r>
            <a:r>
              <a:rPr sz="2200" spc="25" dirty="0">
                <a:effectLst/>
                <a:latin typeface="Calibri" panose="020F0502020204030204" pitchFamily="34" charset="0"/>
              </a:rPr>
              <a:t>с</a:t>
            </a:r>
            <a:r>
              <a:rPr sz="2200" spc="-5" dirty="0">
                <a:effectLst/>
                <a:latin typeface="Calibri" panose="020F0502020204030204" pitchFamily="34" charset="0"/>
                <a:cs typeface="Trebuchet MS"/>
              </a:rPr>
              <a:t>-</a:t>
            </a:r>
            <a:r>
              <a:rPr sz="2200" dirty="0">
                <a:effectLst/>
                <a:latin typeface="Calibri" panose="020F0502020204030204" pitchFamily="34" charset="0"/>
              </a:rPr>
              <a:t>плану: </a:t>
            </a:r>
            <a:endParaRPr lang="uk-UA" sz="2200" dirty="0" smtClean="0">
              <a:effectLst/>
              <a:latin typeface="Calibri" panose="020F0502020204030204" pitchFamily="34" charset="0"/>
            </a:endParaRPr>
          </a:p>
          <a:p>
            <a:pPr marL="469900" marR="198120" indent="-457200">
              <a:lnSpc>
                <a:spcPct val="80000"/>
              </a:lnSpc>
              <a:spcBef>
                <a:spcPts val="445"/>
              </a:spcBef>
              <a:buFont typeface="+mj-lt"/>
              <a:buAutoNum type="arabicPeriod"/>
              <a:tabLst>
                <a:tab pos="356235" algn="l"/>
              </a:tabLst>
            </a:pPr>
            <a:r>
              <a:rPr sz="2200" dirty="0" err="1" smtClean="0">
                <a:effectLst/>
                <a:latin typeface="Calibri" panose="020F0502020204030204" pitchFamily="34" charset="0"/>
              </a:rPr>
              <a:t>розр</a:t>
            </a:r>
            <a:r>
              <a:rPr sz="2200" spc="5" dirty="0" err="1" smtClean="0">
                <a:effectLst/>
                <a:latin typeface="Calibri" panose="020F0502020204030204" pitchFamily="34" charset="0"/>
              </a:rPr>
              <a:t>о</a:t>
            </a:r>
            <a:r>
              <a:rPr sz="2200" spc="-10" dirty="0" err="1" smtClean="0">
                <a:effectLst/>
                <a:latin typeface="Calibri" panose="020F0502020204030204" pitchFamily="34" charset="0"/>
              </a:rPr>
              <a:t>би</a:t>
            </a:r>
            <a:r>
              <a:rPr sz="2200" dirty="0" err="1" smtClean="0">
                <a:effectLst/>
                <a:latin typeface="Calibri" panose="020F0502020204030204" pitchFamily="34" charset="0"/>
              </a:rPr>
              <a:t>ти</a:t>
            </a:r>
            <a:r>
              <a:rPr sz="2200" spc="-50" dirty="0" smtClean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бізне</a:t>
            </a:r>
            <a:r>
              <a:rPr sz="2200" spc="10" dirty="0">
                <a:effectLst/>
                <a:latin typeface="Calibri" panose="020F0502020204030204" pitchFamily="34" charset="0"/>
              </a:rPr>
              <a:t>с</a:t>
            </a:r>
            <a:r>
              <a:rPr sz="2200" spc="-5" dirty="0">
                <a:effectLst/>
                <a:latin typeface="Calibri" panose="020F0502020204030204" pitchFamily="34" charset="0"/>
                <a:cs typeface="Trebuchet MS"/>
              </a:rPr>
              <a:t>-</a:t>
            </a:r>
            <a:r>
              <a:rPr sz="2200" dirty="0">
                <a:effectLst/>
                <a:latin typeface="Calibri" panose="020F0502020204030204" pitchFamily="34" charset="0"/>
              </a:rPr>
              <a:t>план</a:t>
            </a:r>
            <a:r>
              <a:rPr sz="2200" spc="1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самот</a:t>
            </a:r>
            <a:r>
              <a:rPr sz="2200" spc="5" dirty="0">
                <a:effectLst/>
                <a:latin typeface="Calibri" panose="020F0502020204030204" pitchFamily="34" charset="0"/>
              </a:rPr>
              <a:t>у</a:t>
            </a:r>
            <a:r>
              <a:rPr sz="2200" dirty="0">
                <a:effectLst/>
                <a:latin typeface="Calibri" panose="020F0502020204030204" pitchFamily="34" charset="0"/>
              </a:rPr>
              <a:t>жки</a:t>
            </a:r>
            <a:r>
              <a:rPr sz="2200" spc="-30" dirty="0">
                <a:effectLst/>
                <a:latin typeface="Calibri" panose="020F0502020204030204" pitchFamily="34" charset="0"/>
              </a:rPr>
              <a:t> </a:t>
            </a:r>
            <a:r>
              <a:rPr sz="2200" dirty="0" err="1">
                <a:effectLst/>
                <a:latin typeface="Calibri" panose="020F0502020204030204" pitchFamily="34" charset="0"/>
              </a:rPr>
              <a:t>або</a:t>
            </a:r>
            <a:r>
              <a:rPr sz="2200" spc="-20" dirty="0">
                <a:effectLst/>
                <a:latin typeface="Calibri" panose="020F0502020204030204" pitchFamily="34" charset="0"/>
              </a:rPr>
              <a:t> </a:t>
            </a:r>
            <a:endParaRPr lang="uk-UA" sz="2200" spc="-20" dirty="0" smtClean="0">
              <a:effectLst/>
              <a:latin typeface="Calibri" panose="020F0502020204030204" pitchFamily="34" charset="0"/>
            </a:endParaRPr>
          </a:p>
          <a:p>
            <a:pPr marL="469900" marR="198120" indent="-457200">
              <a:lnSpc>
                <a:spcPct val="80000"/>
              </a:lnSpc>
              <a:spcBef>
                <a:spcPts val="445"/>
              </a:spcBef>
              <a:buFont typeface="+mj-lt"/>
              <a:buAutoNum type="arabicPeriod"/>
              <a:tabLst>
                <a:tab pos="356235" algn="l"/>
              </a:tabLst>
            </a:pPr>
            <a:r>
              <a:rPr sz="2200" dirty="0" err="1" smtClean="0">
                <a:effectLst/>
                <a:latin typeface="Calibri" panose="020F0502020204030204" pitchFamily="34" charset="0"/>
              </a:rPr>
              <a:t>за</a:t>
            </a:r>
            <a:r>
              <a:rPr sz="2200" spc="-10" dirty="0" err="1" smtClean="0">
                <a:effectLst/>
                <a:latin typeface="Calibri" panose="020F0502020204030204" pitchFamily="34" charset="0"/>
              </a:rPr>
              <a:t>л</a:t>
            </a:r>
            <a:r>
              <a:rPr sz="2200" dirty="0" err="1" smtClean="0">
                <a:effectLst/>
                <a:latin typeface="Calibri" panose="020F0502020204030204" pitchFamily="34" charset="0"/>
              </a:rPr>
              <a:t>у</a:t>
            </a:r>
            <a:r>
              <a:rPr sz="2200" spc="5" dirty="0" err="1" smtClean="0">
                <a:effectLst/>
                <a:latin typeface="Calibri" panose="020F0502020204030204" pitchFamily="34" charset="0"/>
              </a:rPr>
              <a:t>ч</a:t>
            </a:r>
            <a:r>
              <a:rPr sz="2200" dirty="0" err="1" smtClean="0">
                <a:effectLst/>
                <a:latin typeface="Calibri" panose="020F0502020204030204" pitchFamily="34" charset="0"/>
              </a:rPr>
              <a:t>ити</a:t>
            </a:r>
            <a:r>
              <a:rPr sz="2200" spc="-20" dirty="0" smtClean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для</a:t>
            </a:r>
            <a:r>
              <a:rPr sz="2200" spc="-1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ви</a:t>
            </a:r>
            <a:r>
              <a:rPr sz="2200" spc="-10" dirty="0">
                <a:effectLst/>
                <a:latin typeface="Calibri" panose="020F0502020204030204" pitchFamily="34" charset="0"/>
              </a:rPr>
              <a:t>к</a:t>
            </a:r>
            <a:r>
              <a:rPr sz="2200" dirty="0">
                <a:effectLst/>
                <a:latin typeface="Calibri" panose="020F0502020204030204" pitchFamily="34" charset="0"/>
              </a:rPr>
              <a:t>онання</a:t>
            </a:r>
            <a:r>
              <a:rPr sz="2200" spc="-2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бізне</a:t>
            </a:r>
            <a:r>
              <a:rPr sz="2200" spc="25" dirty="0">
                <a:effectLst/>
                <a:latin typeface="Calibri" panose="020F0502020204030204" pitchFamily="34" charset="0"/>
              </a:rPr>
              <a:t>с</a:t>
            </a:r>
            <a:r>
              <a:rPr sz="2200" dirty="0">
                <a:effectLst/>
                <a:latin typeface="Calibri" panose="020F0502020204030204" pitchFamily="34" charset="0"/>
                <a:cs typeface="Trebuchet MS"/>
              </a:rPr>
              <a:t>- </a:t>
            </a:r>
            <a:r>
              <a:rPr sz="2200" dirty="0">
                <a:effectLst/>
                <a:latin typeface="Calibri" panose="020F0502020204030204" pitchFamily="34" charset="0"/>
              </a:rPr>
              <a:t>плану</a:t>
            </a:r>
            <a:r>
              <a:rPr sz="2200" spc="1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кон</a:t>
            </a:r>
            <a:r>
              <a:rPr sz="2200" spc="5" dirty="0">
                <a:effectLst/>
                <a:latin typeface="Calibri" panose="020F0502020204030204" pitchFamily="34" charset="0"/>
              </a:rPr>
              <a:t>с</a:t>
            </a:r>
            <a:r>
              <a:rPr sz="2200" dirty="0">
                <a:effectLst/>
                <a:latin typeface="Calibri" panose="020F0502020204030204" pitchFamily="34" charset="0"/>
              </a:rPr>
              <a:t>ультантів</a:t>
            </a:r>
            <a:r>
              <a:rPr sz="2200" spc="-5" dirty="0">
                <a:effectLst/>
                <a:latin typeface="Calibri" panose="020F0502020204030204" pitchFamily="34" charset="0"/>
                <a:cs typeface="Trebuchet MS"/>
              </a:rPr>
              <a:t>-</a:t>
            </a:r>
            <a:r>
              <a:rPr sz="2200" dirty="0">
                <a:effectLst/>
                <a:latin typeface="Calibri" panose="020F0502020204030204" pitchFamily="34" charset="0"/>
              </a:rPr>
              <a:t>фах</a:t>
            </a:r>
            <a:r>
              <a:rPr sz="2200" spc="-10" dirty="0">
                <a:effectLst/>
                <a:latin typeface="Calibri" panose="020F0502020204030204" pitchFamily="34" charset="0"/>
              </a:rPr>
              <a:t>і</a:t>
            </a:r>
            <a:r>
              <a:rPr sz="2200" dirty="0">
                <a:effectLst/>
                <a:latin typeface="Calibri" panose="020F0502020204030204" pitchFamily="34" charset="0"/>
              </a:rPr>
              <a:t>вці</a:t>
            </a:r>
            <a:r>
              <a:rPr sz="2200" spc="-10" dirty="0">
                <a:effectLst/>
                <a:latin typeface="Calibri" panose="020F0502020204030204" pitchFamily="34" charset="0"/>
              </a:rPr>
              <a:t>в</a:t>
            </a:r>
            <a:r>
              <a:rPr sz="2200" dirty="0">
                <a:effectLst/>
                <a:latin typeface="Calibri" panose="020F0502020204030204" pitchFamily="34" charset="0"/>
              </a:rPr>
              <a:t>.</a:t>
            </a:r>
          </a:p>
          <a:p>
            <a:pPr marL="12700" marR="6350" indent="0">
              <a:lnSpc>
                <a:spcPct val="80000"/>
              </a:lnSpc>
              <a:spcBef>
                <a:spcPts val="430"/>
              </a:spcBef>
              <a:buNone/>
              <a:tabLst>
                <a:tab pos="356235" algn="l"/>
              </a:tabLst>
            </a:pPr>
            <a:r>
              <a:rPr sz="2200" dirty="0">
                <a:effectLst/>
                <a:latin typeface="Calibri" panose="020F0502020204030204" pitchFamily="34" charset="0"/>
              </a:rPr>
              <a:t>У</a:t>
            </a:r>
            <a:r>
              <a:rPr sz="2200" spc="-1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пр</a:t>
            </a:r>
            <a:r>
              <a:rPr sz="2200" spc="5" dirty="0">
                <a:effectLst/>
                <a:latin typeface="Calibri" panose="020F0502020204030204" pitchFamily="34" charset="0"/>
              </a:rPr>
              <a:t>о</a:t>
            </a:r>
            <a:r>
              <a:rPr sz="2200" dirty="0">
                <a:effectLst/>
                <a:latin typeface="Calibri" panose="020F0502020204030204" pitchFamily="34" charset="0"/>
              </a:rPr>
              <a:t>цесі</a:t>
            </a:r>
            <a:r>
              <a:rPr sz="2200" spc="-1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ух</a:t>
            </a:r>
            <a:r>
              <a:rPr sz="2200" spc="-10" dirty="0">
                <a:effectLst/>
                <a:latin typeface="Calibri" panose="020F0502020204030204" pitchFamily="34" charset="0"/>
              </a:rPr>
              <a:t>в</a:t>
            </a:r>
            <a:r>
              <a:rPr sz="2200" dirty="0">
                <a:effectLst/>
                <a:latin typeface="Calibri" panose="020F0502020204030204" pitchFamily="34" charset="0"/>
              </a:rPr>
              <a:t>а</a:t>
            </a:r>
            <a:r>
              <a:rPr sz="2200" spc="-10" dirty="0">
                <a:effectLst/>
                <a:latin typeface="Calibri" panose="020F0502020204030204" pitchFamily="34" charset="0"/>
              </a:rPr>
              <a:t>л</a:t>
            </a:r>
            <a:r>
              <a:rPr sz="2200" dirty="0">
                <a:effectLst/>
                <a:latin typeface="Calibri" panose="020F0502020204030204" pitchFamily="34" charset="0"/>
              </a:rPr>
              <a:t>ення</a:t>
            </a:r>
            <a:r>
              <a:rPr sz="2200" spc="1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рішення</a:t>
            </a:r>
            <a:r>
              <a:rPr sz="2200" spc="-1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по ць</a:t>
            </a:r>
            <a:r>
              <a:rPr sz="2200" spc="5" dirty="0">
                <a:effectLst/>
                <a:latin typeface="Calibri" panose="020F0502020204030204" pitchFamily="34" charset="0"/>
              </a:rPr>
              <a:t>о</a:t>
            </a:r>
            <a:r>
              <a:rPr sz="2200" dirty="0">
                <a:effectLst/>
                <a:latin typeface="Calibri" panose="020F0502020204030204" pitchFamily="34" charset="0"/>
              </a:rPr>
              <a:t>му</a:t>
            </a:r>
            <a:r>
              <a:rPr sz="2200" spc="-3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питанню</a:t>
            </a:r>
            <a:r>
              <a:rPr sz="2200" spc="-1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підпри</a:t>
            </a:r>
            <a:r>
              <a:rPr sz="2200" spc="5" dirty="0">
                <a:effectLst/>
                <a:latin typeface="Calibri" panose="020F0502020204030204" pitchFamily="34" charset="0"/>
              </a:rPr>
              <a:t>є</a:t>
            </a:r>
            <a:r>
              <a:rPr sz="2200" dirty="0">
                <a:effectLst/>
                <a:latin typeface="Calibri" panose="020F0502020204030204" pitchFamily="34" charset="0"/>
              </a:rPr>
              <a:t>мце</a:t>
            </a:r>
            <a:r>
              <a:rPr sz="2200" spc="-15" dirty="0">
                <a:effectLst/>
                <a:latin typeface="Calibri" panose="020F0502020204030204" pitchFamily="34" charset="0"/>
              </a:rPr>
              <a:t>в</a:t>
            </a:r>
            <a:r>
              <a:rPr sz="2200" dirty="0">
                <a:effectLst/>
                <a:latin typeface="Calibri" panose="020F0502020204030204" pitchFamily="34" charset="0"/>
              </a:rPr>
              <a:t>і</a:t>
            </a:r>
            <a:r>
              <a:rPr sz="2200" spc="-1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необ</a:t>
            </a:r>
            <a:r>
              <a:rPr sz="2200" spc="-10" dirty="0">
                <a:effectLst/>
                <a:latin typeface="Calibri" panose="020F0502020204030204" pitchFamily="34" charset="0"/>
              </a:rPr>
              <a:t>х</a:t>
            </a:r>
            <a:r>
              <a:rPr sz="2200" dirty="0">
                <a:effectLst/>
                <a:latin typeface="Calibri" panose="020F0502020204030204" pitchFamily="34" charset="0"/>
              </a:rPr>
              <a:t>ідно враховувати,</a:t>
            </a:r>
            <a:r>
              <a:rPr sz="2200" spc="-3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що</a:t>
            </a:r>
            <a:r>
              <a:rPr sz="2200" spc="-1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для</a:t>
            </a:r>
            <a:r>
              <a:rPr sz="2200" spc="-1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розробки</a:t>
            </a:r>
            <a:r>
              <a:rPr sz="2200" spc="-5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конку</a:t>
            </a:r>
            <a:r>
              <a:rPr sz="2200" spc="5" dirty="0">
                <a:effectLst/>
                <a:latin typeface="Calibri" panose="020F0502020204030204" pitchFamily="34" charset="0"/>
              </a:rPr>
              <a:t>р</a:t>
            </a:r>
            <a:r>
              <a:rPr sz="2200" dirty="0">
                <a:effectLst/>
                <a:latin typeface="Calibri" panose="020F0502020204030204" pitchFamily="34" charset="0"/>
              </a:rPr>
              <a:t>ент</a:t>
            </a:r>
            <a:r>
              <a:rPr sz="2200" spc="5" dirty="0">
                <a:effectLst/>
                <a:latin typeface="Calibri" panose="020F0502020204030204" pitchFamily="34" charset="0"/>
              </a:rPr>
              <a:t>о</a:t>
            </a:r>
            <a:r>
              <a:rPr sz="2200" dirty="0">
                <a:effectLst/>
                <a:latin typeface="Calibri" panose="020F0502020204030204" pitchFamily="34" charset="0"/>
              </a:rPr>
              <a:t>с</a:t>
            </a:r>
            <a:r>
              <a:rPr sz="2200" spc="5" dirty="0">
                <a:effectLst/>
                <a:latin typeface="Calibri" panose="020F0502020204030204" pitchFamily="34" charset="0"/>
              </a:rPr>
              <a:t>п</a:t>
            </a:r>
            <a:r>
              <a:rPr sz="2200" dirty="0">
                <a:effectLst/>
                <a:latin typeface="Calibri" panose="020F0502020204030204" pitchFamily="34" charset="0"/>
              </a:rPr>
              <a:t>роможно</a:t>
            </a:r>
            <a:r>
              <a:rPr sz="2200" spc="-10" dirty="0">
                <a:effectLst/>
                <a:latin typeface="Calibri" panose="020F0502020204030204" pitchFamily="34" charset="0"/>
              </a:rPr>
              <a:t>г</a:t>
            </a:r>
            <a:r>
              <a:rPr sz="2200" dirty="0">
                <a:effectLst/>
                <a:latin typeface="Calibri" panose="020F0502020204030204" pitchFamily="34" charset="0"/>
              </a:rPr>
              <a:t>о</a:t>
            </a:r>
            <a:r>
              <a:rPr sz="2200" spc="-4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бізне</a:t>
            </a:r>
            <a:r>
              <a:rPr sz="2200" spc="25" dirty="0">
                <a:effectLst/>
                <a:latin typeface="Calibri" panose="020F0502020204030204" pitchFamily="34" charset="0"/>
              </a:rPr>
              <a:t>с</a:t>
            </a:r>
            <a:r>
              <a:rPr sz="2200" spc="-5" dirty="0">
                <a:effectLst/>
                <a:latin typeface="Calibri" panose="020F0502020204030204" pitchFamily="34" charset="0"/>
                <a:cs typeface="Trebuchet MS"/>
              </a:rPr>
              <a:t>-</a:t>
            </a:r>
            <a:r>
              <a:rPr sz="2200" dirty="0">
                <a:effectLst/>
                <a:latin typeface="Calibri" panose="020F0502020204030204" pitchFamily="34" charset="0"/>
              </a:rPr>
              <a:t>пла</a:t>
            </a:r>
            <a:r>
              <a:rPr sz="2200" spc="5" dirty="0">
                <a:effectLst/>
                <a:latin typeface="Calibri" panose="020F0502020204030204" pitchFamily="34" charset="0"/>
              </a:rPr>
              <a:t>н</a:t>
            </a:r>
            <a:r>
              <a:rPr sz="2200" dirty="0">
                <a:effectLst/>
                <a:latin typeface="Calibri" panose="020F0502020204030204" pitchFamily="34" charset="0"/>
              </a:rPr>
              <a:t>у й</a:t>
            </a:r>
            <a:r>
              <a:rPr sz="2200" spc="5" dirty="0">
                <a:effectLst/>
                <a:latin typeface="Calibri" panose="020F0502020204030204" pitchFamily="34" charset="0"/>
              </a:rPr>
              <a:t>о</a:t>
            </a:r>
            <a:r>
              <a:rPr sz="2200" dirty="0">
                <a:effectLst/>
                <a:latin typeface="Calibri" panose="020F0502020204030204" pitchFamily="34" charset="0"/>
              </a:rPr>
              <a:t>го</a:t>
            </a:r>
            <a:r>
              <a:rPr sz="2200" spc="-3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розр</a:t>
            </a:r>
            <a:r>
              <a:rPr sz="2200" spc="5" dirty="0">
                <a:effectLst/>
                <a:latin typeface="Calibri" panose="020F0502020204030204" pitchFamily="34" charset="0"/>
              </a:rPr>
              <a:t>о</a:t>
            </a:r>
            <a:r>
              <a:rPr sz="2200" spc="-10" dirty="0">
                <a:effectLst/>
                <a:latin typeface="Calibri" panose="020F0502020204030204" pitchFamily="34" charset="0"/>
              </a:rPr>
              <a:t>бл</a:t>
            </a:r>
            <a:r>
              <a:rPr sz="2200" dirty="0">
                <a:effectLst/>
                <a:latin typeface="Calibri" panose="020F0502020204030204" pitchFamily="34" charset="0"/>
              </a:rPr>
              <a:t>ю</a:t>
            </a:r>
            <a:r>
              <a:rPr sz="2200" spc="-10" dirty="0">
                <a:effectLst/>
                <a:latin typeface="Calibri" panose="020F0502020204030204" pitchFamily="34" charset="0"/>
              </a:rPr>
              <a:t>в</a:t>
            </a:r>
            <a:r>
              <a:rPr sz="2200" dirty="0">
                <a:effectLst/>
                <a:latin typeface="Calibri" panose="020F0502020204030204" pitchFamily="34" charset="0"/>
              </a:rPr>
              <a:t>ач</a:t>
            </a:r>
            <a:r>
              <a:rPr sz="2200" spc="-3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п</a:t>
            </a:r>
            <a:r>
              <a:rPr sz="2200" spc="5" dirty="0">
                <a:effectLst/>
                <a:latin typeface="Calibri" panose="020F0502020204030204" pitchFamily="34" charset="0"/>
              </a:rPr>
              <a:t>о</a:t>
            </a:r>
            <a:r>
              <a:rPr sz="2200" dirty="0">
                <a:effectLst/>
                <a:latin typeface="Calibri" panose="020F0502020204030204" pitchFamily="34" charset="0"/>
              </a:rPr>
              <a:t>винен </a:t>
            </a:r>
            <a:r>
              <a:rPr sz="2200" spc="-10" dirty="0">
                <a:effectLst/>
                <a:latin typeface="Calibri" panose="020F0502020204030204" pitchFamily="34" charset="0"/>
              </a:rPr>
              <a:t>в</a:t>
            </a:r>
            <a:r>
              <a:rPr sz="2200" dirty="0">
                <a:effectLst/>
                <a:latin typeface="Calibri" panose="020F0502020204030204" pitchFamily="34" charset="0"/>
              </a:rPr>
              <a:t>о</a:t>
            </a:r>
            <a:r>
              <a:rPr sz="2200" spc="-10" dirty="0">
                <a:effectLst/>
                <a:latin typeface="Calibri" panose="020F0502020204030204" pitchFamily="34" charset="0"/>
              </a:rPr>
              <a:t>л</a:t>
            </a:r>
            <a:r>
              <a:rPr sz="2200" dirty="0">
                <a:effectLst/>
                <a:latin typeface="Calibri" panose="020F0502020204030204" pitchFamily="34" charset="0"/>
              </a:rPr>
              <a:t>одіти</a:t>
            </a:r>
            <a:r>
              <a:rPr sz="2200" spc="-2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п</a:t>
            </a:r>
            <a:r>
              <a:rPr sz="2200" spc="5" dirty="0">
                <a:effectLst/>
                <a:latin typeface="Calibri" panose="020F0502020204030204" pitchFamily="34" charset="0"/>
              </a:rPr>
              <a:t>о</a:t>
            </a:r>
            <a:r>
              <a:rPr sz="2200" dirty="0">
                <a:effectLst/>
                <a:latin typeface="Calibri" panose="020F0502020204030204" pitchFamily="34" charset="0"/>
              </a:rPr>
              <a:t>вної й</a:t>
            </a:r>
            <a:r>
              <a:rPr sz="2200" spc="-1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виче</a:t>
            </a:r>
            <a:r>
              <a:rPr sz="2200" spc="5" dirty="0">
                <a:effectLst/>
                <a:latin typeface="Calibri" panose="020F0502020204030204" pitchFamily="34" charset="0"/>
              </a:rPr>
              <a:t>р</a:t>
            </a:r>
            <a:r>
              <a:rPr sz="2200" dirty="0">
                <a:effectLst/>
                <a:latin typeface="Calibri" panose="020F0502020204030204" pitchFamily="34" charset="0"/>
              </a:rPr>
              <a:t>пн</a:t>
            </a:r>
            <a:r>
              <a:rPr sz="2200" spc="5" dirty="0">
                <a:effectLst/>
                <a:latin typeface="Calibri" panose="020F0502020204030204" pitchFamily="34" charset="0"/>
              </a:rPr>
              <a:t>о</a:t>
            </a:r>
            <a:r>
              <a:rPr sz="2200" dirty="0">
                <a:effectLst/>
                <a:latin typeface="Calibri" panose="020F0502020204030204" pitchFamily="34" charset="0"/>
              </a:rPr>
              <a:t>ю</a:t>
            </a:r>
            <a:r>
              <a:rPr sz="2200" spc="-3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інф</a:t>
            </a:r>
            <a:r>
              <a:rPr sz="2200" spc="5" dirty="0">
                <a:effectLst/>
                <a:latin typeface="Calibri" panose="020F0502020204030204" pitchFamily="34" charset="0"/>
              </a:rPr>
              <a:t>о</a:t>
            </a:r>
            <a:r>
              <a:rPr sz="2200" dirty="0">
                <a:effectLst/>
                <a:latin typeface="Calibri" panose="020F0502020204030204" pitchFamily="34" charset="0"/>
              </a:rPr>
              <a:t>рмацією п</a:t>
            </a:r>
            <a:r>
              <a:rPr sz="2200" spc="5" dirty="0">
                <a:effectLst/>
                <a:latin typeface="Calibri" panose="020F0502020204030204" pitchFamily="34" charset="0"/>
              </a:rPr>
              <a:t>р</a:t>
            </a:r>
            <a:r>
              <a:rPr sz="2200" dirty="0">
                <a:effectLst/>
                <a:latin typeface="Calibri" panose="020F0502020204030204" pitchFamily="34" charset="0"/>
              </a:rPr>
              <a:t>о</a:t>
            </a:r>
            <a:r>
              <a:rPr sz="2200" spc="-1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діяльність </a:t>
            </a:r>
            <a:r>
              <a:rPr sz="2200" spc="-10" dirty="0">
                <a:effectLst/>
                <a:latin typeface="Calibri" panose="020F0502020204030204" pitchFamily="34" charset="0"/>
              </a:rPr>
              <a:t>к</a:t>
            </a:r>
            <a:r>
              <a:rPr sz="2200" dirty="0">
                <a:effectLst/>
                <a:latin typeface="Calibri" panose="020F0502020204030204" pitchFamily="34" charset="0"/>
              </a:rPr>
              <a:t>омпані</a:t>
            </a:r>
            <a:r>
              <a:rPr sz="2200" spc="-10" dirty="0">
                <a:effectLst/>
                <a:latin typeface="Calibri" panose="020F0502020204030204" pitchFamily="34" charset="0"/>
              </a:rPr>
              <a:t>ї</a:t>
            </a:r>
            <a:r>
              <a:rPr sz="2200" dirty="0">
                <a:effectLst/>
                <a:latin typeface="Calibri" panose="020F0502020204030204" pitchFamily="34" charset="0"/>
              </a:rPr>
              <a:t>,</a:t>
            </a:r>
            <a:r>
              <a:rPr sz="2200" spc="1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без</a:t>
            </a:r>
            <a:r>
              <a:rPr sz="2200" spc="-1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цього</a:t>
            </a:r>
            <a:r>
              <a:rPr sz="2200" spc="-3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бізне</a:t>
            </a:r>
            <a:r>
              <a:rPr sz="2200" spc="25" dirty="0">
                <a:effectLst/>
                <a:latin typeface="Calibri" panose="020F0502020204030204" pitchFamily="34" charset="0"/>
              </a:rPr>
              <a:t>с</a:t>
            </a:r>
            <a:r>
              <a:rPr sz="2200" spc="-5" dirty="0">
                <a:effectLst/>
                <a:latin typeface="Calibri" panose="020F0502020204030204" pitchFamily="34" charset="0"/>
                <a:cs typeface="Trebuchet MS"/>
              </a:rPr>
              <a:t>-</a:t>
            </a:r>
            <a:r>
              <a:rPr sz="2200" dirty="0">
                <a:effectLst/>
                <a:latin typeface="Calibri" panose="020F0502020204030204" pitchFamily="34" charset="0"/>
              </a:rPr>
              <a:t>план</a:t>
            </a:r>
            <a:r>
              <a:rPr sz="2200" spc="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не</a:t>
            </a:r>
            <a:r>
              <a:rPr sz="2200" spc="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б</a:t>
            </a:r>
            <a:r>
              <a:rPr sz="2200" spc="5" dirty="0">
                <a:effectLst/>
                <a:latin typeface="Calibri" panose="020F0502020204030204" pitchFamily="34" charset="0"/>
              </a:rPr>
              <a:t>у</a:t>
            </a:r>
            <a:r>
              <a:rPr sz="2200" dirty="0">
                <a:effectLst/>
                <a:latin typeface="Calibri" panose="020F0502020204030204" pitchFamily="34" charset="0"/>
              </a:rPr>
              <a:t>де</a:t>
            </a:r>
            <a:r>
              <a:rPr sz="2200" spc="-1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точно в</a:t>
            </a:r>
            <a:r>
              <a:rPr sz="2200" spc="-10" dirty="0">
                <a:effectLst/>
                <a:latin typeface="Calibri" panose="020F0502020204030204" pitchFamily="34" charset="0"/>
              </a:rPr>
              <a:t>і</a:t>
            </a:r>
            <a:r>
              <a:rPr sz="2200" dirty="0">
                <a:effectLst/>
                <a:latin typeface="Calibri" panose="020F0502020204030204" pitchFamily="34" charset="0"/>
              </a:rPr>
              <a:t>д</a:t>
            </a:r>
            <a:r>
              <a:rPr sz="2200" spc="5" dirty="0">
                <a:effectLst/>
                <a:latin typeface="Calibri" panose="020F0502020204030204" pitchFamily="34" charset="0"/>
              </a:rPr>
              <a:t>о</a:t>
            </a:r>
            <a:r>
              <a:rPr sz="2200" dirty="0">
                <a:effectLst/>
                <a:latin typeface="Calibri" panose="020F0502020204030204" pitchFamily="34" charset="0"/>
              </a:rPr>
              <a:t>б</a:t>
            </a:r>
            <a:r>
              <a:rPr sz="2200" spc="5" dirty="0">
                <a:effectLst/>
                <a:latin typeface="Calibri" panose="020F0502020204030204" pitchFamily="34" charset="0"/>
              </a:rPr>
              <a:t>р</a:t>
            </a:r>
            <a:r>
              <a:rPr sz="2200" dirty="0">
                <a:effectLst/>
                <a:latin typeface="Calibri" panose="020F0502020204030204" pitchFamily="34" charset="0"/>
              </a:rPr>
              <a:t>ажати</a:t>
            </a:r>
            <a:r>
              <a:rPr sz="2200" spc="-3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стан сп</a:t>
            </a:r>
            <a:r>
              <a:rPr sz="2200" spc="5" dirty="0">
                <a:effectLst/>
                <a:latin typeface="Calibri" panose="020F0502020204030204" pitchFamily="34" charset="0"/>
              </a:rPr>
              <a:t>р</a:t>
            </a:r>
            <a:r>
              <a:rPr sz="2200" dirty="0">
                <a:effectLst/>
                <a:latin typeface="Calibri" panose="020F0502020204030204" pitchFamily="34" charset="0"/>
              </a:rPr>
              <a:t>ав,</a:t>
            </a:r>
            <a:r>
              <a:rPr sz="2200" spc="-2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і</a:t>
            </a:r>
            <a:r>
              <a:rPr sz="2200" spc="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на</a:t>
            </a:r>
            <a:r>
              <a:rPr sz="2200" spc="5" dirty="0">
                <a:effectLst/>
                <a:latin typeface="Calibri" panose="020F0502020204030204" pitchFamily="34" charset="0"/>
              </a:rPr>
              <a:t>с</a:t>
            </a:r>
            <a:r>
              <a:rPr sz="2200" spc="-10" dirty="0">
                <a:effectLst/>
                <a:latin typeface="Calibri" panose="020F0502020204030204" pitchFamily="34" charset="0"/>
              </a:rPr>
              <a:t>л</a:t>
            </a:r>
            <a:r>
              <a:rPr sz="2200" dirty="0">
                <a:effectLst/>
                <a:latin typeface="Calibri" panose="020F0502020204030204" pitchFamily="34" charset="0"/>
              </a:rPr>
              <a:t>ідку</a:t>
            </a:r>
            <a:r>
              <a:rPr sz="2200" spc="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реа</a:t>
            </a:r>
            <a:r>
              <a:rPr sz="2200" spc="-10" dirty="0">
                <a:effectLst/>
                <a:latin typeface="Calibri" panose="020F0502020204030204" pitchFamily="34" charset="0"/>
              </a:rPr>
              <a:t>л</a:t>
            </a:r>
            <a:r>
              <a:rPr sz="2200" dirty="0">
                <a:effectLst/>
                <a:latin typeface="Calibri" panose="020F0502020204030204" pitchFamily="34" charset="0"/>
              </a:rPr>
              <a:t>ізації п</a:t>
            </a:r>
            <a:r>
              <a:rPr sz="2200" spc="5" dirty="0">
                <a:effectLst/>
                <a:latin typeface="Calibri" panose="020F0502020204030204" pitchFamily="34" charset="0"/>
              </a:rPr>
              <a:t>р</a:t>
            </a:r>
            <a:r>
              <a:rPr sz="2200" dirty="0">
                <a:effectLst/>
                <a:latin typeface="Calibri" panose="020F0502020204030204" pitchFamily="34" charset="0"/>
              </a:rPr>
              <a:t>ое</a:t>
            </a:r>
            <a:r>
              <a:rPr sz="2200" spc="-10" dirty="0">
                <a:effectLst/>
                <a:latin typeface="Calibri" panose="020F0502020204030204" pitchFamily="34" charset="0"/>
              </a:rPr>
              <a:t>к</a:t>
            </a:r>
            <a:r>
              <a:rPr sz="2200" dirty="0">
                <a:effectLst/>
                <a:latin typeface="Calibri" panose="020F0502020204030204" pitchFamily="34" charset="0"/>
              </a:rPr>
              <a:t>ту</a:t>
            </a:r>
            <a:r>
              <a:rPr sz="2200" spc="-1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по</a:t>
            </a:r>
            <a:r>
              <a:rPr sz="2200" spc="-1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такому</a:t>
            </a:r>
            <a:r>
              <a:rPr sz="2200" spc="-1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бізне</a:t>
            </a:r>
            <a:r>
              <a:rPr sz="2200" spc="45" dirty="0">
                <a:effectLst/>
                <a:latin typeface="Calibri" panose="020F0502020204030204" pitchFamily="34" charset="0"/>
              </a:rPr>
              <a:t>с</a:t>
            </a:r>
            <a:r>
              <a:rPr sz="2200" dirty="0">
                <a:effectLst/>
                <a:latin typeface="Calibri" panose="020F0502020204030204" pitchFamily="34" charset="0"/>
                <a:cs typeface="Trebuchet MS"/>
              </a:rPr>
              <a:t>- </a:t>
            </a:r>
            <a:r>
              <a:rPr sz="2200" dirty="0">
                <a:effectLst/>
                <a:latin typeface="Calibri" panose="020F0502020204030204" pitchFamily="34" charset="0"/>
              </a:rPr>
              <a:t>плані</a:t>
            </a:r>
            <a:r>
              <a:rPr sz="2200" spc="1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мо</a:t>
            </a:r>
            <a:r>
              <a:rPr sz="2200" spc="5" dirty="0">
                <a:effectLst/>
                <a:latin typeface="Calibri" panose="020F0502020204030204" pitchFamily="34" charset="0"/>
              </a:rPr>
              <a:t>ж</a:t>
            </a:r>
            <a:r>
              <a:rPr sz="2200" dirty="0">
                <a:effectLst/>
                <a:latin typeface="Calibri" panose="020F0502020204030204" pitchFamily="34" charset="0"/>
              </a:rPr>
              <a:t>уть</a:t>
            </a:r>
            <a:r>
              <a:rPr sz="2200" spc="-3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б</a:t>
            </a:r>
            <a:r>
              <a:rPr sz="2200" spc="5" dirty="0">
                <a:effectLst/>
                <a:latin typeface="Calibri" panose="020F0502020204030204" pitchFamily="34" charset="0"/>
              </a:rPr>
              <a:t>у</a:t>
            </a:r>
            <a:r>
              <a:rPr sz="2200" dirty="0">
                <a:effectLst/>
                <a:latin typeface="Calibri" panose="020F0502020204030204" pitchFamily="34" charset="0"/>
              </a:rPr>
              <a:t>ти</a:t>
            </a:r>
            <a:r>
              <a:rPr sz="2200" spc="-2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катаст</a:t>
            </a:r>
            <a:r>
              <a:rPr sz="2200" spc="5" dirty="0">
                <a:effectLst/>
                <a:latin typeface="Calibri" panose="020F0502020204030204" pitchFamily="34" charset="0"/>
              </a:rPr>
              <a:t>р</a:t>
            </a:r>
            <a:r>
              <a:rPr sz="2200" dirty="0">
                <a:effectLst/>
                <a:latin typeface="Calibri" panose="020F0502020204030204" pitchFamily="34" charset="0"/>
              </a:rPr>
              <a:t>офічними</a:t>
            </a:r>
            <a:r>
              <a:rPr sz="2200" spc="-3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для</a:t>
            </a:r>
            <a:r>
              <a:rPr sz="2200" spc="-15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Ваш</a:t>
            </a:r>
            <a:r>
              <a:rPr sz="2200" spc="5" dirty="0">
                <a:effectLst/>
                <a:latin typeface="Calibri" panose="020F0502020204030204" pitchFamily="34" charset="0"/>
              </a:rPr>
              <a:t>о</a:t>
            </a:r>
            <a:r>
              <a:rPr sz="2200" dirty="0">
                <a:effectLst/>
                <a:latin typeface="Calibri" panose="020F0502020204030204" pitchFamily="34" charset="0"/>
              </a:rPr>
              <a:t>ї</a:t>
            </a:r>
            <a:r>
              <a:rPr sz="2200" spc="-20" dirty="0">
                <a:effectLst/>
                <a:latin typeface="Calibri" panose="020F0502020204030204" pitchFamily="34" charset="0"/>
              </a:rPr>
              <a:t> </a:t>
            </a:r>
            <a:r>
              <a:rPr sz="2200" dirty="0">
                <a:effectLst/>
                <a:latin typeface="Calibri" panose="020F0502020204030204" pitchFamily="34" charset="0"/>
              </a:rPr>
              <a:t>компані</a:t>
            </a:r>
            <a:r>
              <a:rPr sz="2200" spc="-10" dirty="0">
                <a:effectLst/>
                <a:latin typeface="Calibri" panose="020F0502020204030204" pitchFamily="34" charset="0"/>
              </a:rPr>
              <a:t>ї</a:t>
            </a:r>
            <a:r>
              <a:rPr sz="2200" dirty="0">
                <a:effectLst/>
                <a:latin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486435" y="102080"/>
            <a:ext cx="8001000" cy="767390"/>
          </a:xfrm>
          <a:prstGeom prst="rect">
            <a:avLst/>
          </a:prstGeom>
        </p:spPr>
        <p:txBody>
          <a:bodyPr vert="horz" wrap="square" lIns="0" tIns="211328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uk-UA" sz="3600" b="0" i="0" dirty="0" smtClean="0">
                <a:solidFill>
                  <a:schemeClr val="bg1"/>
                </a:solidFill>
                <a:latin typeface="Trebuchet MS"/>
                <a:cs typeface="Trebuchet MS"/>
              </a:rPr>
              <a:t>Необхідність б</a:t>
            </a:r>
            <a:r>
              <a:rPr sz="3600" b="0" i="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ізне</a:t>
            </a:r>
            <a:r>
              <a:rPr sz="3600" b="0" i="0" spc="5" dirty="0" err="1" smtClean="0">
                <a:solidFill>
                  <a:schemeClr val="bg1"/>
                </a:solidFill>
                <a:latin typeface="Trebuchet MS"/>
                <a:cs typeface="Trebuchet MS"/>
              </a:rPr>
              <a:t>с</a:t>
            </a:r>
            <a:r>
              <a:rPr sz="3600" b="0" i="0" spc="-5" dirty="0" err="1" smtClean="0">
                <a:solidFill>
                  <a:schemeClr val="bg1"/>
                </a:solidFill>
                <a:latin typeface="Trebuchet MS"/>
                <a:cs typeface="Trebuchet MS"/>
              </a:rPr>
              <a:t>-</a:t>
            </a:r>
            <a:r>
              <a:rPr sz="3600" b="0" i="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план</a:t>
            </a:r>
            <a:r>
              <a:rPr lang="uk-UA" sz="3600" b="0" i="0" dirty="0" smtClean="0">
                <a:solidFill>
                  <a:schemeClr val="bg1"/>
                </a:solidFill>
                <a:latin typeface="Trebuchet MS"/>
                <a:cs typeface="Trebuchet MS"/>
              </a:rPr>
              <a:t>у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1636664"/>
            <a:ext cx="8585810" cy="3385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marR="128270" indent="-342900"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sz="2000" b="1" i="1" dirty="0">
                <a:latin typeface="Calibri" panose="020F0502020204030204" pitchFamily="34" charset="0"/>
                <a:cs typeface="Trebuchet MS"/>
              </a:rPr>
              <a:t>Бізне</a:t>
            </a:r>
            <a:r>
              <a:rPr sz="2000" b="1" i="1" spc="5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000" b="1" i="1" spc="-10" dirty="0">
                <a:latin typeface="Calibri" panose="020F0502020204030204" pitchFamily="34" charset="0"/>
                <a:cs typeface="Trebuchet MS"/>
              </a:rPr>
              <a:t>-</a:t>
            </a:r>
            <a:r>
              <a:rPr sz="2000" b="1" i="1" dirty="0">
                <a:latin typeface="Calibri" panose="020F0502020204030204" pitchFamily="34" charset="0"/>
                <a:cs typeface="Trebuchet MS"/>
              </a:rPr>
              <a:t>план</a:t>
            </a:r>
            <a:r>
              <a:rPr sz="2000" b="1" i="1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-</a:t>
            </a:r>
            <a:r>
              <a:rPr sz="20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це</a:t>
            </a:r>
            <a:r>
              <a:rPr sz="20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план р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зв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тку підп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є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м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тва, нео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б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хідний</a:t>
            </a:r>
            <a:r>
              <a:rPr sz="20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л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я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л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ізації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бізнес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-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іде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ї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,</a:t>
            </a:r>
            <a:r>
              <a:rPr sz="2000" spc="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л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я 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єння нов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х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ф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ер</a:t>
            </a:r>
            <a:r>
              <a:rPr sz="20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діяльно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ті, ство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ення нов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х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дів бізне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у.</a:t>
            </a:r>
          </a:p>
          <a:p>
            <a:pPr marL="342900" marR="203835" indent="-342900"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sz="2000" dirty="0">
                <a:latin typeface="Calibri" panose="020F0502020204030204" pitchFamily="34" charset="0"/>
                <a:cs typeface="Trebuchet MS"/>
              </a:rPr>
              <a:t>Бізне</a:t>
            </a:r>
            <a:r>
              <a:rPr sz="2000" spc="-5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-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план д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є 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м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ж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лив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сть оцін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ти</a:t>
            </a:r>
            <a:r>
              <a:rPr sz="20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ж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єздатність підп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є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м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тва</a:t>
            </a:r>
            <a:r>
              <a:rPr sz="2000" spc="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в у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м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ах</a:t>
            </a:r>
            <a:r>
              <a:rPr sz="20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нку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енц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ї,</a:t>
            </a:r>
            <a:r>
              <a:rPr sz="2000" spc="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є 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єнтири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л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я діяльно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ті, є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аргу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м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ент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м д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л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я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де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жання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ф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інанс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ї підтр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м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0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зовн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шніх інв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сто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.</a:t>
            </a:r>
          </a:p>
          <a:p>
            <a:pPr marL="342900" marR="6350" indent="-342900"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sz="20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л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зро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б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ши</a:t>
            </a:r>
            <a:r>
              <a:rPr sz="2000" spc="4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бізнес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-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план,</a:t>
            </a:r>
            <a:r>
              <a:rPr sz="2000" spc="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можна зн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йти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дійний ін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тру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м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ент у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змаганні з к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нку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ентами</a:t>
            </a:r>
            <a:r>
              <a:rPr sz="20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й у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зши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енні с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ого власного</a:t>
            </a:r>
            <a:r>
              <a:rPr sz="2000" spc="-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рав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.</a:t>
            </a:r>
          </a:p>
          <a:p>
            <a:pPr marL="342900" marR="295910" indent="-342900"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sz="200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авильно</a:t>
            </a:r>
            <a:r>
              <a:rPr sz="20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ла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ен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й бізн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-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план</a:t>
            </a:r>
            <a:r>
              <a:rPr sz="20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має</a:t>
            </a:r>
            <a:r>
              <a:rPr sz="20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аргу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м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ент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вано в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дпов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сти</a:t>
            </a:r>
            <a:r>
              <a:rPr sz="20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на п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ння: чи варто вкла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ш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в задуману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праву</a:t>
            </a:r>
            <a:r>
              <a:rPr sz="20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й чи д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сть 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она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пр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буто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,</a:t>
            </a:r>
            <a:r>
              <a:rPr sz="2000" spc="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який в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правдає</a:t>
            </a:r>
            <a:r>
              <a:rPr sz="20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затрачені зус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л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л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я</a:t>
            </a:r>
            <a:r>
              <a:rPr sz="2000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та</a:t>
            </a:r>
            <a:r>
              <a:rPr sz="20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0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ш</a:t>
            </a:r>
            <a:r>
              <a:rPr sz="2000" spc="5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000" dirty="0">
                <a:latin typeface="Calibri" panose="020F0502020204030204" pitchFamily="34" charset="0"/>
                <a:cs typeface="Trebuchet MS"/>
              </a:rPr>
              <a:t>и?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0678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9195" marR="6350" indent="-536575">
              <a:lnSpc>
                <a:spcPct val="100000"/>
              </a:lnSpc>
            </a:pPr>
            <a:r>
              <a:rPr sz="3600" i="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Бізне</a:t>
            </a:r>
            <a:r>
              <a:rPr sz="3600" i="0" spc="-5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с-</a:t>
            </a:r>
            <a:r>
              <a:rPr sz="3600" i="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план може</a:t>
            </a:r>
            <a:r>
              <a:rPr sz="3600" i="0" spc="-25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sz="3600" i="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розроблятись</a:t>
            </a:r>
            <a:r>
              <a:rPr sz="3600" i="0" spc="-35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sz="3600" i="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в наступн</a:t>
            </a:r>
            <a:r>
              <a:rPr sz="3600" i="0" spc="-1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и</a:t>
            </a:r>
            <a:r>
              <a:rPr sz="3600" i="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х</a:t>
            </a:r>
            <a:r>
              <a:rPr sz="3600" i="0" spc="1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sz="3600" i="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в</a:t>
            </a:r>
            <a:r>
              <a:rPr sz="3600" i="0" spc="-15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и</a:t>
            </a:r>
            <a:r>
              <a:rPr sz="3600" i="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пад</a:t>
            </a:r>
            <a:r>
              <a:rPr sz="3600" i="0" spc="5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к</a:t>
            </a:r>
            <a:r>
              <a:rPr sz="3600" i="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а</a:t>
            </a:r>
            <a:r>
              <a:rPr sz="3600" i="0" spc="5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х</a:t>
            </a:r>
            <a:r>
              <a:rPr sz="3600" i="0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:</a:t>
            </a:r>
            <a:r>
              <a:rPr sz="3600" i="0" spc="-15" dirty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 </a:t>
            </a:r>
            <a:endParaRPr sz="3600" i="0" dirty="0">
              <a:solidFill>
                <a:schemeClr val="bg1"/>
              </a:solidFill>
              <a:latin typeface="Calibri" panose="020F0502020204030204" pitchFamily="34" charset="0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1" y="1295400"/>
            <a:ext cx="9067800" cy="4669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17195" indent="-342900">
              <a:lnSpc>
                <a:spcPct val="80000"/>
              </a:lnSpc>
              <a:buFont typeface="Trebuchet MS"/>
              <a:buChar char="•"/>
              <a:tabLst>
                <a:tab pos="355600" algn="l"/>
              </a:tabLst>
            </a:pPr>
            <a:r>
              <a:rPr sz="2400" b="1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400" b="1" spc="5" dirty="0">
                <a:latin typeface="Calibri" panose="020F0502020204030204" pitchFamily="34" charset="0"/>
                <a:cs typeface="Trebuchet MS"/>
              </a:rPr>
              <a:t>л</a:t>
            </a:r>
            <a:r>
              <a:rPr sz="2400" b="1" dirty="0">
                <a:latin typeface="Calibri" panose="020F0502020204030204" pitchFamily="34" charset="0"/>
                <a:cs typeface="Trebuchet MS"/>
              </a:rPr>
              <a:t>я власн</a:t>
            </a:r>
            <a:r>
              <a:rPr sz="2400" b="1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b="1" dirty="0">
                <a:latin typeface="Calibri" panose="020F0502020204030204" pitchFamily="34" charset="0"/>
                <a:cs typeface="Trebuchet MS"/>
              </a:rPr>
              <a:t>х потр</a:t>
            </a:r>
            <a:r>
              <a:rPr sz="2400" b="1" spc="-15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b="1" dirty="0">
                <a:latin typeface="Calibri" panose="020F0502020204030204" pitchFamily="34" charset="0"/>
                <a:cs typeface="Trebuchet MS"/>
              </a:rPr>
              <a:t>б</a:t>
            </a:r>
            <a:r>
              <a:rPr sz="2400" b="1" spc="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- планування власної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діяльності, 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ц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інки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ж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єздатності</a:t>
            </a:r>
            <a:r>
              <a:rPr sz="2400" spc="-3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запланованого 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ту</a:t>
            </a:r>
            <a:r>
              <a:rPr sz="24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та пр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рахування</a:t>
            </a:r>
            <a:r>
              <a:rPr sz="2400" spc="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нео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б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хідних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затра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, оч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ваних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доходів і п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од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,</a:t>
            </a:r>
            <a:r>
              <a:rPr sz="2400" spc="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ли ці з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трати 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б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лять;</a:t>
            </a:r>
          </a:p>
          <a:p>
            <a:pPr marL="355600" marR="234950" indent="-342900">
              <a:lnSpc>
                <a:spcPct val="80000"/>
              </a:lnSpc>
              <a:spcBef>
                <a:spcPts val="575"/>
              </a:spcBef>
              <a:buFont typeface="Trebuchet MS"/>
              <a:buChar char="•"/>
              <a:tabLst>
                <a:tab pos="355600" algn="l"/>
              </a:tabLst>
            </a:pPr>
            <a:r>
              <a:rPr sz="2400" b="1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400" b="1" spc="5" dirty="0">
                <a:latin typeface="Calibri" panose="020F0502020204030204" pitchFamily="34" charset="0"/>
                <a:cs typeface="Trebuchet MS"/>
              </a:rPr>
              <a:t>л</a:t>
            </a:r>
            <a:r>
              <a:rPr sz="2400" b="1" dirty="0">
                <a:latin typeface="Calibri" panose="020F0502020204030204" pitchFamily="34" charset="0"/>
                <a:cs typeface="Trebuchet MS"/>
              </a:rPr>
              <a:t>я за</a:t>
            </a:r>
            <a:r>
              <a:rPr sz="2400" b="1" spc="5" dirty="0">
                <a:latin typeface="Calibri" panose="020F0502020204030204" pitchFamily="34" charset="0"/>
                <a:cs typeface="Trebuchet MS"/>
              </a:rPr>
              <a:t>л</a:t>
            </a:r>
            <a:r>
              <a:rPr sz="2400" b="1" dirty="0">
                <a:latin typeface="Calibri" panose="020F0502020204030204" pitchFamily="34" charset="0"/>
                <a:cs typeface="Trebuchet MS"/>
              </a:rPr>
              <a:t>у</a:t>
            </a:r>
            <a:r>
              <a:rPr sz="2400" b="1" spc="-10" dirty="0">
                <a:latin typeface="Calibri" panose="020F0502020204030204" pitchFamily="34" charset="0"/>
                <a:cs typeface="Trebuchet MS"/>
              </a:rPr>
              <a:t>ч</a:t>
            </a:r>
            <a:r>
              <a:rPr sz="2400" b="1" dirty="0">
                <a:latin typeface="Calibri" panose="020F0502020204030204" pitchFamily="34" charset="0"/>
                <a:cs typeface="Trebuchet MS"/>
              </a:rPr>
              <a:t>ення</a:t>
            </a:r>
            <a:r>
              <a:rPr sz="2400" b="1" spc="-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b="1" dirty="0">
                <a:latin typeface="Calibri" panose="020F0502020204030204" pitchFamily="34" charset="0"/>
                <a:cs typeface="Trebuchet MS"/>
              </a:rPr>
              <a:t>зовн</a:t>
            </a:r>
            <a:r>
              <a:rPr sz="2400" b="1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b="1" dirty="0">
                <a:latin typeface="Calibri" panose="020F0502020204030204" pitchFamily="34" charset="0"/>
                <a:cs typeface="Trebuchet MS"/>
              </a:rPr>
              <a:t>шніх інв</a:t>
            </a:r>
            <a:r>
              <a:rPr sz="2400" b="1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b="1" dirty="0">
                <a:latin typeface="Calibri" panose="020F0502020204030204" pitchFamily="34" charset="0"/>
                <a:cs typeface="Trebuchet MS"/>
              </a:rPr>
              <a:t>сто</a:t>
            </a:r>
            <a:r>
              <a:rPr sz="2400" b="1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b="1" dirty="0">
                <a:latin typeface="Calibri" panose="020F0502020204030204" pitchFamily="34" charset="0"/>
                <a:cs typeface="Trebuchet MS"/>
              </a:rPr>
              <a:t>ів</a:t>
            </a:r>
            <a:r>
              <a:rPr sz="2400" b="1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(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три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м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ання інв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сти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ц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ї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,</a:t>
            </a:r>
            <a:r>
              <a:rPr sz="2400" spc="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дот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ці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ї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,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едиту,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і т. ін.)</a:t>
            </a:r>
            <a:r>
              <a:rPr sz="2400" spc="2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-</a:t>
            </a:r>
            <a:r>
              <a:rPr sz="24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пе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онання інв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сто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 том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, що ваш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пр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400" spc="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є для нього гарним в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ла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енням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штів,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що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 є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 р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еальн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м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для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нання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і дос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ть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швидко пр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несе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заплановані 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бутк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;</a:t>
            </a:r>
          </a:p>
          <a:p>
            <a:pPr marL="355600" marR="288925" indent="-342900">
              <a:lnSpc>
                <a:spcPct val="80000"/>
              </a:lnSpc>
              <a:spcBef>
                <a:spcPts val="575"/>
              </a:spcBef>
              <a:buFont typeface="Trebuchet MS"/>
              <a:buChar char="•"/>
              <a:tabLst>
                <a:tab pos="355600" algn="l"/>
              </a:tabLst>
            </a:pPr>
            <a:r>
              <a:rPr sz="2400" b="1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400" b="1" spc="5" dirty="0">
                <a:latin typeface="Calibri" panose="020F0502020204030204" pitchFamily="34" charset="0"/>
                <a:cs typeface="Trebuchet MS"/>
              </a:rPr>
              <a:t>л</a:t>
            </a:r>
            <a:r>
              <a:rPr sz="2400" b="1" dirty="0">
                <a:latin typeface="Calibri" panose="020F0502020204030204" pitchFamily="34" charset="0"/>
                <a:cs typeface="Trebuchet MS"/>
              </a:rPr>
              <a:t>я п</a:t>
            </a:r>
            <a:r>
              <a:rPr sz="2400" b="1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b="1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b="1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b="1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b="1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b="1" dirty="0">
                <a:latin typeface="Calibri" panose="020F0502020204030204" pitchFamily="34" charset="0"/>
                <a:cs typeface="Trebuchet MS"/>
              </a:rPr>
              <a:t>нання</a:t>
            </a:r>
            <a:r>
              <a:rPr sz="2400" b="1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b="1" dirty="0">
                <a:latin typeface="Calibri" panose="020F0502020204030204" pitchFamily="34" charset="0"/>
                <a:cs typeface="Trebuchet MS"/>
              </a:rPr>
              <a:t>п</a:t>
            </a:r>
            <a:r>
              <a:rPr sz="2400" b="1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b="1" dirty="0">
                <a:latin typeface="Calibri" panose="020F0502020204030204" pitchFamily="34" charset="0"/>
                <a:cs typeface="Trebuchet MS"/>
              </a:rPr>
              <a:t>тенці</a:t>
            </a:r>
            <a:r>
              <a:rPr sz="2400" b="1" spc="-10" dirty="0">
                <a:latin typeface="Calibri" panose="020F0502020204030204" pitchFamily="34" charset="0"/>
                <a:cs typeface="Trebuchet MS"/>
              </a:rPr>
              <a:t>й</a:t>
            </a:r>
            <a:r>
              <a:rPr sz="2400" b="1" dirty="0">
                <a:latin typeface="Calibri" panose="020F0502020204030204" pitchFamily="34" charset="0"/>
                <a:cs typeface="Trebuchet MS"/>
              </a:rPr>
              <a:t>них</a:t>
            </a:r>
            <a:r>
              <a:rPr sz="2400" b="1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b="1" dirty="0">
                <a:latin typeface="Calibri" panose="020F0502020204030204" pitchFamily="34" charset="0"/>
                <a:cs typeface="Trebuchet MS"/>
              </a:rPr>
              <a:t>партнер</a:t>
            </a:r>
            <a:r>
              <a:rPr sz="2400" b="1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b="1" dirty="0">
                <a:latin typeface="Calibri" panose="020F0502020204030204" pitchFamily="34" charset="0"/>
                <a:cs typeface="Trebuchet MS"/>
              </a:rPr>
              <a:t>в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взяти участь в й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го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л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ізаці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ї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.</a:t>
            </a:r>
          </a:p>
          <a:p>
            <a:pPr marL="500380" marR="6350" indent="53340">
              <a:lnSpc>
                <a:spcPct val="80000"/>
              </a:lnSpc>
              <a:spcBef>
                <a:spcPts val="575"/>
              </a:spcBef>
            </a:pPr>
            <a:r>
              <a:rPr sz="2400" dirty="0">
                <a:latin typeface="Calibri" panose="020F0502020204030204" pitchFamily="34" charset="0"/>
                <a:cs typeface="Trebuchet MS"/>
              </a:rPr>
              <a:t>Бізне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-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план є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нео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б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хідним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на стадії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ств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ння но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ого п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дпр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є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м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ства,</a:t>
            </a:r>
            <a:r>
              <a:rPr sz="2400" spc="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й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го 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т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акож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ла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ають 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же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ну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ю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чі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ф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м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и д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л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я пла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у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ання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є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ї 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іяльно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с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ті на певн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й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пе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д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часу</a:t>
            </a:r>
          </a:p>
          <a:p>
            <a:pPr marL="2955290">
              <a:lnSpc>
                <a:spcPts val="2305"/>
              </a:lnSpc>
            </a:pPr>
            <a:r>
              <a:rPr sz="2400" dirty="0">
                <a:latin typeface="Calibri" panose="020F0502020204030204" pitchFamily="34" charset="0"/>
                <a:cs typeface="Trebuchet MS"/>
              </a:rPr>
              <a:t>(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,</a:t>
            </a:r>
            <a:r>
              <a:rPr sz="2400" spc="3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3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,</a:t>
            </a:r>
            <a:r>
              <a:rPr sz="2400" spc="3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5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р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о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і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)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22184" y="102080"/>
            <a:ext cx="8001000" cy="767390"/>
          </a:xfrm>
          <a:prstGeom prst="rect">
            <a:avLst/>
          </a:prstGeom>
        </p:spPr>
        <p:txBody>
          <a:bodyPr vert="horz" wrap="square" lIns="0" tIns="211328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b="0" i="0" dirty="0">
                <a:solidFill>
                  <a:schemeClr val="bg1"/>
                </a:solidFill>
                <a:latin typeface="Trebuchet MS"/>
                <a:cs typeface="Trebuchet MS"/>
              </a:rPr>
              <a:t>Бізне</a:t>
            </a:r>
            <a:r>
              <a:rPr sz="3600" b="0" i="0" spc="5" dirty="0">
                <a:solidFill>
                  <a:schemeClr val="bg1"/>
                </a:solidFill>
                <a:latin typeface="Trebuchet MS"/>
                <a:cs typeface="Trebuchet MS"/>
              </a:rPr>
              <a:t>с</a:t>
            </a:r>
            <a:r>
              <a:rPr sz="3600" b="0" i="0" dirty="0">
                <a:solidFill>
                  <a:schemeClr val="bg1"/>
                </a:solidFill>
                <a:latin typeface="Trebuchet MS"/>
                <a:cs typeface="Trebuchet MS"/>
              </a:rPr>
              <a:t>-планув</a:t>
            </a:r>
            <a:r>
              <a:rPr sz="3600" b="0" i="0" spc="5" dirty="0">
                <a:solidFill>
                  <a:schemeClr val="bg1"/>
                </a:solidFill>
                <a:latin typeface="Trebuchet MS"/>
                <a:cs typeface="Trebuchet MS"/>
              </a:rPr>
              <a:t>а</a:t>
            </a:r>
            <a:r>
              <a:rPr sz="3600" b="0" i="0" dirty="0">
                <a:solidFill>
                  <a:schemeClr val="bg1"/>
                </a:solidFill>
                <a:latin typeface="Trebuchet MS"/>
                <a:cs typeface="Trebuchet MS"/>
              </a:rPr>
              <a:t>ння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295400"/>
            <a:ext cx="7724775" cy="436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40"/>
              </a:lnSpc>
            </a:pPr>
            <a:r>
              <a:rPr sz="2400" dirty="0">
                <a:latin typeface="Trebuchet MS"/>
                <a:cs typeface="Trebuchet MS"/>
              </a:rPr>
              <a:t>Бізн</a:t>
            </a:r>
            <a:r>
              <a:rPr sz="2400" spc="-10" dirty="0">
                <a:latin typeface="Trebuchet MS"/>
                <a:cs typeface="Trebuchet MS"/>
              </a:rPr>
              <a:t>е</a:t>
            </a:r>
            <a:r>
              <a:rPr sz="2400" spc="-5" dirty="0">
                <a:latin typeface="Trebuchet MS"/>
                <a:cs typeface="Trebuchet MS"/>
              </a:rPr>
              <a:t>с</a:t>
            </a:r>
            <a:r>
              <a:rPr sz="2400" spc="-10" dirty="0">
                <a:latin typeface="Trebuchet MS"/>
                <a:cs typeface="Trebuchet MS"/>
              </a:rPr>
              <a:t>-</a:t>
            </a:r>
            <a:r>
              <a:rPr sz="2400" dirty="0">
                <a:latin typeface="Trebuchet MS"/>
                <a:cs typeface="Trebuchet MS"/>
              </a:rPr>
              <a:t>планування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доп</a:t>
            </a:r>
            <a:r>
              <a:rPr sz="2400" spc="-15" dirty="0">
                <a:latin typeface="Trebuchet MS"/>
                <a:cs typeface="Trebuchet MS"/>
              </a:rPr>
              <a:t>о</a:t>
            </a:r>
            <a:r>
              <a:rPr sz="2400" dirty="0">
                <a:latin typeface="Trebuchet MS"/>
                <a:cs typeface="Trebuchet MS"/>
              </a:rPr>
              <a:t>магає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п</a:t>
            </a:r>
            <a:r>
              <a:rPr sz="2400" spc="-10" dirty="0">
                <a:latin typeface="Trebuchet MS"/>
                <a:cs typeface="Trebuchet MS"/>
              </a:rPr>
              <a:t>і</a:t>
            </a:r>
            <a:r>
              <a:rPr sz="2400" dirty="0">
                <a:latin typeface="Trebuchet MS"/>
                <a:cs typeface="Trebuchet MS"/>
              </a:rPr>
              <a:t>дпр</a:t>
            </a:r>
            <a:r>
              <a:rPr sz="2400" spc="-15" dirty="0">
                <a:latin typeface="Trebuchet MS"/>
                <a:cs typeface="Trebuchet MS"/>
              </a:rPr>
              <a:t>и</a:t>
            </a:r>
            <a:r>
              <a:rPr sz="2400" dirty="0">
                <a:latin typeface="Trebuchet MS"/>
                <a:cs typeface="Trebuchet MS"/>
              </a:rPr>
              <a:t>є</a:t>
            </a:r>
            <a:r>
              <a:rPr sz="2400" spc="-15" dirty="0">
                <a:latin typeface="Trebuchet MS"/>
                <a:cs typeface="Trebuchet MS"/>
              </a:rPr>
              <a:t>м</a:t>
            </a:r>
            <a:r>
              <a:rPr sz="2400" dirty="0">
                <a:latin typeface="Trebuchet MS"/>
                <a:cs typeface="Trebuchet MS"/>
              </a:rPr>
              <a:t>ц</a:t>
            </a:r>
            <a:r>
              <a:rPr sz="2400" spc="-10" dirty="0">
                <a:latin typeface="Trebuchet MS"/>
                <a:cs typeface="Trebuchet MS"/>
              </a:rPr>
              <a:t>е</a:t>
            </a:r>
            <a:r>
              <a:rPr sz="2400" dirty="0">
                <a:latin typeface="Trebuchet MS"/>
                <a:cs typeface="Trebuchet MS"/>
              </a:rPr>
              <a:t>ві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в</a:t>
            </a:r>
            <a:r>
              <a:rPr sz="2400" spc="-10" dirty="0">
                <a:latin typeface="Trebuchet MS"/>
                <a:cs typeface="Trebuchet MS"/>
              </a:rPr>
              <a:t>и</a:t>
            </a:r>
            <a:r>
              <a:rPr sz="2400" dirty="0">
                <a:latin typeface="Trebuchet MS"/>
                <a:cs typeface="Trebuchet MS"/>
              </a:rPr>
              <a:t>р</a:t>
            </a:r>
            <a:r>
              <a:rPr sz="2400" spc="-15" dirty="0">
                <a:latin typeface="Trebuchet MS"/>
                <a:cs typeface="Trebuchet MS"/>
              </a:rPr>
              <a:t>і</a:t>
            </a:r>
            <a:r>
              <a:rPr sz="2400" dirty="0">
                <a:latin typeface="Trebuchet MS"/>
                <a:cs typeface="Trebuchet MS"/>
              </a:rPr>
              <a:t>шити</a:t>
            </a:r>
          </a:p>
          <a:p>
            <a:pPr marL="355600">
              <a:lnSpc>
                <a:spcPts val="2740"/>
              </a:lnSpc>
            </a:pPr>
            <a:r>
              <a:rPr sz="2400" dirty="0">
                <a:latin typeface="Trebuchet MS"/>
                <a:cs typeface="Trebuchet MS"/>
              </a:rPr>
              <a:t>деякі важливі з</a:t>
            </a:r>
            <a:r>
              <a:rPr sz="2400" spc="5" dirty="0">
                <a:latin typeface="Trebuchet MS"/>
                <a:cs typeface="Trebuchet MS"/>
              </a:rPr>
              <a:t>а</a:t>
            </a:r>
            <a:r>
              <a:rPr sz="2400" dirty="0">
                <a:latin typeface="Trebuchet MS"/>
                <a:cs typeface="Trebuchet MS"/>
              </a:rPr>
              <a:t>вдання:</a:t>
            </a:r>
          </a:p>
          <a:p>
            <a:pPr marL="355600" marR="646430" indent="-342900">
              <a:lnSpc>
                <a:spcPts val="2590"/>
              </a:lnSpc>
              <a:spcBef>
                <a:spcPts val="615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400" dirty="0">
                <a:latin typeface="Trebuchet MS"/>
                <a:cs typeface="Trebuchet MS"/>
              </a:rPr>
              <a:t>в</a:t>
            </a:r>
            <a:r>
              <a:rPr sz="2400" spc="-10" dirty="0">
                <a:latin typeface="Trebuchet MS"/>
                <a:cs typeface="Trebuchet MS"/>
              </a:rPr>
              <a:t>и</a:t>
            </a:r>
            <a:r>
              <a:rPr sz="2400" dirty="0">
                <a:latin typeface="Trebuchet MS"/>
                <a:cs typeface="Trebuchet MS"/>
              </a:rPr>
              <a:t>зн</a:t>
            </a:r>
            <a:r>
              <a:rPr sz="2400" spc="5" dirty="0">
                <a:latin typeface="Trebuchet MS"/>
                <a:cs typeface="Trebuchet MS"/>
              </a:rPr>
              <a:t>а</a:t>
            </a:r>
            <a:r>
              <a:rPr sz="2400" dirty="0">
                <a:latin typeface="Trebuchet MS"/>
                <a:cs typeface="Trebuchet MS"/>
              </a:rPr>
              <a:t>ч</a:t>
            </a:r>
            <a:r>
              <a:rPr sz="2400" spc="-10" dirty="0">
                <a:latin typeface="Trebuchet MS"/>
                <a:cs typeface="Trebuchet MS"/>
              </a:rPr>
              <a:t>и</a:t>
            </a:r>
            <a:r>
              <a:rPr sz="2400" dirty="0">
                <a:latin typeface="Trebuchet MS"/>
                <a:cs typeface="Trebuchet MS"/>
              </a:rPr>
              <a:t>ти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сту</a:t>
            </a:r>
            <a:r>
              <a:rPr sz="2400" spc="-10" dirty="0">
                <a:latin typeface="Trebuchet MS"/>
                <a:cs typeface="Trebuchet MS"/>
              </a:rPr>
              <a:t>п</a:t>
            </a:r>
            <a:r>
              <a:rPr sz="2400" dirty="0">
                <a:latin typeface="Trebuchet MS"/>
                <a:cs typeface="Trebuchet MS"/>
              </a:rPr>
              <a:t>інь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ж</a:t>
            </a:r>
            <a:r>
              <a:rPr sz="2400" spc="-10" dirty="0">
                <a:latin typeface="Trebuchet MS"/>
                <a:cs typeface="Trebuchet MS"/>
              </a:rPr>
              <a:t>и</a:t>
            </a:r>
            <a:r>
              <a:rPr sz="2400" dirty="0">
                <a:latin typeface="Trebuchet MS"/>
                <a:cs typeface="Trebuchet MS"/>
              </a:rPr>
              <a:t>т</a:t>
            </a:r>
            <a:r>
              <a:rPr sz="2400" spc="5" dirty="0">
                <a:latin typeface="Trebuchet MS"/>
                <a:cs typeface="Trebuchet MS"/>
              </a:rPr>
              <a:t>т</a:t>
            </a:r>
            <a:r>
              <a:rPr sz="2400" dirty="0">
                <a:latin typeface="Trebuchet MS"/>
                <a:cs typeface="Trebuchet MS"/>
              </a:rPr>
              <a:t>єздатності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й майб</a:t>
            </a:r>
            <a:r>
              <a:rPr sz="2400" spc="-10" dirty="0">
                <a:latin typeface="Trebuchet MS"/>
                <a:cs typeface="Trebuchet MS"/>
              </a:rPr>
              <a:t>у</a:t>
            </a:r>
            <a:r>
              <a:rPr sz="2400" dirty="0">
                <a:latin typeface="Trebuchet MS"/>
                <a:cs typeface="Trebuchet MS"/>
              </a:rPr>
              <a:t>тньої сті</a:t>
            </a:r>
            <a:r>
              <a:rPr sz="2400" spc="-10" dirty="0">
                <a:latin typeface="Trebuchet MS"/>
                <a:cs typeface="Trebuchet MS"/>
              </a:rPr>
              <a:t>й</a:t>
            </a:r>
            <a:r>
              <a:rPr sz="2400" dirty="0">
                <a:latin typeface="Trebuchet MS"/>
                <a:cs typeface="Trebuchet MS"/>
              </a:rPr>
              <a:t>к</a:t>
            </a:r>
            <a:r>
              <a:rPr sz="2400" spc="-10" dirty="0">
                <a:latin typeface="Trebuchet MS"/>
                <a:cs typeface="Trebuchet MS"/>
              </a:rPr>
              <a:t>о</a:t>
            </a:r>
            <a:r>
              <a:rPr sz="2400" dirty="0">
                <a:latin typeface="Trebuchet MS"/>
                <a:cs typeface="Trebuchet MS"/>
              </a:rPr>
              <a:t>сті підпр</a:t>
            </a:r>
            <a:r>
              <a:rPr sz="2400" spc="-10" dirty="0">
                <a:latin typeface="Trebuchet MS"/>
                <a:cs typeface="Trebuchet MS"/>
              </a:rPr>
              <a:t>и</a:t>
            </a:r>
            <a:r>
              <a:rPr sz="2400" dirty="0">
                <a:latin typeface="Trebuchet MS"/>
                <a:cs typeface="Trebuchet MS"/>
              </a:rPr>
              <a:t>є</a:t>
            </a:r>
            <a:r>
              <a:rPr sz="2400" spc="-10" dirty="0">
                <a:latin typeface="Trebuchet MS"/>
                <a:cs typeface="Trebuchet MS"/>
              </a:rPr>
              <a:t>м</a:t>
            </a:r>
            <a:r>
              <a:rPr sz="2400" dirty="0">
                <a:latin typeface="Trebuchet MS"/>
                <a:cs typeface="Trebuchet MS"/>
              </a:rPr>
              <a:t>ства,</a:t>
            </a:r>
          </a:p>
          <a:p>
            <a:pPr marL="447040" indent="-434340">
              <a:lnSpc>
                <a:spcPts val="2735"/>
              </a:lnSpc>
              <a:spcBef>
                <a:spcPts val="250"/>
              </a:spcBef>
              <a:buFont typeface="Trebuchet MS"/>
              <a:buChar char="•"/>
              <a:tabLst>
                <a:tab pos="447675" algn="l"/>
              </a:tabLst>
            </a:pPr>
            <a:r>
              <a:rPr sz="2400" dirty="0">
                <a:latin typeface="Trebuchet MS"/>
                <a:cs typeface="Trebuchet MS"/>
              </a:rPr>
              <a:t>зм</a:t>
            </a:r>
            <a:r>
              <a:rPr sz="2400" spc="-15" dirty="0">
                <a:latin typeface="Trebuchet MS"/>
                <a:cs typeface="Trebuchet MS"/>
              </a:rPr>
              <a:t>е</a:t>
            </a:r>
            <a:r>
              <a:rPr sz="2400" dirty="0">
                <a:latin typeface="Trebuchet MS"/>
                <a:cs typeface="Trebuchet MS"/>
              </a:rPr>
              <a:t>ншити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ст</a:t>
            </a:r>
            <a:r>
              <a:rPr sz="2400" spc="-10" dirty="0">
                <a:latin typeface="Trebuchet MS"/>
                <a:cs typeface="Trebuchet MS"/>
              </a:rPr>
              <a:t>у</a:t>
            </a:r>
            <a:r>
              <a:rPr sz="2400" dirty="0">
                <a:latin typeface="Trebuchet MS"/>
                <a:cs typeface="Trebuchet MS"/>
              </a:rPr>
              <a:t>п</a:t>
            </a:r>
            <a:r>
              <a:rPr sz="2400" spc="-10" dirty="0">
                <a:latin typeface="Trebuchet MS"/>
                <a:cs typeface="Trebuchet MS"/>
              </a:rPr>
              <a:t>і</a:t>
            </a:r>
            <a:r>
              <a:rPr sz="2400" dirty="0">
                <a:latin typeface="Trebuchet MS"/>
                <a:cs typeface="Trebuchet MS"/>
              </a:rPr>
              <a:t>нь </a:t>
            </a:r>
            <a:r>
              <a:rPr sz="2400" spc="-15" dirty="0">
                <a:latin typeface="Trebuchet MS"/>
                <a:cs typeface="Trebuchet MS"/>
              </a:rPr>
              <a:t>р</a:t>
            </a:r>
            <a:r>
              <a:rPr sz="2400" dirty="0">
                <a:latin typeface="Trebuchet MS"/>
                <a:cs typeface="Trebuchet MS"/>
              </a:rPr>
              <a:t>из</a:t>
            </a:r>
            <a:r>
              <a:rPr sz="2400" spc="-15" dirty="0">
                <a:latin typeface="Trebuchet MS"/>
                <a:cs typeface="Trebuchet MS"/>
              </a:rPr>
              <a:t>и</a:t>
            </a:r>
            <a:r>
              <a:rPr sz="2400" dirty="0">
                <a:latin typeface="Trebuchet MS"/>
                <a:cs typeface="Trebuchet MS"/>
              </a:rPr>
              <a:t>ку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п</a:t>
            </a:r>
            <a:r>
              <a:rPr sz="2400" spc="-10" dirty="0">
                <a:latin typeface="Trebuchet MS"/>
                <a:cs typeface="Trebuchet MS"/>
              </a:rPr>
              <a:t>і</a:t>
            </a:r>
            <a:r>
              <a:rPr sz="2400" dirty="0">
                <a:latin typeface="Trebuchet MS"/>
                <a:cs typeface="Trebuchet MS"/>
              </a:rPr>
              <a:t>дпр</a:t>
            </a:r>
            <a:r>
              <a:rPr sz="2400" spc="-15" dirty="0">
                <a:latin typeface="Trebuchet MS"/>
                <a:cs typeface="Trebuchet MS"/>
              </a:rPr>
              <a:t>и</a:t>
            </a:r>
            <a:r>
              <a:rPr sz="2400" dirty="0">
                <a:latin typeface="Trebuchet MS"/>
                <a:cs typeface="Trebuchet MS"/>
              </a:rPr>
              <a:t>є</a:t>
            </a:r>
            <a:r>
              <a:rPr sz="2400" spc="-15" dirty="0">
                <a:latin typeface="Trebuchet MS"/>
                <a:cs typeface="Trebuchet MS"/>
              </a:rPr>
              <a:t>м</a:t>
            </a:r>
            <a:r>
              <a:rPr sz="2400" dirty="0">
                <a:latin typeface="Trebuchet MS"/>
                <a:cs typeface="Trebuchet MS"/>
              </a:rPr>
              <a:t>ни</a:t>
            </a:r>
            <a:r>
              <a:rPr sz="2400" spc="-10" dirty="0">
                <a:latin typeface="Trebuchet MS"/>
                <a:cs typeface="Trebuchet MS"/>
              </a:rPr>
              <a:t>ц</a:t>
            </a:r>
            <a:r>
              <a:rPr sz="2400" dirty="0">
                <a:latin typeface="Trebuchet MS"/>
                <a:cs typeface="Trebuchet MS"/>
              </a:rPr>
              <a:t>ь</a:t>
            </a:r>
            <a:r>
              <a:rPr sz="2400" spc="-10" dirty="0">
                <a:latin typeface="Trebuchet MS"/>
                <a:cs typeface="Trebuchet MS"/>
              </a:rPr>
              <a:t>к</a:t>
            </a:r>
            <a:r>
              <a:rPr sz="2400" dirty="0">
                <a:latin typeface="Trebuchet MS"/>
                <a:cs typeface="Trebuchet MS"/>
              </a:rPr>
              <a:t>ої</a:t>
            </a:r>
          </a:p>
          <a:p>
            <a:pPr marL="355600">
              <a:lnSpc>
                <a:spcPts val="2735"/>
              </a:lnSpc>
            </a:pPr>
            <a:r>
              <a:rPr sz="2400" dirty="0">
                <a:latin typeface="Trebuchet MS"/>
                <a:cs typeface="Trebuchet MS"/>
              </a:rPr>
              <a:t>діяльно</a:t>
            </a:r>
            <a:r>
              <a:rPr sz="2400" spc="-10" dirty="0">
                <a:latin typeface="Trebuchet MS"/>
                <a:cs typeface="Trebuchet MS"/>
              </a:rPr>
              <a:t>с</a:t>
            </a:r>
            <a:r>
              <a:rPr sz="2400" dirty="0">
                <a:latin typeface="Trebuchet MS"/>
                <a:cs typeface="Trebuchet MS"/>
              </a:rPr>
              <a:t>ті;</a:t>
            </a:r>
          </a:p>
          <a:p>
            <a:pPr marL="355600" marR="250825" indent="-342900">
              <a:lnSpc>
                <a:spcPts val="2590"/>
              </a:lnSpc>
              <a:spcBef>
                <a:spcPts val="615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400" dirty="0">
                <a:latin typeface="Trebuchet MS"/>
                <a:cs typeface="Trebuchet MS"/>
              </a:rPr>
              <a:t>к</a:t>
            </a:r>
            <a:r>
              <a:rPr sz="2400" spc="-10" dirty="0">
                <a:latin typeface="Trebuchet MS"/>
                <a:cs typeface="Trebuchet MS"/>
              </a:rPr>
              <a:t>о</a:t>
            </a:r>
            <a:r>
              <a:rPr sz="2400" dirty="0">
                <a:latin typeface="Trebuchet MS"/>
                <a:cs typeface="Trebuchet MS"/>
              </a:rPr>
              <a:t>нкр</a:t>
            </a:r>
            <a:r>
              <a:rPr sz="2400" spc="-10" dirty="0">
                <a:latin typeface="Trebuchet MS"/>
                <a:cs typeface="Trebuchet MS"/>
              </a:rPr>
              <a:t>е</a:t>
            </a:r>
            <a:r>
              <a:rPr sz="2400" dirty="0">
                <a:latin typeface="Trebuchet MS"/>
                <a:cs typeface="Trebuchet MS"/>
              </a:rPr>
              <a:t>тизувати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пе</a:t>
            </a:r>
            <a:r>
              <a:rPr sz="2400" spc="-15" dirty="0">
                <a:latin typeface="Trebuchet MS"/>
                <a:cs typeface="Trebuchet MS"/>
              </a:rPr>
              <a:t>р</a:t>
            </a:r>
            <a:r>
              <a:rPr sz="2400" dirty="0">
                <a:latin typeface="Trebuchet MS"/>
                <a:cs typeface="Trebuchet MS"/>
              </a:rPr>
              <a:t>с</a:t>
            </a:r>
            <a:r>
              <a:rPr sz="2400" spc="-10" dirty="0">
                <a:latin typeface="Trebuchet MS"/>
                <a:cs typeface="Trebuchet MS"/>
              </a:rPr>
              <a:t>п</a:t>
            </a:r>
            <a:r>
              <a:rPr sz="2400" dirty="0">
                <a:latin typeface="Trebuchet MS"/>
                <a:cs typeface="Trebuchet MS"/>
              </a:rPr>
              <a:t>е</a:t>
            </a:r>
            <a:r>
              <a:rPr sz="2400" spc="-10" dirty="0">
                <a:latin typeface="Trebuchet MS"/>
                <a:cs typeface="Trebuchet MS"/>
              </a:rPr>
              <a:t>к</a:t>
            </a:r>
            <a:r>
              <a:rPr sz="2400" dirty="0">
                <a:latin typeface="Trebuchet MS"/>
                <a:cs typeface="Trebuchet MS"/>
              </a:rPr>
              <a:t>тиви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бізне</a:t>
            </a:r>
            <a:r>
              <a:rPr sz="2400" spc="-15" dirty="0">
                <a:latin typeface="Trebuchet MS"/>
                <a:cs typeface="Trebuchet MS"/>
              </a:rPr>
              <a:t>с</a:t>
            </a:r>
            <a:r>
              <a:rPr sz="2400" dirty="0">
                <a:latin typeface="Trebuchet MS"/>
                <a:cs typeface="Trebuchet MS"/>
              </a:rPr>
              <a:t>у у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в</a:t>
            </a:r>
            <a:r>
              <a:rPr sz="2400" spc="-10" dirty="0">
                <a:latin typeface="Trebuchet MS"/>
                <a:cs typeface="Trebuchet MS"/>
              </a:rPr>
              <a:t>и</a:t>
            </a:r>
            <a:r>
              <a:rPr sz="2400" dirty="0">
                <a:latin typeface="Trebuchet MS"/>
                <a:cs typeface="Trebuchet MS"/>
              </a:rPr>
              <a:t>г</a:t>
            </a:r>
            <a:r>
              <a:rPr sz="2400" spc="5" dirty="0">
                <a:latin typeface="Trebuchet MS"/>
                <a:cs typeface="Trebuchet MS"/>
              </a:rPr>
              <a:t>л</a:t>
            </a:r>
            <a:r>
              <a:rPr sz="2400" dirty="0">
                <a:latin typeface="Trebuchet MS"/>
                <a:cs typeface="Trebuchet MS"/>
              </a:rPr>
              <a:t>яді с</a:t>
            </a:r>
            <a:r>
              <a:rPr sz="2400" spc="-10" dirty="0">
                <a:latin typeface="Trebuchet MS"/>
                <a:cs typeface="Trebuchet MS"/>
              </a:rPr>
              <a:t>и</a:t>
            </a:r>
            <a:r>
              <a:rPr sz="2400" dirty="0">
                <a:latin typeface="Trebuchet MS"/>
                <a:cs typeface="Trebuchet MS"/>
              </a:rPr>
              <a:t>сте</a:t>
            </a:r>
            <a:r>
              <a:rPr sz="2400" spc="-10" dirty="0">
                <a:latin typeface="Trebuchet MS"/>
                <a:cs typeface="Trebuchet MS"/>
              </a:rPr>
              <a:t>м</a:t>
            </a:r>
            <a:r>
              <a:rPr sz="2400" dirty="0">
                <a:latin typeface="Trebuchet MS"/>
                <a:cs typeface="Trebuchet MS"/>
              </a:rPr>
              <a:t>и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к</a:t>
            </a:r>
            <a:r>
              <a:rPr sz="2400" spc="-10" dirty="0">
                <a:latin typeface="Trebuchet MS"/>
                <a:cs typeface="Trebuchet MS"/>
              </a:rPr>
              <a:t>і</a:t>
            </a:r>
            <a:r>
              <a:rPr sz="2400" dirty="0">
                <a:latin typeface="Trebuchet MS"/>
                <a:cs typeface="Trebuchet MS"/>
              </a:rPr>
              <a:t>лькі</a:t>
            </a:r>
            <a:r>
              <a:rPr sz="2400" spc="-10" dirty="0">
                <a:latin typeface="Trebuchet MS"/>
                <a:cs typeface="Trebuchet MS"/>
              </a:rPr>
              <a:t>с</a:t>
            </a:r>
            <a:r>
              <a:rPr sz="2400" dirty="0">
                <a:latin typeface="Trebuchet MS"/>
                <a:cs typeface="Trebuchet MS"/>
              </a:rPr>
              <a:t>них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і як</a:t>
            </a:r>
            <a:r>
              <a:rPr sz="2400" spc="-15" dirty="0">
                <a:latin typeface="Trebuchet MS"/>
                <a:cs typeface="Trebuchet MS"/>
              </a:rPr>
              <a:t>і</a:t>
            </a:r>
            <a:r>
              <a:rPr sz="2400" dirty="0">
                <a:latin typeface="Trebuchet MS"/>
                <a:cs typeface="Trebuchet MS"/>
              </a:rPr>
              <a:t>сн</a:t>
            </a:r>
            <a:r>
              <a:rPr sz="2400" spc="-10" dirty="0">
                <a:latin typeface="Trebuchet MS"/>
                <a:cs typeface="Trebuchet MS"/>
              </a:rPr>
              <a:t>и</a:t>
            </a:r>
            <a:r>
              <a:rPr sz="2400" dirty="0">
                <a:latin typeface="Trebuchet MS"/>
                <a:cs typeface="Trebuchet MS"/>
              </a:rPr>
              <a:t>х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п</a:t>
            </a:r>
            <a:r>
              <a:rPr sz="2400" spc="-10" dirty="0">
                <a:latin typeface="Trebuchet MS"/>
                <a:cs typeface="Trebuchet MS"/>
              </a:rPr>
              <a:t>о</a:t>
            </a:r>
            <a:r>
              <a:rPr sz="2400" dirty="0">
                <a:latin typeface="Trebuchet MS"/>
                <a:cs typeface="Trebuchet MS"/>
              </a:rPr>
              <a:t>казни</a:t>
            </a:r>
            <a:r>
              <a:rPr sz="2400" spc="-10" dirty="0">
                <a:latin typeface="Trebuchet MS"/>
                <a:cs typeface="Trebuchet MS"/>
              </a:rPr>
              <a:t>к</a:t>
            </a:r>
            <a:r>
              <a:rPr sz="2400" dirty="0">
                <a:latin typeface="Trebuchet MS"/>
                <a:cs typeface="Trebuchet MS"/>
              </a:rPr>
              <a:t>ів р</a:t>
            </a:r>
            <a:r>
              <a:rPr sz="2400" spc="-10" dirty="0">
                <a:latin typeface="Trebuchet MS"/>
                <a:cs typeface="Trebuchet MS"/>
              </a:rPr>
              <a:t>о</a:t>
            </a:r>
            <a:r>
              <a:rPr sz="2400" dirty="0">
                <a:latin typeface="Trebuchet MS"/>
                <a:cs typeface="Trebuchet MS"/>
              </a:rPr>
              <a:t>звитк</a:t>
            </a:r>
            <a:r>
              <a:rPr sz="2400" spc="-10" dirty="0">
                <a:latin typeface="Trebuchet MS"/>
                <a:cs typeface="Trebuchet MS"/>
              </a:rPr>
              <a:t>у</a:t>
            </a:r>
            <a:r>
              <a:rPr sz="2400" dirty="0">
                <a:latin typeface="Trebuchet MS"/>
                <a:cs typeface="Trebuchet MS"/>
              </a:rPr>
              <a:t>;</a:t>
            </a:r>
          </a:p>
          <a:p>
            <a:pPr marL="355600" indent="-342900">
              <a:lnSpc>
                <a:spcPts val="2735"/>
              </a:lnSpc>
              <a:spcBef>
                <a:spcPts val="250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400" dirty="0">
                <a:latin typeface="Trebuchet MS"/>
                <a:cs typeface="Trebuchet MS"/>
              </a:rPr>
              <a:t>п</a:t>
            </a:r>
            <a:r>
              <a:rPr sz="2400" spc="-10" dirty="0">
                <a:latin typeface="Trebuchet MS"/>
                <a:cs typeface="Trebuchet MS"/>
              </a:rPr>
              <a:t>р</a:t>
            </a:r>
            <a:r>
              <a:rPr sz="2400" dirty="0">
                <a:latin typeface="Trebuchet MS"/>
                <a:cs typeface="Trebuchet MS"/>
              </a:rPr>
              <a:t>и</a:t>
            </a:r>
            <a:r>
              <a:rPr sz="2400" spc="-10" dirty="0">
                <a:latin typeface="Trebuchet MS"/>
                <a:cs typeface="Trebuchet MS"/>
              </a:rPr>
              <a:t>в</a:t>
            </a:r>
            <a:r>
              <a:rPr sz="2400" dirty="0">
                <a:latin typeface="Trebuchet MS"/>
                <a:cs typeface="Trebuchet MS"/>
              </a:rPr>
              <a:t>е</a:t>
            </a:r>
            <a:r>
              <a:rPr sz="2400" spc="-15" dirty="0">
                <a:latin typeface="Trebuchet MS"/>
                <a:cs typeface="Trebuchet MS"/>
              </a:rPr>
              <a:t>р</a:t>
            </a:r>
            <a:r>
              <a:rPr sz="2400" dirty="0">
                <a:latin typeface="Trebuchet MS"/>
                <a:cs typeface="Trebuchet MS"/>
              </a:rPr>
              <a:t>нути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у</a:t>
            </a:r>
            <a:r>
              <a:rPr sz="2400" spc="-10" dirty="0">
                <a:latin typeface="Trebuchet MS"/>
                <a:cs typeface="Trebuchet MS"/>
              </a:rPr>
              <a:t>в</a:t>
            </a:r>
            <a:r>
              <a:rPr sz="2400" dirty="0">
                <a:latin typeface="Trebuchet MS"/>
                <a:cs typeface="Trebuchet MS"/>
              </a:rPr>
              <a:t>агу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й інте</a:t>
            </a:r>
            <a:r>
              <a:rPr sz="2400" spc="-10" dirty="0">
                <a:latin typeface="Trebuchet MS"/>
                <a:cs typeface="Trebuchet MS"/>
              </a:rPr>
              <a:t>р</a:t>
            </a:r>
            <a:r>
              <a:rPr sz="2400" dirty="0">
                <a:latin typeface="Trebuchet MS"/>
                <a:cs typeface="Trebuchet MS"/>
              </a:rPr>
              <a:t>ес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п</a:t>
            </a:r>
            <a:r>
              <a:rPr sz="2400" spc="-10" dirty="0">
                <a:latin typeface="Trebuchet MS"/>
                <a:cs typeface="Trebuchet MS"/>
              </a:rPr>
              <a:t>о</a:t>
            </a:r>
            <a:r>
              <a:rPr sz="2400" dirty="0">
                <a:latin typeface="Trebuchet MS"/>
                <a:cs typeface="Trebuchet MS"/>
              </a:rPr>
              <a:t>тенц</a:t>
            </a:r>
            <a:r>
              <a:rPr sz="2400" spc="-10" dirty="0">
                <a:latin typeface="Trebuchet MS"/>
                <a:cs typeface="Trebuchet MS"/>
              </a:rPr>
              <a:t>і</a:t>
            </a:r>
            <a:r>
              <a:rPr sz="2400" dirty="0">
                <a:latin typeface="Trebuchet MS"/>
                <a:cs typeface="Trebuchet MS"/>
              </a:rPr>
              <a:t>йн</a:t>
            </a:r>
            <a:r>
              <a:rPr sz="2400" spc="-15" dirty="0">
                <a:latin typeface="Trebuchet MS"/>
                <a:cs typeface="Trebuchet MS"/>
              </a:rPr>
              <a:t>и</a:t>
            </a:r>
            <a:r>
              <a:rPr sz="2400" dirty="0">
                <a:latin typeface="Trebuchet MS"/>
                <a:cs typeface="Trebuchet MS"/>
              </a:rPr>
              <a:t>х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ін</a:t>
            </a:r>
            <a:r>
              <a:rPr sz="2400" spc="-10" dirty="0">
                <a:latin typeface="Trebuchet MS"/>
                <a:cs typeface="Trebuchet MS"/>
              </a:rPr>
              <a:t>в</a:t>
            </a:r>
            <a:r>
              <a:rPr sz="2400" dirty="0">
                <a:latin typeface="Trebuchet MS"/>
                <a:cs typeface="Trebuchet MS"/>
              </a:rPr>
              <a:t>е</a:t>
            </a:r>
            <a:r>
              <a:rPr sz="2400" spc="-15" dirty="0">
                <a:latin typeface="Trebuchet MS"/>
                <a:cs typeface="Trebuchet MS"/>
              </a:rPr>
              <a:t>с</a:t>
            </a:r>
            <a:r>
              <a:rPr sz="2400" dirty="0">
                <a:latin typeface="Trebuchet MS"/>
                <a:cs typeface="Trebuchet MS"/>
              </a:rPr>
              <a:t>то</a:t>
            </a:r>
            <a:r>
              <a:rPr sz="2400" spc="-10" dirty="0">
                <a:latin typeface="Trebuchet MS"/>
                <a:cs typeface="Trebuchet MS"/>
              </a:rPr>
              <a:t>р</a:t>
            </a:r>
            <a:r>
              <a:rPr sz="2400" dirty="0">
                <a:latin typeface="Trebuchet MS"/>
                <a:cs typeface="Trebuchet MS"/>
              </a:rPr>
              <a:t>і</a:t>
            </a:r>
            <a:r>
              <a:rPr sz="2400" spc="-10" dirty="0">
                <a:latin typeface="Trebuchet MS"/>
                <a:cs typeface="Trebuchet MS"/>
              </a:rPr>
              <a:t>в</a:t>
            </a:r>
            <a:r>
              <a:rPr sz="2400" dirty="0">
                <a:latin typeface="Trebuchet MS"/>
                <a:cs typeface="Trebuchet MS"/>
              </a:rPr>
              <a:t>,</a:t>
            </a:r>
          </a:p>
          <a:p>
            <a:pPr marL="355600">
              <a:lnSpc>
                <a:spcPts val="2735"/>
              </a:lnSpc>
            </a:pPr>
            <a:r>
              <a:rPr sz="2400" dirty="0">
                <a:latin typeface="Trebuchet MS"/>
                <a:cs typeface="Trebuchet MS"/>
              </a:rPr>
              <a:t>заб</a:t>
            </a:r>
            <a:r>
              <a:rPr sz="2400" spc="-10" dirty="0">
                <a:latin typeface="Trebuchet MS"/>
                <a:cs typeface="Trebuchet MS"/>
              </a:rPr>
              <a:t>е</a:t>
            </a:r>
            <a:r>
              <a:rPr sz="2400" dirty="0">
                <a:latin typeface="Trebuchet MS"/>
                <a:cs typeface="Trebuchet MS"/>
              </a:rPr>
              <a:t>зпе</a:t>
            </a:r>
            <a:r>
              <a:rPr sz="2400" spc="-10" dirty="0">
                <a:latin typeface="Trebuchet MS"/>
                <a:cs typeface="Trebuchet MS"/>
              </a:rPr>
              <a:t>ч</a:t>
            </a:r>
            <a:r>
              <a:rPr sz="2400" dirty="0">
                <a:latin typeface="Trebuchet MS"/>
                <a:cs typeface="Trebuchet MS"/>
              </a:rPr>
              <a:t>ити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підтр</a:t>
            </a:r>
            <a:r>
              <a:rPr sz="2400" spc="-10" dirty="0">
                <a:latin typeface="Trebuchet MS"/>
                <a:cs typeface="Trebuchet MS"/>
              </a:rPr>
              <a:t>и</a:t>
            </a:r>
            <a:r>
              <a:rPr sz="2400" dirty="0">
                <a:latin typeface="Trebuchet MS"/>
                <a:cs typeface="Trebuchet MS"/>
              </a:rPr>
              <a:t>м</a:t>
            </a:r>
            <a:r>
              <a:rPr sz="2400" spc="-10" dirty="0">
                <a:latin typeface="Trebuchet MS"/>
                <a:cs typeface="Trebuchet MS"/>
              </a:rPr>
              <a:t>к</a:t>
            </a:r>
            <a:r>
              <a:rPr sz="2400" dirty="0">
                <a:latin typeface="Trebuchet MS"/>
                <a:cs typeface="Trebuchet MS"/>
              </a:rPr>
              <a:t>у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бізне</a:t>
            </a:r>
            <a:r>
              <a:rPr sz="2400" spc="-15" dirty="0">
                <a:latin typeface="Trebuchet MS"/>
                <a:cs typeface="Trebuchet MS"/>
              </a:rPr>
              <a:t>с</a:t>
            </a:r>
            <a:r>
              <a:rPr sz="2400" dirty="0">
                <a:latin typeface="Trebuchet MS"/>
                <a:cs typeface="Trebuchet MS"/>
              </a:rPr>
              <a:t>у;</a:t>
            </a:r>
          </a:p>
          <a:p>
            <a:pPr marL="355600" marR="1434465" indent="-342900">
              <a:lnSpc>
                <a:spcPts val="2590"/>
              </a:lnSpc>
              <a:spcBef>
                <a:spcPts val="615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400" dirty="0">
                <a:latin typeface="Trebuchet MS"/>
                <a:cs typeface="Trebuchet MS"/>
              </a:rPr>
              <a:t>оде</a:t>
            </a:r>
            <a:r>
              <a:rPr sz="2400" spc="-10" dirty="0">
                <a:latin typeface="Trebuchet MS"/>
                <a:cs typeface="Trebuchet MS"/>
              </a:rPr>
              <a:t>р</a:t>
            </a:r>
            <a:r>
              <a:rPr sz="2400" dirty="0">
                <a:latin typeface="Trebuchet MS"/>
                <a:cs typeface="Trebuchet MS"/>
              </a:rPr>
              <a:t>жати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дос</a:t>
            </a:r>
            <a:r>
              <a:rPr sz="2400" spc="-10" dirty="0">
                <a:latin typeface="Trebuchet MS"/>
                <a:cs typeface="Trebuchet MS"/>
              </a:rPr>
              <a:t>в</a:t>
            </a:r>
            <a:r>
              <a:rPr sz="2400" dirty="0">
                <a:latin typeface="Trebuchet MS"/>
                <a:cs typeface="Trebuchet MS"/>
              </a:rPr>
              <a:t>ід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у </a:t>
            </a:r>
            <a:r>
              <a:rPr sz="2400" spc="-10" dirty="0">
                <a:latin typeface="Trebuchet MS"/>
                <a:cs typeface="Trebuchet MS"/>
              </a:rPr>
              <a:t>п</a:t>
            </a:r>
            <a:r>
              <a:rPr sz="2400" dirty="0">
                <a:latin typeface="Trebuchet MS"/>
                <a:cs typeface="Trebuchet MS"/>
              </a:rPr>
              <a:t>л</a:t>
            </a:r>
            <a:r>
              <a:rPr sz="2400" spc="5" dirty="0">
                <a:latin typeface="Trebuchet MS"/>
                <a:cs typeface="Trebuchet MS"/>
              </a:rPr>
              <a:t>а</a:t>
            </a:r>
            <a:r>
              <a:rPr sz="2400" dirty="0">
                <a:latin typeface="Trebuchet MS"/>
                <a:cs typeface="Trebuchet MS"/>
              </a:rPr>
              <a:t>нуванні,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р</a:t>
            </a:r>
            <a:r>
              <a:rPr sz="2400" spc="-10" dirty="0">
                <a:latin typeface="Trebuchet MS"/>
                <a:cs typeface="Trebuchet MS"/>
              </a:rPr>
              <a:t>о</a:t>
            </a:r>
            <a:r>
              <a:rPr sz="2400" dirty="0">
                <a:latin typeface="Trebuchet MS"/>
                <a:cs typeface="Trebuchet MS"/>
              </a:rPr>
              <a:t>звин</a:t>
            </a:r>
            <a:r>
              <a:rPr sz="2400" spc="-10" dirty="0">
                <a:latin typeface="Trebuchet MS"/>
                <a:cs typeface="Trebuchet MS"/>
              </a:rPr>
              <a:t>у</a:t>
            </a:r>
            <a:r>
              <a:rPr sz="2400" dirty="0">
                <a:latin typeface="Trebuchet MS"/>
                <a:cs typeface="Trebuchet MS"/>
              </a:rPr>
              <a:t>ти пе</a:t>
            </a:r>
            <a:r>
              <a:rPr sz="2400" spc="-15" dirty="0">
                <a:latin typeface="Trebuchet MS"/>
                <a:cs typeface="Trebuchet MS"/>
              </a:rPr>
              <a:t>р</a:t>
            </a:r>
            <a:r>
              <a:rPr sz="2400" dirty="0">
                <a:latin typeface="Trebuchet MS"/>
                <a:cs typeface="Trebuchet MS"/>
              </a:rPr>
              <a:t>с</a:t>
            </a:r>
            <a:r>
              <a:rPr sz="2400" spc="-10" dirty="0">
                <a:latin typeface="Trebuchet MS"/>
                <a:cs typeface="Trebuchet MS"/>
              </a:rPr>
              <a:t>п</a:t>
            </a:r>
            <a:r>
              <a:rPr sz="2400" dirty="0">
                <a:latin typeface="Trebuchet MS"/>
                <a:cs typeface="Trebuchet MS"/>
              </a:rPr>
              <a:t>е</a:t>
            </a:r>
            <a:r>
              <a:rPr sz="2400" spc="-10" dirty="0">
                <a:latin typeface="Trebuchet MS"/>
                <a:cs typeface="Trebuchet MS"/>
              </a:rPr>
              <a:t>к</a:t>
            </a:r>
            <a:r>
              <a:rPr sz="2400" dirty="0">
                <a:latin typeface="Trebuchet MS"/>
                <a:cs typeface="Trebuchet MS"/>
              </a:rPr>
              <a:t>тивний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п</a:t>
            </a:r>
            <a:r>
              <a:rPr sz="2400" spc="-10" dirty="0">
                <a:latin typeface="Trebuchet MS"/>
                <a:cs typeface="Trebuchet MS"/>
              </a:rPr>
              <a:t>о</a:t>
            </a:r>
            <a:r>
              <a:rPr sz="2400" dirty="0">
                <a:latin typeface="Trebuchet MS"/>
                <a:cs typeface="Trebuchet MS"/>
              </a:rPr>
              <a:t>г</a:t>
            </a:r>
            <a:r>
              <a:rPr sz="2400" spc="5" dirty="0">
                <a:latin typeface="Trebuchet MS"/>
                <a:cs typeface="Trebuchet MS"/>
              </a:rPr>
              <a:t>л</a:t>
            </a:r>
            <a:r>
              <a:rPr sz="2400" dirty="0">
                <a:latin typeface="Trebuchet MS"/>
                <a:cs typeface="Trebuchet MS"/>
              </a:rPr>
              <a:t>яд на св</a:t>
            </a:r>
            <a:r>
              <a:rPr sz="2400" spc="-10" dirty="0">
                <a:latin typeface="Trebuchet MS"/>
                <a:cs typeface="Trebuchet MS"/>
              </a:rPr>
              <a:t>о</a:t>
            </a:r>
            <a:r>
              <a:rPr sz="2400" dirty="0">
                <a:latin typeface="Trebuchet MS"/>
                <a:cs typeface="Trebuchet MS"/>
              </a:rPr>
              <a:t>ю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к</a:t>
            </a:r>
            <a:r>
              <a:rPr sz="2400" spc="-10" dirty="0">
                <a:latin typeface="Trebuchet MS"/>
                <a:cs typeface="Trebuchet MS"/>
              </a:rPr>
              <a:t>о</a:t>
            </a:r>
            <a:r>
              <a:rPr sz="2400" dirty="0">
                <a:latin typeface="Trebuchet MS"/>
                <a:cs typeface="Trebuchet MS"/>
              </a:rPr>
              <a:t>мпані</a:t>
            </a:r>
            <a:r>
              <a:rPr sz="2400" spc="-10" dirty="0">
                <a:latin typeface="Trebuchet MS"/>
                <a:cs typeface="Trebuchet MS"/>
              </a:rPr>
              <a:t>ю</a:t>
            </a:r>
            <a:r>
              <a:rPr sz="2400" dirty="0">
                <a:latin typeface="Trebuchet MS"/>
                <a:cs typeface="Trebuchet MS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52400" y="20472"/>
            <a:ext cx="9144000" cy="767390"/>
          </a:xfrm>
          <a:prstGeom prst="rect">
            <a:avLst/>
          </a:prstGeom>
        </p:spPr>
        <p:txBody>
          <a:bodyPr vert="horz" wrap="square" lIns="0" tIns="211328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uk-UA" sz="3600" i="0" dirty="0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Призначення </a:t>
            </a:r>
            <a:r>
              <a:rPr sz="3600" i="0" dirty="0" err="1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Бізн</a:t>
            </a:r>
            <a:r>
              <a:rPr sz="3600" i="0" spc="-15" dirty="0" err="1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е</a:t>
            </a:r>
            <a:r>
              <a:rPr sz="3600" i="0" dirty="0" err="1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с</a:t>
            </a:r>
            <a:r>
              <a:rPr sz="3600" i="0" spc="-5" dirty="0" err="1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-</a:t>
            </a:r>
            <a:r>
              <a:rPr sz="3600" i="0" dirty="0" err="1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план</a:t>
            </a:r>
            <a:r>
              <a:rPr lang="uk-UA" sz="3600" i="0" dirty="0" smtClean="0">
                <a:solidFill>
                  <a:schemeClr val="bg1"/>
                </a:solidFill>
                <a:latin typeface="Calibri" panose="020F0502020204030204" pitchFamily="34" charset="0"/>
                <a:cs typeface="Trebuchet MS"/>
              </a:rPr>
              <a:t>у</a:t>
            </a:r>
            <a:endParaRPr sz="3600" dirty="0">
              <a:solidFill>
                <a:schemeClr val="bg1"/>
              </a:solidFill>
              <a:latin typeface="Calibri" panose="020F0502020204030204" pitchFamily="34" charset="0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44217"/>
            <a:ext cx="7980045" cy="402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34620" indent="-342900">
              <a:lnSpc>
                <a:spcPct val="100000"/>
              </a:lnSpc>
              <a:buFont typeface="Trebuchet MS"/>
              <a:buChar char="•"/>
              <a:tabLst>
                <a:tab pos="356235" algn="l"/>
              </a:tabLst>
            </a:pPr>
            <a:r>
              <a:rPr sz="2800" spc="-20" dirty="0">
                <a:latin typeface="Trebuchet MS"/>
                <a:cs typeface="Trebuchet MS"/>
              </a:rPr>
              <a:t>Гли</a:t>
            </a:r>
            <a:r>
              <a:rPr sz="2800" spc="-35" dirty="0">
                <a:latin typeface="Trebuchet MS"/>
                <a:cs typeface="Trebuchet MS"/>
              </a:rPr>
              <a:t>б</a:t>
            </a:r>
            <a:r>
              <a:rPr sz="2800" spc="-20" dirty="0">
                <a:latin typeface="Trebuchet MS"/>
                <a:cs typeface="Trebuchet MS"/>
              </a:rPr>
              <a:t>ина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проробл</a:t>
            </a:r>
            <a:r>
              <a:rPr sz="2800" spc="-35" dirty="0">
                <a:latin typeface="Trebuchet MS"/>
                <a:cs typeface="Trebuchet MS"/>
              </a:rPr>
              <a:t>е</a:t>
            </a:r>
            <a:r>
              <a:rPr sz="2800" spc="-20" dirty="0">
                <a:latin typeface="Trebuchet MS"/>
                <a:cs typeface="Trebuchet MS"/>
              </a:rPr>
              <a:t>ння</a:t>
            </a:r>
            <a:r>
              <a:rPr sz="2800" spc="10" dirty="0">
                <a:latin typeface="Trebuchet MS"/>
                <a:cs typeface="Trebuchet MS"/>
              </a:rPr>
              <a:t> </a:t>
            </a:r>
            <a:r>
              <a:rPr sz="2800" spc="-15" dirty="0">
                <a:latin typeface="Trebuchet MS"/>
                <a:cs typeface="Trebuchet MS"/>
              </a:rPr>
              <a:t>бізне</a:t>
            </a:r>
            <a:r>
              <a:rPr sz="2800" spc="-10" dirty="0">
                <a:latin typeface="Trebuchet MS"/>
                <a:cs typeface="Trebuchet MS"/>
              </a:rPr>
              <a:t>с-</a:t>
            </a:r>
            <a:r>
              <a:rPr sz="2800" spc="-15" dirty="0">
                <a:latin typeface="Trebuchet MS"/>
                <a:cs typeface="Trebuchet MS"/>
              </a:rPr>
              <a:t>плану</a:t>
            </a:r>
            <a:r>
              <a:rPr sz="2800" spc="-5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залежить</a:t>
            </a:r>
            <a:r>
              <a:rPr sz="2800" spc="-15" dirty="0">
                <a:latin typeface="Trebuchet MS"/>
                <a:cs typeface="Trebuchet MS"/>
              </a:rPr>
              <a:t> від</a:t>
            </a:r>
            <a:r>
              <a:rPr sz="2800" spc="10" dirty="0">
                <a:latin typeface="Trebuchet MS"/>
                <a:cs typeface="Trebuchet MS"/>
              </a:rPr>
              <a:t> </a:t>
            </a:r>
            <a:r>
              <a:rPr sz="2800" spc="-15" dirty="0">
                <a:latin typeface="Trebuchet MS"/>
                <a:cs typeface="Trebuchet MS"/>
              </a:rPr>
              <a:t>його</a:t>
            </a:r>
            <a:r>
              <a:rPr sz="2800" spc="-5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п</a:t>
            </a:r>
            <a:r>
              <a:rPr sz="2800" spc="-15" dirty="0">
                <a:latin typeface="Trebuchet MS"/>
                <a:cs typeface="Trebuchet MS"/>
              </a:rPr>
              <a:t>ризначення.</a:t>
            </a:r>
            <a:endParaRPr sz="2800">
              <a:latin typeface="Trebuchet MS"/>
              <a:cs typeface="Trebuchet MS"/>
            </a:endParaRPr>
          </a:p>
          <a:p>
            <a:pPr marL="355600" marR="6350" indent="-342900">
              <a:lnSpc>
                <a:spcPct val="100000"/>
              </a:lnSpc>
              <a:spcBef>
                <a:spcPts val="670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800" spc="-20" dirty="0">
                <a:latin typeface="Trebuchet MS"/>
                <a:cs typeface="Trebuchet MS"/>
              </a:rPr>
              <a:t>У</a:t>
            </a:r>
            <a:r>
              <a:rPr sz="2800" spc="-5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в</a:t>
            </a:r>
            <a:r>
              <a:rPr sz="2800" spc="-15" dirty="0">
                <a:latin typeface="Trebuchet MS"/>
                <a:cs typeface="Trebuchet MS"/>
              </a:rPr>
              <a:t>ипадку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малого</a:t>
            </a:r>
            <a:r>
              <a:rPr sz="2800" spc="-5" dirty="0">
                <a:latin typeface="Trebuchet MS"/>
                <a:cs typeface="Trebuchet MS"/>
              </a:rPr>
              <a:t> </a:t>
            </a:r>
            <a:r>
              <a:rPr sz="2800" spc="-15" dirty="0">
                <a:latin typeface="Trebuchet MS"/>
                <a:cs typeface="Trebuchet MS"/>
              </a:rPr>
              <a:t>бізнесу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-15" dirty="0">
                <a:latin typeface="Trebuchet MS"/>
                <a:cs typeface="Trebuchet MS"/>
              </a:rPr>
              <a:t>деякі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15" dirty="0">
                <a:latin typeface="Trebuchet MS"/>
                <a:cs typeface="Trebuchet MS"/>
              </a:rPr>
              <a:t>дет</a:t>
            </a:r>
            <a:r>
              <a:rPr sz="2800" spc="-10" dirty="0">
                <a:latin typeface="Trebuchet MS"/>
                <a:cs typeface="Trebuchet MS"/>
              </a:rPr>
              <a:t>а</a:t>
            </a:r>
            <a:r>
              <a:rPr sz="2800" spc="-15" dirty="0">
                <a:latin typeface="Trebuchet MS"/>
                <a:cs typeface="Trebuchet MS"/>
              </a:rPr>
              <a:t>лі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-15" dirty="0">
                <a:latin typeface="Trebuchet MS"/>
                <a:cs typeface="Trebuchet MS"/>
              </a:rPr>
              <a:t>бізне</a:t>
            </a:r>
            <a:r>
              <a:rPr sz="2800" dirty="0">
                <a:latin typeface="Trebuchet MS"/>
                <a:cs typeface="Trebuchet MS"/>
              </a:rPr>
              <a:t>с</a:t>
            </a:r>
            <a:r>
              <a:rPr sz="2800" spc="-15" dirty="0">
                <a:latin typeface="Trebuchet MS"/>
                <a:cs typeface="Trebuchet MS"/>
              </a:rPr>
              <a:t>-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-15" dirty="0">
                <a:latin typeface="Trebuchet MS"/>
                <a:cs typeface="Trebuchet MS"/>
              </a:rPr>
              <a:t>плану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можуть</a:t>
            </a:r>
            <a:r>
              <a:rPr sz="2800" spc="-15" dirty="0">
                <a:latin typeface="Trebuchet MS"/>
                <a:cs typeface="Trebuchet MS"/>
              </a:rPr>
              <a:t> бути</a:t>
            </a:r>
            <a:r>
              <a:rPr sz="2800" spc="-5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опуще</a:t>
            </a:r>
            <a:r>
              <a:rPr sz="2800" spc="-35" dirty="0">
                <a:latin typeface="Trebuchet MS"/>
                <a:cs typeface="Trebuchet MS"/>
              </a:rPr>
              <a:t>н</a:t>
            </a:r>
            <a:r>
              <a:rPr sz="2800" spc="-10" dirty="0">
                <a:latin typeface="Trebuchet MS"/>
                <a:cs typeface="Trebuchet MS"/>
              </a:rPr>
              <a:t>і</a:t>
            </a:r>
            <a:r>
              <a:rPr sz="2800" spc="-5" dirty="0">
                <a:latin typeface="Trebuchet MS"/>
                <a:cs typeface="Trebuchet MS"/>
              </a:rPr>
              <a:t> </a:t>
            </a:r>
            <a:r>
              <a:rPr sz="2800" spc="-15" dirty="0">
                <a:latin typeface="Trebuchet MS"/>
                <a:cs typeface="Trebuchet MS"/>
              </a:rPr>
              <a:t>або</a:t>
            </a:r>
            <a:r>
              <a:rPr sz="2800" spc="-5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в</a:t>
            </a:r>
            <a:r>
              <a:rPr sz="2800" spc="-20" dirty="0">
                <a:latin typeface="Trebuchet MS"/>
                <a:cs typeface="Trebuchet MS"/>
              </a:rPr>
              <a:t>и</a:t>
            </a:r>
            <a:r>
              <a:rPr sz="2800" spc="-25" dirty="0">
                <a:latin typeface="Trebuchet MS"/>
                <a:cs typeface="Trebuchet MS"/>
              </a:rPr>
              <a:t>к</a:t>
            </a:r>
            <a:r>
              <a:rPr sz="2800" spc="-15" dirty="0">
                <a:latin typeface="Trebuchet MS"/>
                <a:cs typeface="Trebuchet MS"/>
              </a:rPr>
              <a:t>ладені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-15" dirty="0">
                <a:latin typeface="Trebuchet MS"/>
                <a:cs typeface="Trebuchet MS"/>
              </a:rPr>
              <a:t>в скороченому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-15" dirty="0">
                <a:latin typeface="Trebuchet MS"/>
                <a:cs typeface="Trebuchet MS"/>
              </a:rPr>
              <a:t>обсязі.</a:t>
            </a:r>
            <a:endParaRPr sz="2800">
              <a:latin typeface="Trebuchet MS"/>
              <a:cs typeface="Trebuchet MS"/>
            </a:endParaRPr>
          </a:p>
          <a:p>
            <a:pPr marL="355600" marR="414020" indent="-342900">
              <a:lnSpc>
                <a:spcPct val="100000"/>
              </a:lnSpc>
              <a:spcBef>
                <a:spcPts val="670"/>
              </a:spcBef>
              <a:buFont typeface="Trebuchet MS"/>
              <a:buChar char="•"/>
              <a:tabLst>
                <a:tab pos="356235" algn="l"/>
              </a:tabLst>
            </a:pPr>
            <a:r>
              <a:rPr sz="2800" spc="-20" dirty="0">
                <a:latin typeface="Trebuchet MS"/>
                <a:cs typeface="Trebuchet MS"/>
              </a:rPr>
              <a:t>Б</a:t>
            </a:r>
            <a:r>
              <a:rPr sz="2800" spc="-5" dirty="0">
                <a:latin typeface="Trebuchet MS"/>
                <a:cs typeface="Trebuchet MS"/>
              </a:rPr>
              <a:t>і</a:t>
            </a:r>
            <a:r>
              <a:rPr sz="2800" spc="-15" dirty="0">
                <a:latin typeface="Trebuchet MS"/>
                <a:cs typeface="Trebuchet MS"/>
              </a:rPr>
              <a:t>зне</a:t>
            </a:r>
            <a:r>
              <a:rPr sz="2800" spc="-20" dirty="0">
                <a:latin typeface="Trebuchet MS"/>
                <a:cs typeface="Trebuchet MS"/>
              </a:rPr>
              <a:t>с</a:t>
            </a:r>
            <a:r>
              <a:rPr sz="2800" spc="-10" dirty="0">
                <a:latin typeface="Trebuchet MS"/>
                <a:cs typeface="Trebuchet MS"/>
              </a:rPr>
              <a:t>-</a:t>
            </a:r>
            <a:r>
              <a:rPr sz="2800" spc="-15" dirty="0">
                <a:latin typeface="Trebuchet MS"/>
                <a:cs typeface="Trebuchet MS"/>
              </a:rPr>
              <a:t>плани,</a:t>
            </a:r>
            <a:r>
              <a:rPr sz="2800" spc="-20" dirty="0">
                <a:latin typeface="Trebuchet MS"/>
                <a:cs typeface="Trebuchet MS"/>
              </a:rPr>
              <a:t> </a:t>
            </a:r>
            <a:r>
              <a:rPr sz="2800" spc="-15" dirty="0">
                <a:latin typeface="Trebuchet MS"/>
                <a:cs typeface="Trebuchet MS"/>
              </a:rPr>
              <a:t>призначені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для</a:t>
            </a:r>
            <a:r>
              <a:rPr sz="2800" spc="-5" dirty="0">
                <a:latin typeface="Trebuchet MS"/>
                <a:cs typeface="Trebuchet MS"/>
              </a:rPr>
              <a:t> </a:t>
            </a:r>
            <a:r>
              <a:rPr sz="2800" spc="-15" dirty="0">
                <a:latin typeface="Trebuchet MS"/>
                <a:cs typeface="Trebuchet MS"/>
              </a:rPr>
              <a:t>внутрі</a:t>
            </a:r>
            <a:r>
              <a:rPr sz="2800" spc="-20" dirty="0">
                <a:latin typeface="Trebuchet MS"/>
                <a:cs typeface="Trebuchet MS"/>
              </a:rPr>
              <a:t>ш</a:t>
            </a:r>
            <a:r>
              <a:rPr sz="2800" spc="-15" dirty="0">
                <a:latin typeface="Trebuchet MS"/>
                <a:cs typeface="Trebuchet MS"/>
              </a:rPr>
              <a:t>нього кор</a:t>
            </a:r>
            <a:r>
              <a:rPr sz="2800" spc="-35" dirty="0">
                <a:latin typeface="Trebuchet MS"/>
                <a:cs typeface="Trebuchet MS"/>
              </a:rPr>
              <a:t>и</a:t>
            </a:r>
            <a:r>
              <a:rPr sz="2800" spc="-15" dirty="0">
                <a:latin typeface="Trebuchet MS"/>
                <a:cs typeface="Trebuchet MS"/>
              </a:rPr>
              <a:t>стування</a:t>
            </a:r>
            <a:r>
              <a:rPr sz="2800" spc="10" dirty="0">
                <a:latin typeface="Trebuchet MS"/>
                <a:cs typeface="Trebuchet MS"/>
              </a:rPr>
              <a:t> </a:t>
            </a:r>
            <a:r>
              <a:rPr sz="2800" spc="-15" dirty="0">
                <a:latin typeface="Trebuchet MS"/>
                <a:cs typeface="Trebuchet MS"/>
              </a:rPr>
              <a:t>(</a:t>
            </a:r>
            <a:r>
              <a:rPr sz="2800" spc="-10" dirty="0">
                <a:latin typeface="Trebuchet MS"/>
                <a:cs typeface="Trebuchet MS"/>
              </a:rPr>
              <a:t>т</a:t>
            </a:r>
            <a:r>
              <a:rPr sz="2800" spc="-15" dirty="0">
                <a:latin typeface="Trebuchet MS"/>
                <a:cs typeface="Trebuchet MS"/>
              </a:rPr>
              <a:t>о</a:t>
            </a:r>
            <a:r>
              <a:rPr sz="2800" spc="-30" dirty="0">
                <a:latin typeface="Trebuchet MS"/>
                <a:cs typeface="Trebuchet MS"/>
              </a:rPr>
              <a:t>б</a:t>
            </a:r>
            <a:r>
              <a:rPr sz="2800" spc="-15" dirty="0">
                <a:latin typeface="Trebuchet MS"/>
                <a:cs typeface="Trebuchet MS"/>
              </a:rPr>
              <a:t>то </a:t>
            </a:r>
            <a:r>
              <a:rPr sz="2800" spc="-20" dirty="0">
                <a:latin typeface="Trebuchet MS"/>
                <a:cs typeface="Trebuchet MS"/>
              </a:rPr>
              <a:t>для</a:t>
            </a:r>
            <a:r>
              <a:rPr sz="2800" spc="-5" dirty="0">
                <a:latin typeface="Trebuchet MS"/>
                <a:cs typeface="Trebuchet MS"/>
              </a:rPr>
              <a:t> </a:t>
            </a:r>
            <a:r>
              <a:rPr sz="2800" spc="-15" dirty="0">
                <a:latin typeface="Trebuchet MS"/>
                <a:cs typeface="Trebuchet MS"/>
              </a:rPr>
              <a:t>планування </a:t>
            </a:r>
            <a:r>
              <a:rPr sz="2800" spc="-20" dirty="0">
                <a:latin typeface="Trebuchet MS"/>
                <a:cs typeface="Trebuchet MS"/>
              </a:rPr>
              <a:t>й</a:t>
            </a:r>
            <a:r>
              <a:rPr sz="2800" spc="-15" dirty="0">
                <a:latin typeface="Trebuchet MS"/>
                <a:cs typeface="Trebuchet MS"/>
              </a:rPr>
              <a:t> прогнозу</a:t>
            </a:r>
            <a:r>
              <a:rPr sz="2800" spc="-5" dirty="0">
                <a:latin typeface="Trebuchet MS"/>
                <a:cs typeface="Trebuchet MS"/>
              </a:rPr>
              <a:t> </a:t>
            </a:r>
            <a:r>
              <a:rPr sz="2800" spc="-15" dirty="0">
                <a:latin typeface="Trebuchet MS"/>
                <a:cs typeface="Trebuchet MS"/>
              </a:rPr>
              <a:t>діяльності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-15" dirty="0">
                <a:latin typeface="Trebuchet MS"/>
                <a:cs typeface="Trebuchet MS"/>
              </a:rPr>
              <a:t>підприємс</a:t>
            </a:r>
            <a:r>
              <a:rPr sz="2800" spc="-10" dirty="0">
                <a:latin typeface="Trebuchet MS"/>
                <a:cs typeface="Trebuchet MS"/>
              </a:rPr>
              <a:t>т</a:t>
            </a:r>
            <a:r>
              <a:rPr sz="2800" spc="-15" dirty="0">
                <a:latin typeface="Trebuchet MS"/>
                <a:cs typeface="Trebuchet MS"/>
              </a:rPr>
              <a:t>ва</a:t>
            </a:r>
            <a:r>
              <a:rPr sz="2800" spc="-10" dirty="0">
                <a:latin typeface="Trebuchet MS"/>
                <a:cs typeface="Trebuchet MS"/>
              </a:rPr>
              <a:t>)</a:t>
            </a:r>
            <a:r>
              <a:rPr sz="2800" spc="-15" dirty="0">
                <a:latin typeface="Trebuchet MS"/>
                <a:cs typeface="Trebuchet MS"/>
              </a:rPr>
              <a:t>,</a:t>
            </a:r>
            <a:r>
              <a:rPr sz="2800" spc="-5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можуть</a:t>
            </a:r>
            <a:r>
              <a:rPr sz="2800" spc="-15" dirty="0">
                <a:latin typeface="Trebuchet MS"/>
                <a:cs typeface="Trebuchet MS"/>
              </a:rPr>
              <a:t> бути</a:t>
            </a:r>
            <a:r>
              <a:rPr sz="2800" spc="-5" dirty="0">
                <a:latin typeface="Trebuchet MS"/>
                <a:cs typeface="Trebuchet MS"/>
              </a:rPr>
              <a:t> </a:t>
            </a:r>
            <a:r>
              <a:rPr sz="2800" spc="-15" dirty="0">
                <a:latin typeface="Trebuchet MS"/>
                <a:cs typeface="Trebuchet MS"/>
              </a:rPr>
              <a:t>спрощені.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58266" y="238271"/>
            <a:ext cx="8885733" cy="495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0515">
              <a:lnSpc>
                <a:spcPts val="3815"/>
              </a:lnSpc>
            </a:pPr>
            <a:r>
              <a:rPr b="0" i="0" dirty="0">
                <a:solidFill>
                  <a:schemeClr val="bg1"/>
                </a:solidFill>
                <a:latin typeface="Trebuchet MS"/>
                <a:cs typeface="Trebuchet MS"/>
              </a:rPr>
              <a:t>Етапи</a:t>
            </a:r>
            <a:r>
              <a:rPr b="0" i="0" spc="-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b="0" i="0" dirty="0">
                <a:solidFill>
                  <a:schemeClr val="bg1"/>
                </a:solidFill>
                <a:latin typeface="Trebuchet MS"/>
                <a:cs typeface="Trebuchet MS"/>
              </a:rPr>
              <a:t>біз</a:t>
            </a:r>
            <a:r>
              <a:rPr b="0" i="0" spc="-10" dirty="0">
                <a:solidFill>
                  <a:schemeClr val="bg1"/>
                </a:solidFill>
                <a:latin typeface="Trebuchet MS"/>
                <a:cs typeface="Trebuchet MS"/>
              </a:rPr>
              <a:t>н</a:t>
            </a:r>
            <a:r>
              <a:rPr b="0" i="0" dirty="0">
                <a:solidFill>
                  <a:schemeClr val="bg1"/>
                </a:solidFill>
                <a:latin typeface="Trebuchet MS"/>
                <a:cs typeface="Trebuchet MS"/>
              </a:rPr>
              <a:t>е</a:t>
            </a:r>
            <a:r>
              <a:rPr b="0" i="0" spc="5" dirty="0">
                <a:solidFill>
                  <a:schemeClr val="bg1"/>
                </a:solidFill>
                <a:latin typeface="Trebuchet MS"/>
                <a:cs typeface="Trebuchet MS"/>
              </a:rPr>
              <a:t>с</a:t>
            </a:r>
            <a:r>
              <a:rPr b="0" i="0" spc="-5" dirty="0">
                <a:solidFill>
                  <a:schemeClr val="bg1"/>
                </a:solidFill>
                <a:latin typeface="Trebuchet MS"/>
                <a:cs typeface="Trebuchet MS"/>
              </a:rPr>
              <a:t>-</a:t>
            </a:r>
            <a:r>
              <a:rPr b="0" i="0" dirty="0">
                <a:solidFill>
                  <a:schemeClr val="bg1"/>
                </a:solidFill>
                <a:latin typeface="Trebuchet MS"/>
                <a:cs typeface="Trebuchet MS"/>
              </a:rPr>
              <a:t>планува</a:t>
            </a:r>
            <a:r>
              <a:rPr b="0" i="0" spc="-15" dirty="0">
                <a:solidFill>
                  <a:schemeClr val="bg1"/>
                </a:solidFill>
                <a:latin typeface="Trebuchet MS"/>
                <a:cs typeface="Trebuchet MS"/>
              </a:rPr>
              <a:t>н</a:t>
            </a:r>
            <a:r>
              <a:rPr b="0" i="0" dirty="0">
                <a:solidFill>
                  <a:schemeClr val="bg1"/>
                </a:solidFill>
                <a:latin typeface="Trebuchet MS"/>
                <a:cs typeface="Trebuchet MS"/>
              </a:rPr>
              <a:t>ня: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524000"/>
            <a:ext cx="5375910" cy="269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120" indent="-185420">
              <a:lnSpc>
                <a:spcPct val="100000"/>
              </a:lnSpc>
              <a:buFont typeface="Trebuchet MS"/>
              <a:buAutoNum type="arabicPlain"/>
              <a:tabLst>
                <a:tab pos="199390" algn="l"/>
              </a:tabLst>
            </a:pPr>
            <a:r>
              <a:rPr sz="2400" spc="195" dirty="0">
                <a:latin typeface="Calibri" panose="020F0502020204030204" pitchFamily="34" charset="0"/>
                <a:cs typeface="Trebuchet MS"/>
              </a:rPr>
              <a:t>.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Під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г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отовка</a:t>
            </a:r>
            <a:r>
              <a:rPr sz="2400" spc="2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бізнес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–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плану;</a:t>
            </a:r>
            <a:endParaRPr sz="2400" dirty="0">
              <a:latin typeface="Calibri" panose="020F0502020204030204" pitchFamily="34" charset="0"/>
              <a:cs typeface="Trebuchet MS"/>
            </a:endParaRPr>
          </a:p>
          <a:p>
            <a:pPr marL="198120" indent="-185420">
              <a:lnSpc>
                <a:spcPct val="100000"/>
              </a:lnSpc>
              <a:spcBef>
                <a:spcPts val="670"/>
              </a:spcBef>
              <a:buFont typeface="Trebuchet MS"/>
              <a:buAutoNum type="arabicPlain"/>
              <a:tabLst>
                <a:tab pos="199390" algn="l"/>
              </a:tabLst>
            </a:pPr>
            <a:r>
              <a:rPr sz="2400" spc="190" dirty="0">
                <a:latin typeface="Calibri" panose="020F0502020204030204" pitchFamily="34" charset="0"/>
                <a:cs typeface="Trebuchet MS"/>
              </a:rPr>
              <a:t>.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Нап</a:t>
            </a:r>
            <a:r>
              <a:rPr sz="2400" spc="-35" dirty="0">
                <a:latin typeface="Calibri" panose="020F0502020204030204" pitchFamily="34" charset="0"/>
                <a:cs typeface="Trebuchet MS"/>
              </a:rPr>
              <a:t>и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сання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35" dirty="0">
                <a:latin typeface="Calibri" panose="020F0502020204030204" pitchFamily="34" charset="0"/>
                <a:cs typeface="Trebuchet MS"/>
              </a:rPr>
              <a:t>б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ізнес</a:t>
            </a:r>
            <a:r>
              <a:rPr sz="2400" spc="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- плану</a:t>
            </a:r>
            <a:endParaRPr sz="2400" dirty="0">
              <a:latin typeface="Calibri" panose="020F0502020204030204" pitchFamily="34" charset="0"/>
              <a:cs typeface="Trebuchet MS"/>
            </a:endParaRPr>
          </a:p>
          <a:p>
            <a:pPr marL="198120" indent="-185420">
              <a:lnSpc>
                <a:spcPct val="100000"/>
              </a:lnSpc>
              <a:spcBef>
                <a:spcPts val="670"/>
              </a:spcBef>
              <a:buFont typeface="Trebuchet MS"/>
              <a:buAutoNum type="arabicPlain"/>
              <a:tabLst>
                <a:tab pos="199390" algn="l"/>
              </a:tabLst>
            </a:pPr>
            <a:r>
              <a:rPr sz="2400" spc="195" dirty="0">
                <a:latin typeface="Calibri" panose="020F0502020204030204" pitchFamily="34" charset="0"/>
                <a:cs typeface="Trebuchet MS"/>
              </a:rPr>
              <a:t>.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Затверд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жен</a:t>
            </a:r>
            <a:r>
              <a:rPr sz="2400" spc="-3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я</a:t>
            </a:r>
            <a:r>
              <a:rPr sz="2400" spc="5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бізнес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–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плану</a:t>
            </a:r>
            <a:endParaRPr sz="2400" dirty="0">
              <a:latin typeface="Calibri" panose="020F0502020204030204" pitchFamily="34" charset="0"/>
              <a:cs typeface="Trebuchet MS"/>
            </a:endParaRPr>
          </a:p>
          <a:p>
            <a:pPr marL="198120" indent="-185420">
              <a:lnSpc>
                <a:spcPct val="100000"/>
              </a:lnSpc>
              <a:spcBef>
                <a:spcPts val="670"/>
              </a:spcBef>
              <a:buFont typeface="Trebuchet MS"/>
              <a:buAutoNum type="arabicPlain"/>
              <a:tabLst>
                <a:tab pos="199390" algn="l"/>
              </a:tabLst>
            </a:pPr>
            <a:r>
              <a:rPr sz="2400" spc="195" dirty="0">
                <a:latin typeface="Calibri" panose="020F0502020204030204" pitchFamily="34" charset="0"/>
                <a:cs typeface="Trebuchet MS"/>
              </a:rPr>
              <a:t>.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Ви</a:t>
            </a:r>
            <a:r>
              <a:rPr sz="2400" spc="-30" dirty="0">
                <a:latin typeface="Calibri" panose="020F0502020204030204" pitchFamily="34" charset="0"/>
                <a:cs typeface="Trebuchet MS"/>
              </a:rPr>
              <a:t>к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онання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бізнес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–</a:t>
            </a:r>
            <a:r>
              <a:rPr sz="240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плану</a:t>
            </a:r>
            <a:endParaRPr sz="2400" dirty="0">
              <a:latin typeface="Calibri" panose="020F0502020204030204" pitchFamily="34" charset="0"/>
              <a:cs typeface="Trebuchet MS"/>
            </a:endParaRPr>
          </a:p>
          <a:p>
            <a:pPr marL="198120" indent="-185420">
              <a:lnSpc>
                <a:spcPct val="100000"/>
              </a:lnSpc>
              <a:spcBef>
                <a:spcPts val="675"/>
              </a:spcBef>
              <a:buFont typeface="Trebuchet MS"/>
              <a:buAutoNum type="arabicPlain"/>
              <a:tabLst>
                <a:tab pos="199390" algn="l"/>
              </a:tabLst>
            </a:pPr>
            <a:r>
              <a:rPr sz="2400" spc="195" dirty="0">
                <a:latin typeface="Calibri" panose="020F0502020204030204" pitchFamily="34" charset="0"/>
                <a:cs typeface="Trebuchet MS"/>
              </a:rPr>
              <a:t>.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Конт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роль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за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вико</a:t>
            </a:r>
            <a:r>
              <a:rPr sz="2400" spc="-35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анням</a:t>
            </a:r>
            <a:endParaRPr sz="2400" dirty="0">
              <a:latin typeface="Calibri" panose="020F0502020204030204" pitchFamily="34" charset="0"/>
              <a:cs typeface="Trebuchet MS"/>
            </a:endParaRPr>
          </a:p>
          <a:p>
            <a:pPr marL="12700">
              <a:lnSpc>
                <a:spcPts val="3335"/>
              </a:lnSpc>
              <a:spcBef>
                <a:spcPts val="670"/>
              </a:spcBef>
            </a:pPr>
            <a:r>
              <a:rPr sz="2400" spc="-20" dirty="0">
                <a:latin typeface="Calibri" panose="020F0502020204030204" pitchFamily="34" charset="0"/>
                <a:cs typeface="Trebuchet MS"/>
              </a:rPr>
              <a:t>6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.</a:t>
            </a:r>
            <a:r>
              <a:rPr sz="2400" spc="204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Вн</a:t>
            </a:r>
            <a:r>
              <a:rPr sz="2400" spc="-35" dirty="0">
                <a:latin typeface="Calibri" panose="020F0502020204030204" pitchFamily="34" charset="0"/>
                <a:cs typeface="Trebuchet MS"/>
              </a:rPr>
              <a:t>е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сен</a:t>
            </a:r>
            <a:r>
              <a:rPr sz="2400" spc="-30" dirty="0">
                <a:latin typeface="Calibri" panose="020F0502020204030204" pitchFamily="34" charset="0"/>
                <a:cs typeface="Trebuchet MS"/>
              </a:rPr>
              <a:t>н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я</a:t>
            </a:r>
            <a:r>
              <a:rPr sz="24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змін</a:t>
            </a:r>
            <a:r>
              <a:rPr sz="2400" spc="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в</a:t>
            </a:r>
            <a:r>
              <a:rPr sz="2400" spc="-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30" dirty="0">
                <a:latin typeface="Calibri" panose="020F0502020204030204" pitchFamily="34" charset="0"/>
                <a:cs typeface="Trebuchet MS"/>
              </a:rPr>
              <a:t>б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ізнес</a:t>
            </a:r>
            <a:r>
              <a:rPr sz="2400" spc="15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15" dirty="0">
                <a:latin typeface="Calibri" panose="020F0502020204030204" pitchFamily="34" charset="0"/>
                <a:cs typeface="Trebuchet MS"/>
              </a:rPr>
              <a:t>-</a:t>
            </a:r>
            <a:r>
              <a:rPr sz="2400" spc="-10" dirty="0">
                <a:latin typeface="Calibri" panose="020F0502020204030204" pitchFamily="34" charset="0"/>
                <a:cs typeface="Trebuchet MS"/>
              </a:rPr>
              <a:t> </a:t>
            </a:r>
            <a:r>
              <a:rPr sz="2400" spc="-20" dirty="0">
                <a:latin typeface="Calibri" panose="020F0502020204030204" pitchFamily="34" charset="0"/>
                <a:cs typeface="Trebuchet MS"/>
              </a:rPr>
              <a:t>план</a:t>
            </a:r>
            <a:endParaRPr sz="2400" dirty="0">
              <a:latin typeface="Calibri" panose="020F0502020204030204" pitchFamily="34" charset="0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4041" y="283844"/>
            <a:ext cx="5278755" cy="55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96490" algn="l"/>
              </a:tabLst>
            </a:pPr>
            <a:r>
              <a:rPr sz="3600" b="1" dirty="0">
                <a:solidFill>
                  <a:schemeClr val="bg1"/>
                </a:solidFill>
                <a:latin typeface="Trebuchet MS"/>
                <a:cs typeface="Trebuchet MS"/>
              </a:rPr>
              <a:t>Структу</a:t>
            </a:r>
            <a:r>
              <a:rPr sz="3600" b="1" spc="-15" dirty="0">
                <a:solidFill>
                  <a:schemeClr val="bg1"/>
                </a:solidFill>
                <a:latin typeface="Trebuchet MS"/>
                <a:cs typeface="Trebuchet MS"/>
              </a:rPr>
              <a:t>р</a:t>
            </a:r>
            <a:r>
              <a:rPr sz="3600" b="1" dirty="0">
                <a:solidFill>
                  <a:schemeClr val="bg1"/>
                </a:solidFill>
                <a:latin typeface="Trebuchet MS"/>
                <a:cs typeface="Trebuchet MS"/>
              </a:rPr>
              <a:t>а	бізне</a:t>
            </a:r>
            <a:r>
              <a:rPr sz="3600" b="1" spc="10" dirty="0">
                <a:solidFill>
                  <a:schemeClr val="bg1"/>
                </a:solidFill>
                <a:latin typeface="Trebuchet MS"/>
                <a:cs typeface="Trebuchet MS"/>
              </a:rPr>
              <a:t>с</a:t>
            </a:r>
            <a:r>
              <a:rPr sz="3600" b="1" spc="-5" dirty="0">
                <a:solidFill>
                  <a:schemeClr val="bg1"/>
                </a:solidFill>
                <a:latin typeface="Trebuchet MS"/>
                <a:cs typeface="Trebuchet MS"/>
              </a:rPr>
              <a:t>-</a:t>
            </a:r>
            <a:r>
              <a:rPr sz="3600" b="1" dirty="0">
                <a:solidFill>
                  <a:schemeClr val="bg1"/>
                </a:solidFill>
                <a:latin typeface="Trebuchet MS"/>
                <a:cs typeface="Trebuchet MS"/>
              </a:rPr>
              <a:t>плану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724" y="1160588"/>
            <a:ext cx="7658734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2000" dirty="0">
                <a:latin typeface="Trebuchet MS"/>
                <a:cs typeface="Trebuchet MS"/>
              </a:rPr>
              <a:t>Унів</a:t>
            </a:r>
            <a:r>
              <a:rPr sz="2000" spc="-10" dirty="0">
                <a:latin typeface="Trebuchet MS"/>
                <a:cs typeface="Trebuchet MS"/>
              </a:rPr>
              <a:t>е</a:t>
            </a:r>
            <a:r>
              <a:rPr sz="2000" dirty="0">
                <a:latin typeface="Trebuchet MS"/>
                <a:cs typeface="Trebuchet MS"/>
              </a:rPr>
              <a:t>рс</a:t>
            </a:r>
            <a:r>
              <a:rPr sz="2000" spc="5" dirty="0">
                <a:latin typeface="Trebuchet MS"/>
                <a:cs typeface="Trebuchet MS"/>
              </a:rPr>
              <a:t>а</a:t>
            </a:r>
            <a:r>
              <a:rPr sz="2000" dirty="0">
                <a:latin typeface="Trebuchet MS"/>
                <a:cs typeface="Trebuchet MS"/>
              </a:rPr>
              <a:t>льною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основою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бу</a:t>
            </a:r>
            <a:r>
              <a:rPr sz="2000" spc="10" dirty="0">
                <a:latin typeface="Trebuchet MS"/>
                <a:cs typeface="Trebuchet MS"/>
              </a:rPr>
              <a:t>д</a:t>
            </a:r>
            <a:r>
              <a:rPr sz="2000" spc="-40" dirty="0">
                <a:latin typeface="Trebuchet MS"/>
                <a:cs typeface="Trebuchet MS"/>
              </a:rPr>
              <a:t>ь</a:t>
            </a:r>
            <a:r>
              <a:rPr sz="2000" spc="-5" dirty="0">
                <a:latin typeface="Trebuchet MS"/>
                <a:cs typeface="Trebuchet MS"/>
              </a:rPr>
              <a:t>-</a:t>
            </a:r>
            <a:r>
              <a:rPr sz="2000" spc="-10" dirty="0">
                <a:latin typeface="Trebuchet MS"/>
                <a:cs typeface="Trebuchet MS"/>
              </a:rPr>
              <a:t>я</a:t>
            </a:r>
            <a:r>
              <a:rPr sz="2000" dirty="0">
                <a:latin typeface="Trebuchet MS"/>
                <a:cs typeface="Trebuchet MS"/>
              </a:rPr>
              <a:t>кого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бізн</a:t>
            </a:r>
            <a:r>
              <a:rPr sz="2000" spc="-10" dirty="0">
                <a:latin typeface="Trebuchet MS"/>
                <a:cs typeface="Trebuchet MS"/>
              </a:rPr>
              <a:t>е</a:t>
            </a:r>
            <a:r>
              <a:rPr sz="2000" dirty="0">
                <a:latin typeface="Trebuchet MS"/>
                <a:cs typeface="Trebuchet MS"/>
              </a:rPr>
              <a:t>с</a:t>
            </a:r>
            <a:r>
              <a:rPr sz="2000" spc="-5" dirty="0">
                <a:latin typeface="Trebuchet MS"/>
                <a:cs typeface="Trebuchet MS"/>
              </a:rPr>
              <a:t>-</a:t>
            </a:r>
            <a:r>
              <a:rPr sz="2000" dirty="0">
                <a:latin typeface="Trebuchet MS"/>
                <a:cs typeface="Trebuchet MS"/>
              </a:rPr>
              <a:t>плану,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н</a:t>
            </a:r>
            <a:r>
              <a:rPr sz="2000" dirty="0">
                <a:latin typeface="Trebuchet MS"/>
                <a:cs typeface="Trebuchet MS"/>
              </a:rPr>
              <a:t>а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я</a:t>
            </a:r>
            <a:r>
              <a:rPr sz="2000" dirty="0">
                <a:latin typeface="Trebuchet MS"/>
                <a:cs typeface="Trebuchet MS"/>
              </a:rPr>
              <a:t>ку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можу</a:t>
            </a:r>
            <a:r>
              <a:rPr sz="2000" spc="5" dirty="0">
                <a:latin typeface="Trebuchet MS"/>
                <a:cs typeface="Trebuchet MS"/>
              </a:rPr>
              <a:t>т</a:t>
            </a:r>
            <a:r>
              <a:rPr sz="2000" dirty="0">
                <a:latin typeface="Trebuchet MS"/>
                <a:cs typeface="Trebuchet MS"/>
              </a:rPr>
              <a:t>ь</a:t>
            </a:r>
          </a:p>
          <a:p>
            <a:pPr marL="241300">
              <a:lnSpc>
                <a:spcPts val="2160"/>
              </a:lnSpc>
            </a:pPr>
            <a:r>
              <a:rPr sz="2000" dirty="0">
                <a:latin typeface="Trebuchet MS"/>
                <a:cs typeface="Trebuchet MS"/>
              </a:rPr>
              <a:t>на</a:t>
            </a:r>
            <a:r>
              <a:rPr sz="2000" spc="-10" dirty="0">
                <a:latin typeface="Trebuchet MS"/>
                <a:cs typeface="Trebuchet MS"/>
              </a:rPr>
              <a:t>к</a:t>
            </a:r>
            <a:r>
              <a:rPr sz="2000" dirty="0">
                <a:latin typeface="Trebuchet MS"/>
                <a:cs typeface="Trebuchet MS"/>
              </a:rPr>
              <a:t>лад</a:t>
            </a:r>
            <a:r>
              <a:rPr sz="2000" spc="5" dirty="0">
                <a:latin typeface="Trebuchet MS"/>
                <a:cs typeface="Trebuchet MS"/>
              </a:rPr>
              <a:t>а</a:t>
            </a:r>
            <a:r>
              <a:rPr sz="2000" dirty="0">
                <a:latin typeface="Trebuchet MS"/>
                <a:cs typeface="Trebuchet MS"/>
              </a:rPr>
              <a:t>тися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різ</a:t>
            </a:r>
            <a:r>
              <a:rPr sz="2000" spc="-10" dirty="0">
                <a:latin typeface="Trebuchet MS"/>
                <a:cs typeface="Trebuchet MS"/>
              </a:rPr>
              <a:t>н</a:t>
            </a:r>
            <a:r>
              <a:rPr sz="2000" dirty="0">
                <a:latin typeface="Trebuchet MS"/>
                <a:cs typeface="Trebuchet MS"/>
              </a:rPr>
              <a:t>і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додаткові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асп</a:t>
            </a:r>
            <a:r>
              <a:rPr sz="2000" spc="-10" dirty="0">
                <a:latin typeface="Trebuchet MS"/>
                <a:cs typeface="Trebuchet MS"/>
              </a:rPr>
              <a:t>е</a:t>
            </a:r>
            <a:r>
              <a:rPr sz="2000" dirty="0">
                <a:latin typeface="Trebuchet MS"/>
                <a:cs typeface="Trebuchet MS"/>
              </a:rPr>
              <a:t>кт</a:t>
            </a:r>
            <a:r>
              <a:rPr sz="2000" spc="-10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, є </a:t>
            </a:r>
            <a:r>
              <a:rPr sz="2000" spc="-10" dirty="0">
                <a:latin typeface="Trebuchet MS"/>
                <a:cs typeface="Trebuchet MS"/>
              </a:rPr>
              <a:t>н</a:t>
            </a:r>
            <a:r>
              <a:rPr sz="2000" dirty="0">
                <a:latin typeface="Trebuchet MS"/>
                <a:cs typeface="Trebuchet MS"/>
              </a:rPr>
              <a:t>аступні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розділ</a:t>
            </a:r>
            <a:r>
              <a:rPr sz="2000" spc="-15" dirty="0">
                <a:latin typeface="Trebuchet MS"/>
                <a:cs typeface="Trebuchet MS"/>
              </a:rPr>
              <a:t>и</a:t>
            </a:r>
            <a:r>
              <a:rPr sz="2000" dirty="0">
                <a:latin typeface="Trebuchet MS"/>
                <a:cs typeface="Trebuchet MS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3372" y="2039237"/>
            <a:ext cx="8475676" cy="400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uk-UA" sz="2000" dirty="0"/>
              <a:t>Резюме. ( мета та короткий узагальнюючий опис всіх розділів бізнес - плану ).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sz="2000" dirty="0"/>
              <a:t>Опис компанії (підприємства).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sz="2000" dirty="0"/>
              <a:t>Продукт або послуга.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sz="2000" dirty="0"/>
              <a:t>Аналіз ринку.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sz="2000" dirty="0"/>
              <a:t>Маркетинговий план.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sz="2000" dirty="0"/>
              <a:t>   Виробництво. 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sz="2000" dirty="0"/>
              <a:t> </a:t>
            </a:r>
            <a:r>
              <a:rPr lang="ru-RU" sz="2000" dirty="0" err="1"/>
              <a:t>Організаційно</a:t>
            </a:r>
            <a:r>
              <a:rPr lang="ru-RU" sz="2000" dirty="0"/>
              <a:t> – </a:t>
            </a:r>
            <a:r>
              <a:rPr lang="ru-RU" sz="2000" dirty="0" err="1"/>
              <a:t>управлінська</a:t>
            </a:r>
            <a:r>
              <a:rPr lang="ru-RU" sz="2000" dirty="0"/>
              <a:t> структура та персонал</a:t>
            </a:r>
            <a:endParaRPr lang="uk-UA" sz="2000" dirty="0"/>
          </a:p>
          <a:p>
            <a:pPr marL="457200" lvl="0" indent="-457200">
              <a:buFont typeface="+mj-lt"/>
              <a:buAutoNum type="arabicPeriod"/>
            </a:pPr>
            <a:r>
              <a:rPr lang="ru-RU" sz="2000" dirty="0" err="1"/>
              <a:t>Фінансові</a:t>
            </a:r>
            <a:r>
              <a:rPr lang="ru-RU" sz="2000" dirty="0"/>
              <a:t> </a:t>
            </a:r>
            <a:r>
              <a:rPr lang="ru-RU" sz="2000" dirty="0" err="1"/>
              <a:t>прогнози</a:t>
            </a:r>
            <a:r>
              <a:rPr lang="ru-RU" sz="2000" dirty="0"/>
              <a:t> та </a:t>
            </a:r>
            <a:r>
              <a:rPr lang="ru-RU" sz="2000" dirty="0" err="1"/>
              <a:t>фінансові</a:t>
            </a:r>
            <a:r>
              <a:rPr lang="ru-RU" sz="2000" dirty="0"/>
              <a:t> </a:t>
            </a:r>
            <a:r>
              <a:rPr lang="ru-RU" sz="2000" dirty="0" err="1"/>
              <a:t>плани</a:t>
            </a:r>
            <a:r>
              <a:rPr lang="ru-RU" sz="2000" dirty="0"/>
              <a:t>.</a:t>
            </a:r>
            <a:endParaRPr lang="uk-UA" sz="2000" dirty="0"/>
          </a:p>
          <a:p>
            <a:pPr marL="457200" lvl="0" indent="-457200">
              <a:buFont typeface="+mj-lt"/>
              <a:buAutoNum type="arabicPeriod"/>
            </a:pPr>
            <a:r>
              <a:rPr lang="uk-UA" sz="2000" dirty="0"/>
              <a:t>Аналіз можливих ризиків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SWOT – </a:t>
            </a:r>
            <a:r>
              <a:rPr lang="uk-UA" sz="2000" dirty="0"/>
              <a:t>аналіз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sz="2000" dirty="0"/>
              <a:t>План впровадження проекту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sz="2000" dirty="0" smtClean="0"/>
              <a:t>Додатки.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чение">
  <a:themeElements>
    <a:clrScheme name="Течение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EC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F4FF"/>
      </a:accent5>
      <a:accent6>
        <a:srgbClr val="2D2D8A"/>
      </a:accent6>
      <a:hlink>
        <a:srgbClr val="6600FF"/>
      </a:hlink>
      <a:folHlink>
        <a:srgbClr val="009900"/>
      </a:folHlink>
    </a:clrScheme>
    <a:fontScheme name="Тече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Течение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чение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2415</Words>
  <Application>Microsoft Office PowerPoint</Application>
  <PresentationFormat>Экран (4:3)</PresentationFormat>
  <Paragraphs>246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8" baseType="lpstr">
      <vt:lpstr>Arial</vt:lpstr>
      <vt:lpstr>Calibri</vt:lpstr>
      <vt:lpstr>Times New Roman</vt:lpstr>
      <vt:lpstr>Trebuchet MS</vt:lpstr>
      <vt:lpstr>Wingdings</vt:lpstr>
      <vt:lpstr>Течение</vt:lpstr>
      <vt:lpstr>Презентация PowerPoint</vt:lpstr>
      <vt:lpstr>Презентация PowerPoint</vt:lpstr>
      <vt:lpstr>Етапи розробки бізнес -плану</vt:lpstr>
      <vt:lpstr>Необхідність бізнес-плану</vt:lpstr>
      <vt:lpstr>Бізнес-план може розроблятись в наступних випадках: </vt:lpstr>
      <vt:lpstr>Бізнес-планування</vt:lpstr>
      <vt:lpstr>Призначення Бізнес-плану</vt:lpstr>
      <vt:lpstr>Етапи бізнес-планування: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Організація виробничого процесу</vt:lpstr>
      <vt:lpstr>Маркетинговий план</vt:lpstr>
      <vt:lpstr>Організаційно–управлінська структура та персонал</vt:lpstr>
      <vt:lpstr>Фінансові прогноз та фінансове планування</vt:lpstr>
      <vt:lpstr>Фінансові прогнози та фінансовий план</vt:lpstr>
      <vt:lpstr>Презентация PowerPoint</vt:lpstr>
      <vt:lpstr>Презентация PowerPoint</vt:lpstr>
      <vt:lpstr>Презентация PowerPoint</vt:lpstr>
      <vt:lpstr>Ризики</vt:lpstr>
      <vt:lpstr>Презентация PowerPoint</vt:lpstr>
      <vt:lpstr>Управління ризиками</vt:lpstr>
      <vt:lpstr>Презентация PowerPoint</vt:lpstr>
      <vt:lpstr> План впровадженн я проекту </vt:lpstr>
      <vt:lpstr> Додатки </vt:lpstr>
      <vt:lpstr>Висновки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Бізнес- план</dc:title>
  <dc:creator>User</dc:creator>
  <cp:lastModifiedBy>Teacher</cp:lastModifiedBy>
  <cp:revision>6</cp:revision>
  <dcterms:created xsi:type="dcterms:W3CDTF">2019-02-22T07:08:09Z</dcterms:created>
  <dcterms:modified xsi:type="dcterms:W3CDTF">2019-11-01T14:17:59Z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2015-09-07T00:00:00Z</vt:filetime>
  </property>
  <property fmtid="{D5CDD505-2E9C-101B-9397-08002B2CF9AE}" pid="3" name="LastSaved">
    <vt:filetime>2019-02-22T00:00:00Z</vt:filetime>
  </property>
</Properties>
</file>