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6" r:id="rId2"/>
  </p:sldMasterIdLst>
  <p:sldIdLst>
    <p:sldId id="257" r:id="rId3"/>
    <p:sldId id="348" r:id="rId4"/>
    <p:sldId id="258" r:id="rId5"/>
    <p:sldId id="259" r:id="rId6"/>
    <p:sldId id="262" r:id="rId7"/>
    <p:sldId id="371" r:id="rId8"/>
    <p:sldId id="372" r:id="rId9"/>
    <p:sldId id="268" r:id="rId10"/>
    <p:sldId id="260" r:id="rId11"/>
    <p:sldId id="261" r:id="rId12"/>
    <p:sldId id="263" r:id="rId13"/>
    <p:sldId id="270" r:id="rId14"/>
    <p:sldId id="271" r:id="rId15"/>
    <p:sldId id="272" r:id="rId16"/>
    <p:sldId id="264" r:id="rId17"/>
    <p:sldId id="373" r:id="rId18"/>
    <p:sldId id="265" r:id="rId19"/>
    <p:sldId id="273" r:id="rId20"/>
    <p:sldId id="292" r:id="rId21"/>
    <p:sldId id="293" r:id="rId22"/>
    <p:sldId id="295" r:id="rId23"/>
    <p:sldId id="374" r:id="rId24"/>
    <p:sldId id="298" r:id="rId25"/>
    <p:sldId id="299" r:id="rId26"/>
    <p:sldId id="300" r:id="rId27"/>
    <p:sldId id="375" r:id="rId28"/>
    <p:sldId id="303" r:id="rId29"/>
    <p:sldId id="304" r:id="rId30"/>
    <p:sldId id="305" r:id="rId31"/>
    <p:sldId id="310" r:id="rId32"/>
    <p:sldId id="311" r:id="rId33"/>
    <p:sldId id="312" r:id="rId34"/>
    <p:sldId id="315" r:id="rId35"/>
    <p:sldId id="316" r:id="rId36"/>
    <p:sldId id="317" r:id="rId37"/>
    <p:sldId id="376" r:id="rId38"/>
    <p:sldId id="319" r:id="rId39"/>
    <p:sldId id="320" r:id="rId40"/>
    <p:sldId id="324" r:id="rId41"/>
    <p:sldId id="325" r:id="rId42"/>
    <p:sldId id="326" r:id="rId43"/>
    <p:sldId id="327" r:id="rId44"/>
    <p:sldId id="328" r:id="rId45"/>
    <p:sldId id="329" r:id="rId46"/>
    <p:sldId id="377" r:id="rId47"/>
    <p:sldId id="336" r:id="rId48"/>
    <p:sldId id="333" r:id="rId49"/>
    <p:sldId id="337" r:id="rId50"/>
    <p:sldId id="338" r:id="rId51"/>
    <p:sldId id="339" r:id="rId52"/>
    <p:sldId id="349" r:id="rId53"/>
    <p:sldId id="340" r:id="rId54"/>
    <p:sldId id="352" r:id="rId55"/>
    <p:sldId id="341" r:id="rId56"/>
    <p:sldId id="342" r:id="rId57"/>
    <p:sldId id="378" r:id="rId58"/>
    <p:sldId id="344" r:id="rId59"/>
    <p:sldId id="345" r:id="rId60"/>
    <p:sldId id="354" r:id="rId61"/>
    <p:sldId id="355" r:id="rId62"/>
    <p:sldId id="356" r:id="rId63"/>
    <p:sldId id="379" r:id="rId64"/>
    <p:sldId id="360" r:id="rId65"/>
    <p:sldId id="362" r:id="rId66"/>
    <p:sldId id="363" r:id="rId67"/>
    <p:sldId id="380" r:id="rId68"/>
    <p:sldId id="381" r:id="rId69"/>
    <p:sldId id="366" r:id="rId70"/>
    <p:sldId id="382" r:id="rId71"/>
    <p:sldId id="383" r:id="rId72"/>
    <p:sldId id="392" r:id="rId73"/>
    <p:sldId id="384" r:id="rId74"/>
    <p:sldId id="386" r:id="rId75"/>
    <p:sldId id="387" r:id="rId76"/>
    <p:sldId id="388" r:id="rId77"/>
    <p:sldId id="393" r:id="rId78"/>
    <p:sldId id="394" r:id="rId79"/>
    <p:sldId id="390" r:id="rId80"/>
    <p:sldId id="391" r:id="rId81"/>
    <p:sldId id="418" r:id="rId82"/>
    <p:sldId id="406" r:id="rId83"/>
    <p:sldId id="407" r:id="rId84"/>
    <p:sldId id="408" r:id="rId85"/>
    <p:sldId id="409" r:id="rId86"/>
    <p:sldId id="417" r:id="rId87"/>
    <p:sldId id="410" r:id="rId88"/>
    <p:sldId id="412" r:id="rId89"/>
    <p:sldId id="413" r:id="rId90"/>
    <p:sldId id="415" r:id="rId91"/>
    <p:sldId id="416" r:id="rId92"/>
    <p:sldId id="419" r:id="rId93"/>
    <p:sldId id="420" r:id="rId94"/>
    <p:sldId id="421" r:id="rId95"/>
    <p:sldId id="430" r:id="rId96"/>
    <p:sldId id="423" r:id="rId97"/>
    <p:sldId id="431" r:id="rId98"/>
    <p:sldId id="425" r:id="rId99"/>
    <p:sldId id="432" r:id="rId100"/>
    <p:sldId id="428" r:id="rId101"/>
    <p:sldId id="429" r:id="rId102"/>
    <p:sldId id="433" r:id="rId103"/>
    <p:sldId id="434" r:id="rId104"/>
    <p:sldId id="443" r:id="rId105"/>
    <p:sldId id="435" r:id="rId106"/>
    <p:sldId id="436" r:id="rId107"/>
    <p:sldId id="437" r:id="rId108"/>
    <p:sldId id="444" r:id="rId109"/>
    <p:sldId id="440" r:id="rId110"/>
    <p:sldId id="439" r:id="rId111"/>
    <p:sldId id="445" r:id="rId112"/>
    <p:sldId id="441" r:id="rId113"/>
    <p:sldId id="442" r:id="rId114"/>
    <p:sldId id="267" r:id="rId115"/>
    <p:sldId id="266" r:id="rId1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8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2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presProps" Target="presProp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viewProps" Target="view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0863" y="6605337"/>
            <a:ext cx="433137" cy="252663"/>
          </a:xfrm>
        </p:spPr>
        <p:txBody>
          <a:bodyPr/>
          <a:lstStyle>
            <a:lvl1pPr>
              <a:defRPr sz="1400"/>
            </a:lvl1pPr>
          </a:lstStyle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44761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051720" y="6536717"/>
            <a:ext cx="70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</a:rPr>
              <a:t>Kovaliuk</a:t>
            </a:r>
            <a:r>
              <a:rPr lang="en-US" sz="1200" dirty="0">
                <a:solidFill>
                  <a:prstClr val="black"/>
                </a:solidFill>
              </a:rPr>
              <a:t> Tetiana. ”Software Architecture”. 2019</a:t>
            </a:r>
            <a:endParaRPr lang="ru-RU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0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0863" y="6605337"/>
            <a:ext cx="433137" cy="252663"/>
          </a:xfrm>
        </p:spPr>
        <p:txBody>
          <a:bodyPr/>
          <a:lstStyle>
            <a:lvl1pPr>
              <a:defRPr sz="1400"/>
            </a:lvl1pPr>
          </a:lstStyle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44761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2167544" y="6562134"/>
            <a:ext cx="70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</a:rPr>
              <a:t>Kovaliuk</a:t>
            </a:r>
            <a:r>
              <a:rPr lang="en-US" sz="1200" dirty="0">
                <a:solidFill>
                  <a:prstClr val="black"/>
                </a:solidFill>
              </a:rPr>
              <a:t> Tetiana. ”Software Architecture”. 2019</a:t>
            </a:r>
            <a:endParaRPr lang="ru-RU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08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83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0863" y="6605337"/>
            <a:ext cx="433137" cy="252663"/>
          </a:xfrm>
        </p:spPr>
        <p:txBody>
          <a:bodyPr/>
          <a:lstStyle>
            <a:lvl1pPr>
              <a:defRPr sz="1400"/>
            </a:lvl1pPr>
          </a:lstStyle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44761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051720" y="6536717"/>
            <a:ext cx="70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</a:rPr>
              <a:t>Kovaliuk</a:t>
            </a:r>
            <a:r>
              <a:rPr lang="en-US" sz="1200" dirty="0">
                <a:solidFill>
                  <a:prstClr val="black"/>
                </a:solidFill>
              </a:rPr>
              <a:t> Tetiana. ”Software Architecture”. 2019</a:t>
            </a:r>
            <a:endParaRPr lang="ru-RU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91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0863" y="6605337"/>
            <a:ext cx="433137" cy="252663"/>
          </a:xfrm>
        </p:spPr>
        <p:txBody>
          <a:bodyPr/>
          <a:lstStyle>
            <a:lvl1pPr>
              <a:defRPr sz="1400"/>
            </a:lvl1pPr>
          </a:lstStyle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44761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2167544" y="6562134"/>
            <a:ext cx="70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</a:rPr>
              <a:t>Kovaliuk</a:t>
            </a:r>
            <a:r>
              <a:rPr lang="en-US" sz="1200" dirty="0">
                <a:solidFill>
                  <a:prstClr val="black"/>
                </a:solidFill>
              </a:rPr>
              <a:t> Tetiana. ”Software Architecture”. 2019</a:t>
            </a:r>
            <a:endParaRPr lang="ru-RU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9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558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F4ED6-3F30-4627-B51D-EDB47AD75CB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20.11.2020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76E70-B96E-4ED2-9A44-5B811E4EF3C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78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F4ED6-3F30-4627-B51D-EDB47AD75CB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20.11.2020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76E70-B96E-4ED2-9A44-5B811E4EF3C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46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s://en.wikipedia.org/wiki/Visitor_pattern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ru/design-patterns/abstract-factory/java/example" TargetMode="External"/><Relationship Id="rId2" Type="http://schemas.openxmlformats.org/officeDocument/2006/relationships/hyperlink" Target="https://refactoring.guru/ru/design-patterns/abstract-factory/csharp/exampl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refactoring.guru/ru/design-patterns/catalog" TargetMode="Externa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and_pattern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terator_pattern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diator_pattern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ain_of_responsibility_patter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mento_pattern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bserver_pattern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Publish/subscrib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en.wikipedia.org/wiki/State_patter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en.wikipedia.org/wiki/Strategy_pattern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en.wikipedia.org/wiki/Template_method_pattern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34981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23385" y="1224540"/>
            <a:ext cx="8497228" cy="4678204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600" b="1" dirty="0">
                <a:ln/>
                <a:solidFill>
                  <a:srgbClr val="FFFF00"/>
                </a:solidFill>
              </a:rPr>
              <a:t>Lecture</a:t>
            </a:r>
            <a:r>
              <a:rPr lang="uk-UA" sz="6600" b="1" dirty="0">
                <a:ln/>
                <a:solidFill>
                  <a:srgbClr val="FFFF00"/>
                </a:solidFill>
              </a:rPr>
              <a:t> </a:t>
            </a:r>
            <a:r>
              <a:rPr lang="en-US" sz="6600" b="1" dirty="0" smtClean="0">
                <a:ln/>
                <a:solidFill>
                  <a:srgbClr val="FFFF00"/>
                </a:solidFill>
              </a:rPr>
              <a:t>16</a:t>
            </a:r>
            <a:endParaRPr lang="en-US" sz="6600" b="1" dirty="0">
              <a:ln/>
              <a:solidFill>
                <a:srgbClr val="FFFF00"/>
              </a:solidFill>
            </a:endParaRPr>
          </a:p>
          <a:p>
            <a:pPr algn="ctr"/>
            <a:r>
              <a:rPr lang="en-US" sz="6600" b="1" dirty="0" smtClean="0">
                <a:ln/>
                <a:solidFill>
                  <a:srgbClr val="FFFF00"/>
                </a:solidFill>
              </a:rPr>
              <a:t>Behavioral </a:t>
            </a:r>
            <a:r>
              <a:rPr lang="en-US" sz="6600" b="1" dirty="0">
                <a:ln/>
                <a:solidFill>
                  <a:srgbClr val="FFFF00"/>
                </a:solidFill>
              </a:rPr>
              <a:t>Patterns</a:t>
            </a:r>
          </a:p>
          <a:p>
            <a:pPr algn="ctr"/>
            <a:endParaRPr lang="en-US" sz="6600" b="1" dirty="0">
              <a:ln/>
              <a:solidFill>
                <a:srgbClr val="FFFF00"/>
              </a:solidFill>
            </a:endParaRPr>
          </a:p>
          <a:p>
            <a:pPr algn="ctr"/>
            <a:endParaRPr lang="en-US" sz="2000" b="1" dirty="0">
              <a:ln/>
              <a:solidFill>
                <a:srgbClr val="FFFF00"/>
              </a:solidFill>
            </a:endParaRPr>
          </a:p>
          <a:p>
            <a:pPr algn="ctr"/>
            <a:r>
              <a:rPr lang="en-US" sz="4000" b="1" dirty="0">
                <a:ln/>
                <a:solidFill>
                  <a:srgbClr val="FFFF00"/>
                </a:solidFill>
              </a:rPr>
              <a:t>Lecturer T. </a:t>
            </a:r>
            <a:r>
              <a:rPr lang="en-US" sz="4000" b="1" dirty="0" err="1">
                <a:ln/>
                <a:solidFill>
                  <a:srgbClr val="FFFF00"/>
                </a:solidFill>
              </a:rPr>
              <a:t>Kovaliuk</a:t>
            </a:r>
            <a:endParaRPr lang="en-US" sz="4000" b="1" dirty="0">
              <a:ln/>
              <a:solidFill>
                <a:srgbClr val="FFFF00"/>
              </a:solidFill>
            </a:endParaRPr>
          </a:p>
          <a:p>
            <a:pPr algn="ctr"/>
            <a:r>
              <a:rPr lang="en-US" sz="4000" b="1" dirty="0">
                <a:ln/>
                <a:solidFill>
                  <a:srgbClr val="FFFF00"/>
                </a:solidFill>
              </a:rPr>
              <a:t>tkovalyuk@uke.net</a:t>
            </a:r>
            <a:endParaRPr lang="ru-RU" sz="4000" b="1" dirty="0">
              <a:ln/>
              <a:solidFill>
                <a:srgbClr val="FFFF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876693" y="6165702"/>
            <a:ext cx="32673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900" dirty="0">
                <a:solidFill>
                  <a:prstClr val="white">
                    <a:lumMod val="85000"/>
                  </a:prstClr>
                </a:solidFill>
              </a:rPr>
              <a:t>https://www.cfin.ru/itm/EA_ArchiMate-lecture_5.pdf</a:t>
            </a:r>
          </a:p>
        </p:txBody>
      </p:sp>
    </p:spTree>
    <p:extLst>
      <p:ext uri="{BB962C8B-B14F-4D97-AF65-F5344CB8AC3E}">
        <p14:creationId xmlns:p14="http://schemas.microsoft.com/office/powerpoint/2010/main" val="330552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Ланцюжок</a:t>
            </a:r>
            <a:r>
              <a:rPr lang="ru-RU" sz="3200" b="1" dirty="0">
                <a:solidFill>
                  <a:srgbClr val="C00000"/>
                </a:solidFill>
              </a:rPr>
              <a:t> </a:t>
            </a:r>
            <a:r>
              <a:rPr lang="ru-RU" sz="3200" b="1" dirty="0" err="1">
                <a:solidFill>
                  <a:srgbClr val="C00000"/>
                </a:solidFill>
              </a:rPr>
              <a:t>обов'язків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Структура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76832" y="1698797"/>
            <a:ext cx="3619500" cy="390525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9050" y="994886"/>
            <a:ext cx="3057782" cy="20621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 err="1"/>
              <a:t>Оброблювач</a:t>
            </a:r>
            <a:r>
              <a:rPr lang="ru-RU" sz="1600" dirty="0"/>
              <a:t> </a:t>
            </a:r>
            <a:r>
              <a:rPr lang="ru-RU" sz="1600" dirty="0" err="1"/>
              <a:t>визначає</a:t>
            </a:r>
            <a:r>
              <a:rPr lang="ru-RU" sz="1600" dirty="0"/>
              <a:t> </a:t>
            </a:r>
            <a:r>
              <a:rPr lang="ru-RU" sz="1600" dirty="0" err="1"/>
              <a:t>загальний</a:t>
            </a:r>
            <a:r>
              <a:rPr lang="ru-RU" sz="1600" dirty="0"/>
              <a:t> для </a:t>
            </a:r>
            <a:r>
              <a:rPr lang="ru-RU" sz="1600" dirty="0" err="1"/>
              <a:t>всіх</a:t>
            </a:r>
            <a:r>
              <a:rPr lang="ru-RU" sz="1600" dirty="0"/>
              <a:t> </a:t>
            </a:r>
            <a:r>
              <a:rPr lang="ru-RU" sz="1600" dirty="0" err="1"/>
              <a:t>конкретних</a:t>
            </a:r>
            <a:r>
              <a:rPr lang="ru-RU" sz="1600" dirty="0"/>
              <a:t> </a:t>
            </a:r>
            <a:r>
              <a:rPr lang="ru-RU" sz="1600" dirty="0" err="1"/>
              <a:t>оброблювачів</a:t>
            </a:r>
            <a:r>
              <a:rPr lang="ru-RU" sz="1600" dirty="0"/>
              <a:t> </a:t>
            </a:r>
            <a:r>
              <a:rPr lang="ru-RU" sz="1600" dirty="0" err="1"/>
              <a:t>інтерфейс</a:t>
            </a:r>
            <a:r>
              <a:rPr lang="ru-RU" sz="1600" dirty="0"/>
              <a:t>. </a:t>
            </a:r>
            <a:r>
              <a:rPr lang="ru-RU" sz="1600" dirty="0" err="1"/>
              <a:t>Зазвичай</a:t>
            </a:r>
            <a:r>
              <a:rPr lang="ru-RU" sz="1600" dirty="0"/>
              <a:t> </a:t>
            </a:r>
            <a:r>
              <a:rPr lang="ru-RU" sz="1600" dirty="0" err="1"/>
              <a:t>достатньо</a:t>
            </a:r>
            <a:r>
              <a:rPr lang="ru-RU" sz="1600" dirty="0"/>
              <a:t> </a:t>
            </a:r>
            <a:r>
              <a:rPr lang="ru-RU" sz="1600" dirty="0" err="1"/>
              <a:t>описати</a:t>
            </a:r>
            <a:r>
              <a:rPr lang="ru-RU" sz="1600" dirty="0"/>
              <a:t> </a:t>
            </a:r>
            <a:r>
              <a:rPr lang="ru-RU" sz="1600" dirty="0" err="1"/>
              <a:t>єдиний</a:t>
            </a:r>
            <a:r>
              <a:rPr lang="ru-RU" sz="1600" dirty="0"/>
              <a:t> метод </a:t>
            </a:r>
            <a:r>
              <a:rPr lang="ru-RU" sz="1600" dirty="0" err="1"/>
              <a:t>обробки</a:t>
            </a:r>
            <a:r>
              <a:rPr lang="ru-RU" sz="1600" dirty="0"/>
              <a:t> </a:t>
            </a:r>
            <a:r>
              <a:rPr lang="ru-RU" sz="1600" dirty="0" err="1"/>
              <a:t>запитів</a:t>
            </a:r>
            <a:r>
              <a:rPr lang="ru-RU" sz="1600" dirty="0"/>
              <a:t>, але </a:t>
            </a:r>
            <a:r>
              <a:rPr lang="ru-RU" sz="1600" dirty="0" err="1"/>
              <a:t>іноді</a:t>
            </a:r>
            <a:r>
              <a:rPr lang="ru-RU" sz="1600" dirty="0"/>
              <a:t> тут </a:t>
            </a:r>
            <a:r>
              <a:rPr lang="ru-RU" sz="1600" dirty="0" err="1"/>
              <a:t>може</a:t>
            </a:r>
            <a:r>
              <a:rPr lang="ru-RU" sz="1600" dirty="0"/>
              <a:t> бути </a:t>
            </a:r>
            <a:r>
              <a:rPr lang="ru-RU" sz="1600" dirty="0" err="1"/>
              <a:t>оголошений</a:t>
            </a:r>
            <a:r>
              <a:rPr lang="ru-RU" sz="1600" dirty="0"/>
              <a:t> і метод </a:t>
            </a:r>
            <a:r>
              <a:rPr lang="ru-RU" sz="1600" dirty="0" err="1"/>
              <a:t>виставлення</a:t>
            </a:r>
            <a:r>
              <a:rPr lang="ru-RU" sz="1600" dirty="0"/>
              <a:t> </a:t>
            </a:r>
            <a:r>
              <a:rPr lang="ru-RU" sz="1600" dirty="0" err="1"/>
              <a:t>наступного</a:t>
            </a:r>
            <a:r>
              <a:rPr lang="ru-RU" sz="1600" dirty="0"/>
              <a:t> </a:t>
            </a:r>
            <a:r>
              <a:rPr lang="ru-RU" sz="1600" dirty="0" err="1"/>
              <a:t>обробника</a:t>
            </a:r>
            <a:r>
              <a:rPr lang="ru-RU" sz="1600" dirty="0"/>
              <a:t> ..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9050" y="3056989"/>
            <a:ext cx="3206064" cy="35548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500" smtClean="0"/>
              <a:t>Базовий обробник - опціональний клас, який дозволяє позбутися від дублювання одного і того ж коду у всіх конкретних обробниках.</a:t>
            </a:r>
          </a:p>
          <a:p>
            <a:r>
              <a:rPr lang="ru-RU" sz="1500" smtClean="0"/>
              <a:t>Зазвичай цей клас має поле для зберігання посилання на наступний оброблювач в ланцюжку. Клієнт пов'язує обробники в ланцюг, подаючи посилання на наступний оброблювач через конструктор або сетер поля. Також тут можна реалізувати базовий метод обробки, який би просто перенаправляв запит наступного оброблювачу, перевіривши його наявність.</a:t>
            </a:r>
            <a:endParaRPr lang="ru-RU" sz="15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561438" y="994886"/>
            <a:ext cx="2582562" cy="21698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500" dirty="0" err="1"/>
              <a:t>Клієнт</a:t>
            </a:r>
            <a:r>
              <a:rPr lang="ru-RU" sz="1500" dirty="0"/>
              <a:t> </a:t>
            </a:r>
            <a:r>
              <a:rPr lang="ru-RU" sz="1500" dirty="0" err="1"/>
              <a:t>може</a:t>
            </a:r>
            <a:r>
              <a:rPr lang="ru-RU" sz="1500" dirty="0"/>
              <a:t> </a:t>
            </a:r>
            <a:r>
              <a:rPr lang="ru-RU" sz="1500" dirty="0" err="1"/>
              <a:t>або</a:t>
            </a:r>
            <a:r>
              <a:rPr lang="ru-RU" sz="1500" dirty="0"/>
              <a:t> </a:t>
            </a:r>
            <a:r>
              <a:rPr lang="ru-RU" sz="1500" dirty="0" err="1"/>
              <a:t>сформувати</a:t>
            </a:r>
            <a:r>
              <a:rPr lang="ru-RU" sz="1500" dirty="0"/>
              <a:t> </a:t>
            </a:r>
            <a:r>
              <a:rPr lang="ru-RU" sz="1500" dirty="0" err="1"/>
              <a:t>ланцюжок</a:t>
            </a:r>
            <a:r>
              <a:rPr lang="ru-RU" sz="1500" dirty="0"/>
              <a:t> </a:t>
            </a:r>
            <a:r>
              <a:rPr lang="ru-RU" sz="1500" dirty="0" err="1"/>
              <a:t>обробників</a:t>
            </a:r>
            <a:r>
              <a:rPr lang="ru-RU" sz="1500" dirty="0"/>
              <a:t> раз, </a:t>
            </a:r>
            <a:r>
              <a:rPr lang="ru-RU" sz="1500" dirty="0" err="1"/>
              <a:t>або</a:t>
            </a:r>
            <a:r>
              <a:rPr lang="ru-RU" sz="1500" dirty="0"/>
              <a:t> </a:t>
            </a:r>
            <a:r>
              <a:rPr lang="ru-RU" sz="1500" dirty="0" err="1"/>
              <a:t>перебудовувати</a:t>
            </a:r>
            <a:r>
              <a:rPr lang="ru-RU" sz="1500" dirty="0"/>
              <a:t> </a:t>
            </a:r>
            <a:r>
              <a:rPr lang="ru-RU" sz="1500" dirty="0" err="1"/>
              <a:t>її</a:t>
            </a:r>
            <a:r>
              <a:rPr lang="ru-RU" sz="1500" dirty="0"/>
              <a:t> </a:t>
            </a:r>
            <a:r>
              <a:rPr lang="ru-RU" sz="1500" dirty="0" err="1"/>
              <a:t>динамічно</a:t>
            </a:r>
            <a:r>
              <a:rPr lang="ru-RU" sz="1500" dirty="0"/>
              <a:t>, в </a:t>
            </a:r>
            <a:r>
              <a:rPr lang="ru-RU" sz="1500" dirty="0" err="1"/>
              <a:t>залежності</a:t>
            </a:r>
            <a:r>
              <a:rPr lang="ru-RU" sz="1500" dirty="0"/>
              <a:t> </a:t>
            </a:r>
            <a:r>
              <a:rPr lang="ru-RU" sz="1500" dirty="0" err="1"/>
              <a:t>від</a:t>
            </a:r>
            <a:r>
              <a:rPr lang="ru-RU" sz="1500" dirty="0"/>
              <a:t> </a:t>
            </a:r>
            <a:r>
              <a:rPr lang="ru-RU" sz="1500" dirty="0" err="1"/>
              <a:t>логіки</a:t>
            </a:r>
            <a:r>
              <a:rPr lang="ru-RU" sz="1500" dirty="0"/>
              <a:t> </a:t>
            </a:r>
            <a:r>
              <a:rPr lang="ru-RU" sz="1500" dirty="0" err="1"/>
              <a:t>програми</a:t>
            </a:r>
            <a:r>
              <a:rPr lang="ru-RU" sz="1500" dirty="0"/>
              <a:t>. </a:t>
            </a:r>
            <a:r>
              <a:rPr lang="ru-RU" sz="1500" dirty="0" err="1"/>
              <a:t>Клієнт</a:t>
            </a:r>
            <a:r>
              <a:rPr lang="ru-RU" sz="1500" dirty="0"/>
              <a:t> </a:t>
            </a:r>
            <a:r>
              <a:rPr lang="ru-RU" sz="1500" dirty="0" err="1"/>
              <a:t>може</a:t>
            </a:r>
            <a:r>
              <a:rPr lang="ru-RU" sz="1500" dirty="0"/>
              <a:t> </a:t>
            </a:r>
            <a:r>
              <a:rPr lang="ru-RU" sz="1500" dirty="0" err="1"/>
              <a:t>відправляти</a:t>
            </a:r>
            <a:r>
              <a:rPr lang="ru-RU" sz="1500" dirty="0"/>
              <a:t> </a:t>
            </a:r>
            <a:r>
              <a:rPr lang="ru-RU" sz="1500" dirty="0" err="1"/>
              <a:t>запити</a:t>
            </a:r>
            <a:r>
              <a:rPr lang="ru-RU" sz="1500" dirty="0"/>
              <a:t> будь-</a:t>
            </a:r>
            <a:r>
              <a:rPr lang="ru-RU" sz="1500" dirty="0" err="1"/>
              <a:t>якого</a:t>
            </a:r>
            <a:r>
              <a:rPr lang="ru-RU" sz="1500" dirty="0"/>
              <a:t> з </a:t>
            </a:r>
            <a:r>
              <a:rPr lang="ru-RU" sz="1500" dirty="0" err="1"/>
              <a:t>об'єктів</a:t>
            </a:r>
            <a:r>
              <a:rPr lang="ru-RU" sz="1500" dirty="0"/>
              <a:t> </a:t>
            </a:r>
            <a:r>
              <a:rPr lang="ru-RU" sz="1500" dirty="0" err="1"/>
              <a:t>ланцюжка</a:t>
            </a:r>
            <a:r>
              <a:rPr lang="ru-RU" sz="1500" dirty="0"/>
              <a:t>, не </a:t>
            </a:r>
            <a:r>
              <a:rPr lang="ru-RU" sz="1500" dirty="0" err="1"/>
              <a:t>обов'язково</a:t>
            </a:r>
            <a:r>
              <a:rPr lang="ru-RU" sz="1500" dirty="0"/>
              <a:t> </a:t>
            </a:r>
            <a:r>
              <a:rPr lang="ru-RU" sz="1500" dirty="0" err="1"/>
              <a:t>першому</a:t>
            </a:r>
            <a:r>
              <a:rPr lang="ru-RU" sz="1500" dirty="0"/>
              <a:t> з них.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635064" y="3183247"/>
            <a:ext cx="2570205" cy="30931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500" dirty="0" err="1"/>
              <a:t>Конкретні</a:t>
            </a:r>
            <a:r>
              <a:rPr lang="ru-RU" sz="1500" dirty="0"/>
              <a:t> </a:t>
            </a:r>
            <a:r>
              <a:rPr lang="ru-RU" sz="1500" dirty="0" err="1"/>
              <a:t>обробники</a:t>
            </a:r>
            <a:r>
              <a:rPr lang="ru-RU" sz="1500" dirty="0"/>
              <a:t> </a:t>
            </a:r>
            <a:r>
              <a:rPr lang="ru-RU" sz="1500" dirty="0" err="1"/>
              <a:t>містять</a:t>
            </a:r>
            <a:r>
              <a:rPr lang="ru-RU" sz="1500" dirty="0"/>
              <a:t> код </a:t>
            </a:r>
            <a:r>
              <a:rPr lang="ru-RU" sz="1500" dirty="0" err="1"/>
              <a:t>обробки</a:t>
            </a:r>
            <a:r>
              <a:rPr lang="ru-RU" sz="1500" dirty="0"/>
              <a:t> </a:t>
            </a:r>
            <a:r>
              <a:rPr lang="ru-RU" sz="1500" dirty="0" err="1"/>
              <a:t>запитів</a:t>
            </a:r>
            <a:r>
              <a:rPr lang="ru-RU" sz="1500" dirty="0"/>
              <a:t>. При </a:t>
            </a:r>
            <a:r>
              <a:rPr lang="ru-RU" sz="1500" dirty="0" err="1"/>
              <a:t>отриманні</a:t>
            </a:r>
            <a:r>
              <a:rPr lang="ru-RU" sz="1500" dirty="0"/>
              <a:t> </a:t>
            </a:r>
            <a:r>
              <a:rPr lang="ru-RU" sz="1500" dirty="0" err="1"/>
              <a:t>запиту</a:t>
            </a:r>
            <a:r>
              <a:rPr lang="ru-RU" sz="1500" dirty="0"/>
              <a:t> </a:t>
            </a:r>
            <a:r>
              <a:rPr lang="ru-RU" sz="1500" dirty="0" err="1"/>
              <a:t>кожен</a:t>
            </a:r>
            <a:r>
              <a:rPr lang="ru-RU" sz="1500" dirty="0"/>
              <a:t> </a:t>
            </a:r>
            <a:r>
              <a:rPr lang="ru-RU" sz="1500" dirty="0" err="1"/>
              <a:t>обробник</a:t>
            </a:r>
            <a:r>
              <a:rPr lang="ru-RU" sz="1500" dirty="0"/>
              <a:t> </a:t>
            </a:r>
            <a:r>
              <a:rPr lang="ru-RU" sz="1500" dirty="0" err="1"/>
              <a:t>вирішує</a:t>
            </a:r>
            <a:r>
              <a:rPr lang="ru-RU" sz="1500" dirty="0"/>
              <a:t>, </a:t>
            </a:r>
            <a:r>
              <a:rPr lang="ru-RU" sz="1500" dirty="0" err="1"/>
              <a:t>чи</a:t>
            </a:r>
            <a:r>
              <a:rPr lang="ru-RU" sz="1500" dirty="0"/>
              <a:t> </a:t>
            </a:r>
            <a:r>
              <a:rPr lang="ru-RU" sz="1500" dirty="0" err="1"/>
              <a:t>може</a:t>
            </a:r>
            <a:r>
              <a:rPr lang="ru-RU" sz="1500" dirty="0"/>
              <a:t> </a:t>
            </a:r>
            <a:r>
              <a:rPr lang="ru-RU" sz="1500" dirty="0" err="1"/>
              <a:t>він</a:t>
            </a:r>
            <a:r>
              <a:rPr lang="ru-RU" sz="1500" dirty="0"/>
              <a:t> </a:t>
            </a:r>
            <a:r>
              <a:rPr lang="ru-RU" sz="1500" dirty="0" err="1"/>
              <a:t>обробити</a:t>
            </a:r>
            <a:r>
              <a:rPr lang="ru-RU" sz="1500" dirty="0"/>
              <a:t> запит, а </a:t>
            </a:r>
            <a:r>
              <a:rPr lang="ru-RU" sz="1500" dirty="0" err="1"/>
              <a:t>також</a:t>
            </a:r>
            <a:r>
              <a:rPr lang="ru-RU" sz="1500" dirty="0"/>
              <a:t> </a:t>
            </a:r>
            <a:r>
              <a:rPr lang="ru-RU" sz="1500" dirty="0" err="1"/>
              <a:t>чи</a:t>
            </a:r>
            <a:r>
              <a:rPr lang="ru-RU" sz="1500" dirty="0"/>
              <a:t> </a:t>
            </a:r>
            <a:r>
              <a:rPr lang="ru-RU" sz="1500" dirty="0" err="1"/>
              <a:t>варто</a:t>
            </a:r>
            <a:r>
              <a:rPr lang="ru-RU" sz="1500" dirty="0"/>
              <a:t> </a:t>
            </a:r>
            <a:r>
              <a:rPr lang="ru-RU" sz="1500" dirty="0" err="1"/>
              <a:t>передати</a:t>
            </a:r>
            <a:r>
              <a:rPr lang="ru-RU" sz="1500" dirty="0"/>
              <a:t> </a:t>
            </a:r>
            <a:r>
              <a:rPr lang="ru-RU" sz="1500" dirty="0" err="1"/>
              <a:t>його</a:t>
            </a:r>
            <a:r>
              <a:rPr lang="ru-RU" sz="1500" dirty="0"/>
              <a:t> </a:t>
            </a:r>
            <a:r>
              <a:rPr lang="ru-RU" sz="1500" dirty="0" err="1"/>
              <a:t>наступного</a:t>
            </a:r>
            <a:r>
              <a:rPr lang="ru-RU" sz="1500" dirty="0"/>
              <a:t> </a:t>
            </a:r>
            <a:r>
              <a:rPr lang="ru-RU" sz="1500" dirty="0" err="1"/>
              <a:t>об'єкта</a:t>
            </a:r>
            <a:r>
              <a:rPr lang="ru-RU" sz="1500" dirty="0"/>
              <a:t>.</a:t>
            </a:r>
          </a:p>
          <a:p>
            <a:r>
              <a:rPr lang="ru-RU" sz="1500" dirty="0" smtClean="0"/>
              <a:t>У </a:t>
            </a:r>
            <a:r>
              <a:rPr lang="ru-RU" sz="1500" dirty="0" err="1"/>
              <a:t>більшості</a:t>
            </a:r>
            <a:r>
              <a:rPr lang="ru-RU" sz="1500" dirty="0"/>
              <a:t> </a:t>
            </a:r>
            <a:r>
              <a:rPr lang="ru-RU" sz="1500" dirty="0" err="1"/>
              <a:t>випадків</a:t>
            </a:r>
            <a:r>
              <a:rPr lang="ru-RU" sz="1500" dirty="0"/>
              <a:t> </a:t>
            </a:r>
            <a:r>
              <a:rPr lang="ru-RU" sz="1500" dirty="0" err="1"/>
              <a:t>обробники</a:t>
            </a:r>
            <a:r>
              <a:rPr lang="ru-RU" sz="1500" dirty="0"/>
              <a:t> </a:t>
            </a:r>
            <a:r>
              <a:rPr lang="ru-RU" sz="1500" dirty="0" err="1"/>
              <a:t>можуть</a:t>
            </a:r>
            <a:r>
              <a:rPr lang="ru-RU" sz="1500" dirty="0"/>
              <a:t> </a:t>
            </a:r>
            <a:r>
              <a:rPr lang="ru-RU" sz="1500" dirty="0" err="1"/>
              <a:t>працювати</a:t>
            </a:r>
            <a:r>
              <a:rPr lang="ru-RU" sz="1500" dirty="0"/>
              <a:t> </a:t>
            </a:r>
            <a:r>
              <a:rPr lang="ru-RU" sz="1500" dirty="0" err="1"/>
              <a:t>самі</a:t>
            </a:r>
            <a:r>
              <a:rPr lang="ru-RU" sz="1500" dirty="0"/>
              <a:t> по </a:t>
            </a:r>
            <a:r>
              <a:rPr lang="ru-RU" sz="1500" dirty="0" err="1"/>
              <a:t>собі</a:t>
            </a:r>
            <a:r>
              <a:rPr lang="ru-RU" sz="1500" dirty="0"/>
              <a:t> і бути </a:t>
            </a:r>
            <a:r>
              <a:rPr lang="ru-RU" sz="1500" dirty="0" err="1"/>
              <a:t>незмінними</a:t>
            </a:r>
            <a:r>
              <a:rPr lang="ru-RU" sz="1500" dirty="0"/>
              <a:t>, </a:t>
            </a:r>
            <a:r>
              <a:rPr lang="ru-RU" sz="1500" dirty="0" err="1"/>
              <a:t>отримавши</a:t>
            </a:r>
            <a:r>
              <a:rPr lang="ru-RU" sz="1500" dirty="0"/>
              <a:t> </a:t>
            </a:r>
            <a:r>
              <a:rPr lang="ru-RU" sz="1500" dirty="0" err="1"/>
              <a:t>всі</a:t>
            </a:r>
            <a:r>
              <a:rPr lang="ru-RU" sz="1500" dirty="0"/>
              <a:t> </a:t>
            </a:r>
            <a:r>
              <a:rPr lang="ru-RU" sz="1500" dirty="0" err="1"/>
              <a:t>необхідні</a:t>
            </a:r>
            <a:r>
              <a:rPr lang="ru-RU" sz="1500" dirty="0"/>
              <a:t> </a:t>
            </a:r>
            <a:r>
              <a:rPr lang="ru-RU" sz="1500" dirty="0" err="1"/>
              <a:t>деталі</a:t>
            </a:r>
            <a:r>
              <a:rPr lang="ru-RU" sz="1500" dirty="0"/>
              <a:t> через </a:t>
            </a:r>
            <a:r>
              <a:rPr lang="ru-RU" sz="1500" dirty="0" err="1"/>
              <a:t>параметри</a:t>
            </a:r>
            <a:r>
              <a:rPr lang="ru-RU" sz="1500" dirty="0"/>
              <a:t> конструктора</a:t>
            </a:r>
            <a:r>
              <a:rPr lang="ru-RU" sz="1500" dirty="0" smtClean="0"/>
              <a:t>.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6193808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Шаблонний</a:t>
            </a:r>
            <a:r>
              <a:rPr lang="ru-RU" sz="3200" b="1" dirty="0">
                <a:solidFill>
                  <a:srgbClr val="C00000"/>
                </a:solidFill>
              </a:rPr>
              <a:t> метод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Реалізація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34950" y="1082050"/>
            <a:ext cx="86741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err="1"/>
              <a:t>Вивчіть</a:t>
            </a:r>
            <a:r>
              <a:rPr lang="ru-RU" dirty="0"/>
              <a:t> алгоритм і подумайте,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розбити на кроки. Прикиньте, </a:t>
            </a:r>
            <a:r>
              <a:rPr lang="ru-RU" dirty="0" err="1"/>
              <a:t>які</a:t>
            </a:r>
            <a:r>
              <a:rPr lang="ru-RU" dirty="0"/>
              <a:t> кроки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стандартними</a:t>
            </a:r>
            <a:r>
              <a:rPr lang="ru-RU" dirty="0"/>
              <a:t> для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варіацій</a:t>
            </a:r>
            <a:r>
              <a:rPr lang="ru-RU" dirty="0"/>
              <a:t> алгоритму, а </a:t>
            </a:r>
            <a:r>
              <a:rPr lang="ru-RU" dirty="0" err="1"/>
              <a:t>які</a:t>
            </a:r>
            <a:r>
              <a:rPr lang="ru-RU" dirty="0"/>
              <a:t> - </a:t>
            </a:r>
            <a:r>
              <a:rPr lang="ru-RU" dirty="0" err="1"/>
              <a:t>змінними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Створіть</a:t>
            </a:r>
            <a:r>
              <a:rPr lang="ru-RU" dirty="0"/>
              <a:t> </a:t>
            </a:r>
            <a:r>
              <a:rPr lang="ru-RU" dirty="0" err="1"/>
              <a:t>абстрактний</a:t>
            </a:r>
            <a:r>
              <a:rPr lang="ru-RU" dirty="0"/>
              <a:t> </a:t>
            </a:r>
            <a:r>
              <a:rPr lang="ru-RU" dirty="0" err="1"/>
              <a:t>базовий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. </a:t>
            </a:r>
            <a:r>
              <a:rPr lang="ru-RU" dirty="0" err="1"/>
              <a:t>Визначте</a:t>
            </a:r>
            <a:r>
              <a:rPr lang="ru-RU" dirty="0"/>
              <a:t> в </a:t>
            </a:r>
            <a:r>
              <a:rPr lang="ru-RU" dirty="0" err="1"/>
              <a:t>ньому</a:t>
            </a:r>
            <a:r>
              <a:rPr lang="ru-RU" dirty="0"/>
              <a:t> </a:t>
            </a:r>
            <a:r>
              <a:rPr lang="ru-RU" dirty="0" err="1"/>
              <a:t>шаблонний</a:t>
            </a:r>
            <a:r>
              <a:rPr lang="ru-RU" dirty="0"/>
              <a:t> метод. </a:t>
            </a:r>
            <a:r>
              <a:rPr lang="ru-RU" dirty="0" err="1"/>
              <a:t>Цей</a:t>
            </a:r>
            <a:r>
              <a:rPr lang="ru-RU" dirty="0"/>
              <a:t> метод повинен </a:t>
            </a:r>
            <a:r>
              <a:rPr lang="ru-RU" dirty="0" err="1"/>
              <a:t>складатися</a:t>
            </a:r>
            <a:r>
              <a:rPr lang="ru-RU" dirty="0"/>
              <a:t> з </a:t>
            </a:r>
            <a:r>
              <a:rPr lang="ru-RU" dirty="0" err="1"/>
              <a:t>викликів</a:t>
            </a:r>
            <a:r>
              <a:rPr lang="ru-RU" dirty="0"/>
              <a:t> </a:t>
            </a:r>
            <a:r>
              <a:rPr lang="ru-RU" dirty="0" err="1"/>
              <a:t>кроків</a:t>
            </a:r>
            <a:r>
              <a:rPr lang="ru-RU" dirty="0"/>
              <a:t> алгоритму.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сенс</a:t>
            </a:r>
            <a:r>
              <a:rPr lang="ru-RU" dirty="0"/>
              <a:t> </a:t>
            </a:r>
            <a:r>
              <a:rPr lang="ru-RU" dirty="0" err="1"/>
              <a:t>зробити</a:t>
            </a:r>
            <a:r>
              <a:rPr lang="ru-RU" dirty="0"/>
              <a:t> </a:t>
            </a:r>
            <a:r>
              <a:rPr lang="ru-RU" dirty="0" err="1"/>
              <a:t>шаблонний</a:t>
            </a:r>
            <a:r>
              <a:rPr lang="ru-RU" dirty="0"/>
              <a:t> метод </a:t>
            </a:r>
            <a:r>
              <a:rPr lang="ru-RU" dirty="0" err="1"/>
              <a:t>фінальним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підкласи</a:t>
            </a:r>
            <a:r>
              <a:rPr lang="ru-RU" dirty="0"/>
              <a:t> не могли </a:t>
            </a:r>
            <a:r>
              <a:rPr lang="ru-RU" dirty="0" err="1"/>
              <a:t>перевизначити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(</a:t>
            </a:r>
            <a:r>
              <a:rPr lang="ru-RU" dirty="0" err="1"/>
              <a:t>якщо</a:t>
            </a:r>
            <a:r>
              <a:rPr lang="ru-RU" dirty="0"/>
              <a:t> ваш </a:t>
            </a:r>
            <a:r>
              <a:rPr lang="ru-RU" dirty="0" err="1"/>
              <a:t>мову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).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Додайте в </a:t>
            </a:r>
            <a:r>
              <a:rPr lang="ru-RU" dirty="0" err="1"/>
              <a:t>абстрактний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для кожного з </a:t>
            </a:r>
            <a:r>
              <a:rPr lang="ru-RU" dirty="0" err="1"/>
              <a:t>кроків</a:t>
            </a:r>
            <a:r>
              <a:rPr lang="ru-RU" dirty="0"/>
              <a:t> алгоритму. Ви можете </a:t>
            </a:r>
            <a:r>
              <a:rPr lang="ru-RU" dirty="0" err="1"/>
              <a:t>зробити</a:t>
            </a:r>
            <a:r>
              <a:rPr lang="ru-RU" dirty="0"/>
              <a:t>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абстрактними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додати</a:t>
            </a:r>
            <a:r>
              <a:rPr lang="ru-RU" dirty="0"/>
              <a:t> </a:t>
            </a:r>
            <a:r>
              <a:rPr lang="ru-RU" dirty="0" err="1"/>
              <a:t>якусь</a:t>
            </a:r>
            <a:r>
              <a:rPr lang="ru-RU" dirty="0"/>
              <a:t> </a:t>
            </a:r>
            <a:r>
              <a:rPr lang="ru-RU" dirty="0" err="1"/>
              <a:t>реалізацію</a:t>
            </a:r>
            <a:r>
              <a:rPr lang="ru-RU" dirty="0"/>
              <a:t> за </a:t>
            </a:r>
            <a:r>
              <a:rPr lang="ru-RU" dirty="0" err="1"/>
              <a:t>замовчуванням</a:t>
            </a:r>
            <a:r>
              <a:rPr lang="ru-RU" dirty="0"/>
              <a:t>. У </a:t>
            </a:r>
            <a:r>
              <a:rPr lang="ru-RU" dirty="0" err="1"/>
              <a:t>першому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все </a:t>
            </a:r>
            <a:r>
              <a:rPr lang="ru-RU" dirty="0" err="1"/>
              <a:t>підкласи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реалізувати</a:t>
            </a:r>
            <a:r>
              <a:rPr lang="ru-RU" dirty="0"/>
              <a:t>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, а в другому -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ru-RU" dirty="0" err="1"/>
              <a:t>кроку</a:t>
            </a:r>
            <a:r>
              <a:rPr lang="ru-RU" dirty="0"/>
              <a:t> в </a:t>
            </a:r>
            <a:r>
              <a:rPr lang="ru-RU" dirty="0" err="1"/>
              <a:t>підкласі</a:t>
            </a:r>
            <a:r>
              <a:rPr lang="ru-RU" dirty="0"/>
              <a:t> </a:t>
            </a:r>
            <a:r>
              <a:rPr lang="ru-RU" dirty="0" err="1"/>
              <a:t>відрізняється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стандартної</a:t>
            </a:r>
            <a:r>
              <a:rPr lang="ru-RU" dirty="0"/>
              <a:t> </a:t>
            </a:r>
            <a:r>
              <a:rPr lang="ru-RU" dirty="0" err="1"/>
              <a:t>версії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Подумайте про </a:t>
            </a:r>
            <a:r>
              <a:rPr lang="ru-RU" dirty="0" err="1"/>
              <a:t>введення</a:t>
            </a:r>
            <a:r>
              <a:rPr lang="ru-RU" dirty="0"/>
              <a:t> в алгоритм хуков. </a:t>
            </a:r>
            <a:r>
              <a:rPr lang="ru-RU" dirty="0" err="1"/>
              <a:t>Найчастіше</a:t>
            </a:r>
            <a:r>
              <a:rPr lang="ru-RU" dirty="0"/>
              <a:t>, </a:t>
            </a:r>
            <a:r>
              <a:rPr lang="ru-RU" dirty="0" err="1"/>
              <a:t>хукі</a:t>
            </a:r>
            <a:r>
              <a:rPr lang="ru-RU" dirty="0"/>
              <a:t> </a:t>
            </a:r>
            <a:r>
              <a:rPr lang="ru-RU" dirty="0" err="1"/>
              <a:t>розташовують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основними</a:t>
            </a:r>
            <a:r>
              <a:rPr lang="ru-RU" dirty="0"/>
              <a:t> </a:t>
            </a:r>
            <a:r>
              <a:rPr lang="ru-RU" dirty="0" err="1"/>
              <a:t>кроками</a:t>
            </a:r>
            <a:r>
              <a:rPr lang="ru-RU" dirty="0"/>
              <a:t> алгоритму, а </a:t>
            </a:r>
            <a:r>
              <a:rPr lang="ru-RU" dirty="0" err="1"/>
              <a:t>також</a:t>
            </a:r>
            <a:r>
              <a:rPr lang="ru-RU" dirty="0"/>
              <a:t> до і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кроків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Створіть</a:t>
            </a:r>
            <a:r>
              <a:rPr lang="ru-RU" dirty="0"/>
              <a:t> </a:t>
            </a:r>
            <a:r>
              <a:rPr lang="ru-RU" dirty="0" err="1"/>
              <a:t>конкретні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, </a:t>
            </a:r>
            <a:r>
              <a:rPr lang="ru-RU" dirty="0" err="1"/>
              <a:t>успадкувавши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абстрактного </a:t>
            </a:r>
            <a:r>
              <a:rPr lang="ru-RU" dirty="0" err="1"/>
              <a:t>класу</a:t>
            </a:r>
            <a:r>
              <a:rPr lang="ru-RU" dirty="0"/>
              <a:t>. </a:t>
            </a:r>
            <a:r>
              <a:rPr lang="ru-RU" dirty="0" err="1"/>
              <a:t>Реалізуйте</a:t>
            </a:r>
            <a:r>
              <a:rPr lang="ru-RU" dirty="0"/>
              <a:t> в них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відсутні</a:t>
            </a:r>
            <a:r>
              <a:rPr lang="ru-RU" dirty="0"/>
              <a:t> кроки і </a:t>
            </a:r>
            <a:r>
              <a:rPr lang="ru-RU" dirty="0" err="1"/>
              <a:t>хукі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102350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</a:rPr>
              <a:t>10. </a:t>
            </a:r>
            <a:r>
              <a:rPr lang="ru-RU" sz="3200" b="1" dirty="0" err="1" smtClean="0">
                <a:solidFill>
                  <a:srgbClr val="C00000"/>
                </a:solidFill>
              </a:rPr>
              <a:t>Відвідувач</a:t>
            </a:r>
            <a:r>
              <a:rPr lang="ru-RU" sz="3200" b="1" dirty="0" smtClean="0">
                <a:solidFill>
                  <a:srgbClr val="C00000"/>
                </a:solidFill>
              </a:rPr>
              <a:t>. Суть </a:t>
            </a:r>
            <a:r>
              <a:rPr lang="ru-RU" sz="3200" b="1" dirty="0" err="1" smtClean="0">
                <a:solidFill>
                  <a:srgbClr val="C00000"/>
                </a:solidFill>
              </a:rPr>
              <a:t>патерна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20129" y="1046888"/>
            <a:ext cx="85138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Відвідувач</a:t>
            </a:r>
            <a:r>
              <a:rPr lang="ru-RU" b="1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поведінковий</a:t>
            </a:r>
            <a:r>
              <a:rPr lang="ru-RU" dirty="0"/>
              <a:t> </a:t>
            </a:r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dirty="0" err="1"/>
              <a:t>проектування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додавати</a:t>
            </a:r>
            <a:r>
              <a:rPr lang="ru-RU" dirty="0"/>
              <a:t> в </a:t>
            </a:r>
            <a:r>
              <a:rPr lang="ru-RU" dirty="0" err="1"/>
              <a:t>програму</a:t>
            </a:r>
            <a:r>
              <a:rPr lang="ru-RU" dirty="0"/>
              <a:t> </a:t>
            </a:r>
            <a:r>
              <a:rPr lang="ru-RU" dirty="0" err="1"/>
              <a:t>нові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, не </a:t>
            </a:r>
            <a:r>
              <a:rPr lang="ru-RU" dirty="0" err="1"/>
              <a:t>змінюючи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, над </a:t>
            </a:r>
            <a:r>
              <a:rPr lang="ru-RU" dirty="0" err="1"/>
              <a:t>якими</a:t>
            </a:r>
            <a:r>
              <a:rPr lang="ru-RU" dirty="0"/>
              <a:t>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виконуватися</a:t>
            </a:r>
            <a:r>
              <a:rPr lang="ru-RU" dirty="0"/>
              <a:t> ..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750300" y="1785552"/>
            <a:ext cx="821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B0080"/>
                </a:solidFill>
                <a:latin typeface="Arial" panose="020B0604020202020204" pitchFamily="34" charset="0"/>
                <a:hlinkClick r:id="rId2"/>
              </a:rPr>
              <a:t>Visitor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4000" y="2432331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9983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Шаблонний</a:t>
            </a:r>
            <a:r>
              <a:rPr lang="ru-RU" sz="3200" b="1" dirty="0">
                <a:solidFill>
                  <a:srgbClr val="C00000"/>
                </a:solidFill>
              </a:rPr>
              <a:t> метод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Проблема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5948" y="1117599"/>
            <a:ext cx="4305852" cy="17684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962025"/>
            <a:ext cx="4902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Ваша команда </a:t>
            </a:r>
            <a:r>
              <a:rPr lang="ru-RU" dirty="0" err="1"/>
              <a:t>розробляє</a:t>
            </a:r>
            <a:r>
              <a:rPr lang="ru-RU" dirty="0"/>
              <a:t> </a:t>
            </a:r>
            <a:r>
              <a:rPr lang="ru-RU" dirty="0" err="1"/>
              <a:t>додаток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працює</a:t>
            </a:r>
            <a:r>
              <a:rPr lang="ru-RU" dirty="0"/>
              <a:t> з </a:t>
            </a:r>
            <a:r>
              <a:rPr lang="ru-RU" dirty="0" err="1"/>
              <a:t>геоданих</a:t>
            </a:r>
            <a:r>
              <a:rPr lang="ru-RU" dirty="0"/>
              <a:t> у </a:t>
            </a:r>
            <a:r>
              <a:rPr lang="ru-RU" dirty="0" err="1"/>
              <a:t>вигляді</a:t>
            </a:r>
            <a:r>
              <a:rPr lang="ru-RU" dirty="0"/>
              <a:t> графа. </a:t>
            </a:r>
            <a:r>
              <a:rPr lang="ru-RU" dirty="0" err="1"/>
              <a:t>Вузлами</a:t>
            </a:r>
            <a:r>
              <a:rPr lang="ru-RU" dirty="0"/>
              <a:t> графа є </a:t>
            </a:r>
            <a:r>
              <a:rPr lang="ru-RU" dirty="0" err="1"/>
              <a:t>міські</a:t>
            </a:r>
            <a:r>
              <a:rPr lang="ru-RU" dirty="0"/>
              <a:t> </a:t>
            </a:r>
            <a:r>
              <a:rPr lang="ru-RU" dirty="0" err="1"/>
              <a:t>локації</a:t>
            </a:r>
            <a:r>
              <a:rPr lang="ru-RU" dirty="0"/>
              <a:t>: </a:t>
            </a:r>
            <a:r>
              <a:rPr lang="ru-RU" dirty="0" err="1"/>
              <a:t>пам'ятники</a:t>
            </a:r>
            <a:r>
              <a:rPr lang="ru-RU" dirty="0"/>
              <a:t>, </a:t>
            </a:r>
            <a:r>
              <a:rPr lang="ru-RU" dirty="0" err="1"/>
              <a:t>театри</a:t>
            </a:r>
            <a:r>
              <a:rPr lang="ru-RU" dirty="0"/>
              <a:t>, </a:t>
            </a:r>
            <a:r>
              <a:rPr lang="ru-RU" dirty="0" err="1"/>
              <a:t>ресторани</a:t>
            </a:r>
            <a:r>
              <a:rPr lang="ru-RU" dirty="0"/>
              <a:t>, </a:t>
            </a:r>
            <a:r>
              <a:rPr lang="ru-RU" dirty="0" err="1"/>
              <a:t>важливі</a:t>
            </a:r>
            <a:r>
              <a:rPr lang="ru-RU" dirty="0"/>
              <a:t> </a:t>
            </a:r>
            <a:r>
              <a:rPr lang="ru-RU" dirty="0" err="1"/>
              <a:t>підприємства</a:t>
            </a:r>
            <a:r>
              <a:rPr lang="ru-RU" dirty="0"/>
              <a:t> та </a:t>
            </a:r>
            <a:r>
              <a:rPr lang="ru-RU" dirty="0" err="1"/>
              <a:t>інше</a:t>
            </a:r>
            <a:r>
              <a:rPr lang="ru-RU" dirty="0"/>
              <a:t>. </a:t>
            </a:r>
            <a:r>
              <a:rPr lang="ru-RU" dirty="0" err="1"/>
              <a:t>Кожен</a:t>
            </a:r>
            <a:r>
              <a:rPr lang="ru-RU" dirty="0"/>
              <a:t> </a:t>
            </a:r>
            <a:r>
              <a:rPr lang="ru-RU" dirty="0" err="1"/>
              <a:t>вузол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посилання</a:t>
            </a:r>
            <a:r>
              <a:rPr lang="ru-RU" dirty="0"/>
              <a:t> на </a:t>
            </a:r>
            <a:r>
              <a:rPr lang="ru-RU" dirty="0" err="1"/>
              <a:t>інші</a:t>
            </a:r>
            <a:r>
              <a:rPr lang="ru-RU" dirty="0"/>
              <a:t>, </a:t>
            </a:r>
            <a:r>
              <a:rPr lang="ru-RU" dirty="0" err="1"/>
              <a:t>найближчі</a:t>
            </a:r>
            <a:r>
              <a:rPr lang="ru-RU" dirty="0"/>
              <a:t> до </a:t>
            </a:r>
            <a:r>
              <a:rPr lang="ru-RU" dirty="0" err="1"/>
              <a:t>нього</a:t>
            </a:r>
            <a:r>
              <a:rPr lang="ru-RU" dirty="0"/>
              <a:t> </a:t>
            </a:r>
            <a:r>
              <a:rPr lang="ru-RU" dirty="0" err="1"/>
              <a:t>вузли</a:t>
            </a:r>
            <a:r>
              <a:rPr lang="ru-RU" dirty="0"/>
              <a:t>. Кожному типу </a:t>
            </a:r>
            <a:r>
              <a:rPr lang="ru-RU" dirty="0" err="1"/>
              <a:t>вузлів</a:t>
            </a:r>
            <a:r>
              <a:rPr lang="ru-RU" dirty="0"/>
              <a:t> </a:t>
            </a:r>
            <a:r>
              <a:rPr lang="ru-RU" dirty="0" err="1"/>
              <a:t>відповідає</a:t>
            </a:r>
            <a:r>
              <a:rPr lang="ru-RU" dirty="0"/>
              <a:t> </a:t>
            </a:r>
            <a:r>
              <a:rPr lang="ru-RU" dirty="0" err="1"/>
              <a:t>свій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, а </a:t>
            </a:r>
            <a:r>
              <a:rPr lang="ru-RU" dirty="0" err="1"/>
              <a:t>кожен</a:t>
            </a:r>
            <a:r>
              <a:rPr lang="ru-RU" dirty="0"/>
              <a:t> </a:t>
            </a:r>
            <a:r>
              <a:rPr lang="ru-RU" dirty="0" err="1"/>
              <a:t>вузол</a:t>
            </a:r>
            <a:r>
              <a:rPr lang="ru-RU" dirty="0"/>
              <a:t> представлений </a:t>
            </a:r>
            <a:r>
              <a:rPr lang="ru-RU" dirty="0" err="1"/>
              <a:t>окремим</a:t>
            </a:r>
            <a:r>
              <a:rPr lang="ru-RU" dirty="0"/>
              <a:t> </a:t>
            </a:r>
            <a:r>
              <a:rPr lang="ru-RU" dirty="0" err="1"/>
              <a:t>об'єктом</a:t>
            </a:r>
            <a:r>
              <a:rPr lang="ru-RU" dirty="0"/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01600" y="3234650"/>
            <a:ext cx="8737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Ваше </a:t>
            </a:r>
            <a:r>
              <a:rPr lang="ru-RU" dirty="0" err="1"/>
              <a:t>завдання</a:t>
            </a:r>
            <a:r>
              <a:rPr lang="ru-RU" dirty="0"/>
              <a:t> - </a:t>
            </a:r>
            <a:r>
              <a:rPr lang="ru-RU" dirty="0" err="1"/>
              <a:t>зробити</a:t>
            </a:r>
            <a:r>
              <a:rPr lang="ru-RU" dirty="0"/>
              <a:t> </a:t>
            </a:r>
            <a:r>
              <a:rPr lang="ru-RU" dirty="0" err="1"/>
              <a:t>експорт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графа в XML. Справа </a:t>
            </a:r>
            <a:r>
              <a:rPr lang="ru-RU" dirty="0" err="1"/>
              <a:t>була</a:t>
            </a:r>
            <a:r>
              <a:rPr lang="ru-RU" dirty="0"/>
              <a:t> б </a:t>
            </a:r>
            <a:r>
              <a:rPr lang="ru-RU" dirty="0" err="1"/>
              <a:t>плёвим</a:t>
            </a:r>
            <a:r>
              <a:rPr lang="ru-RU" dirty="0"/>
              <a:t>, </a:t>
            </a:r>
            <a:r>
              <a:rPr lang="ru-RU" dirty="0" err="1"/>
              <a:t>якби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могли </a:t>
            </a:r>
            <a:r>
              <a:rPr lang="ru-RU" dirty="0" err="1"/>
              <a:t>редагувати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 </a:t>
            </a:r>
            <a:r>
              <a:rPr lang="ru-RU" dirty="0" err="1"/>
              <a:t>вузлів</a:t>
            </a:r>
            <a:r>
              <a:rPr lang="ru-RU" dirty="0"/>
              <a:t>. </a:t>
            </a:r>
            <a:r>
              <a:rPr lang="ru-RU" dirty="0" err="1"/>
              <a:t>Досить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б </a:t>
            </a:r>
            <a:r>
              <a:rPr lang="ru-RU" dirty="0" err="1"/>
              <a:t>додати</a:t>
            </a:r>
            <a:r>
              <a:rPr lang="ru-RU" dirty="0"/>
              <a:t> метод </a:t>
            </a:r>
            <a:r>
              <a:rPr lang="ru-RU" dirty="0" err="1"/>
              <a:t>експорту</a:t>
            </a:r>
            <a:r>
              <a:rPr lang="ru-RU" dirty="0"/>
              <a:t> в </a:t>
            </a:r>
            <a:r>
              <a:rPr lang="ru-RU" dirty="0" err="1"/>
              <a:t>кожен</a:t>
            </a:r>
            <a:r>
              <a:rPr lang="ru-RU" dirty="0"/>
              <a:t> тип </a:t>
            </a:r>
            <a:r>
              <a:rPr lang="ru-RU" dirty="0" err="1"/>
              <a:t>вузла</a:t>
            </a:r>
            <a:r>
              <a:rPr lang="ru-RU" dirty="0"/>
              <a:t>, а </a:t>
            </a:r>
            <a:r>
              <a:rPr lang="ru-RU" dirty="0" err="1"/>
              <a:t>потім</a:t>
            </a:r>
            <a:r>
              <a:rPr lang="ru-RU" dirty="0"/>
              <a:t>, </a:t>
            </a:r>
            <a:r>
              <a:rPr lang="ru-RU" dirty="0" err="1"/>
              <a:t>перебираючи</a:t>
            </a:r>
            <a:r>
              <a:rPr lang="ru-RU" dirty="0"/>
              <a:t> </a:t>
            </a:r>
            <a:r>
              <a:rPr lang="ru-RU" dirty="0" err="1"/>
              <a:t>вузли</a:t>
            </a:r>
            <a:r>
              <a:rPr lang="ru-RU" dirty="0"/>
              <a:t> графа, </a:t>
            </a:r>
            <a:r>
              <a:rPr lang="ru-RU" dirty="0" err="1"/>
              <a:t>викликати</a:t>
            </a:r>
            <a:r>
              <a:rPr lang="ru-RU" dirty="0"/>
              <a:t> </a:t>
            </a:r>
            <a:r>
              <a:rPr lang="ru-RU" dirty="0" err="1"/>
              <a:t>цей</a:t>
            </a:r>
            <a:r>
              <a:rPr lang="ru-RU" dirty="0"/>
              <a:t> метод для кожного </a:t>
            </a:r>
            <a:r>
              <a:rPr lang="ru-RU" dirty="0" err="1"/>
              <a:t>вузла</a:t>
            </a:r>
            <a:r>
              <a:rPr lang="ru-RU" dirty="0"/>
              <a:t>.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поліморфізму</a:t>
            </a:r>
            <a:r>
              <a:rPr lang="ru-RU" dirty="0"/>
              <a:t>, </a:t>
            </a:r>
            <a:r>
              <a:rPr lang="ru-RU" dirty="0" err="1"/>
              <a:t>рішення</a:t>
            </a:r>
            <a:r>
              <a:rPr lang="ru-RU" dirty="0"/>
              <a:t> </a:t>
            </a:r>
            <a:r>
              <a:rPr lang="ru-RU" dirty="0" err="1"/>
              <a:t>вийшло</a:t>
            </a:r>
            <a:r>
              <a:rPr lang="ru-RU" dirty="0"/>
              <a:t> б </a:t>
            </a:r>
            <a:r>
              <a:rPr lang="ru-RU" dirty="0" err="1"/>
              <a:t>витонченим</a:t>
            </a:r>
            <a:r>
              <a:rPr lang="ru-RU" dirty="0"/>
              <a:t>, так як вам не </a:t>
            </a:r>
            <a:r>
              <a:rPr lang="ru-RU" dirty="0" err="1"/>
              <a:t>довелося</a:t>
            </a:r>
            <a:r>
              <a:rPr lang="ru-RU" dirty="0"/>
              <a:t> б </a:t>
            </a:r>
            <a:r>
              <a:rPr lang="ru-RU" dirty="0" err="1"/>
              <a:t>прив'язуватися</a:t>
            </a:r>
            <a:r>
              <a:rPr lang="ru-RU" dirty="0"/>
              <a:t> до </a:t>
            </a:r>
            <a:r>
              <a:rPr lang="ru-RU" dirty="0" err="1"/>
              <a:t>конкретних</a:t>
            </a:r>
            <a:r>
              <a:rPr lang="ru-RU" dirty="0"/>
              <a:t> </a:t>
            </a:r>
            <a:r>
              <a:rPr lang="ru-RU" dirty="0" err="1"/>
              <a:t>класах</a:t>
            </a:r>
            <a:r>
              <a:rPr lang="ru-RU" dirty="0"/>
              <a:t> </a:t>
            </a:r>
            <a:r>
              <a:rPr lang="ru-RU" dirty="0" err="1"/>
              <a:t>вузлів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Але, на жаль, </a:t>
            </a:r>
            <a:r>
              <a:rPr lang="ru-RU" dirty="0" err="1"/>
              <a:t>класи</a:t>
            </a:r>
            <a:r>
              <a:rPr lang="ru-RU" dirty="0"/>
              <a:t> </a:t>
            </a:r>
            <a:r>
              <a:rPr lang="ru-RU" dirty="0" err="1"/>
              <a:t>вузлів</a:t>
            </a:r>
            <a:r>
              <a:rPr lang="ru-RU" dirty="0"/>
              <a:t> вам </a:t>
            </a:r>
            <a:r>
              <a:rPr lang="ru-RU" dirty="0" err="1"/>
              <a:t>змінити</a:t>
            </a:r>
            <a:r>
              <a:rPr lang="ru-RU" dirty="0"/>
              <a:t> не </a:t>
            </a:r>
            <a:r>
              <a:rPr lang="ru-RU" dirty="0" err="1"/>
              <a:t>вдалося</a:t>
            </a:r>
            <a:r>
              <a:rPr lang="ru-RU" dirty="0"/>
              <a:t>. </a:t>
            </a:r>
            <a:r>
              <a:rPr lang="ru-RU" dirty="0" err="1"/>
              <a:t>Системний</a:t>
            </a:r>
            <a:r>
              <a:rPr lang="ru-RU" dirty="0"/>
              <a:t> </a:t>
            </a:r>
            <a:r>
              <a:rPr lang="ru-RU" dirty="0" err="1"/>
              <a:t>архітектор</a:t>
            </a:r>
            <a:r>
              <a:rPr lang="ru-RU" dirty="0"/>
              <a:t> </a:t>
            </a:r>
            <a:r>
              <a:rPr lang="ru-RU" dirty="0" err="1"/>
              <a:t>послався</a:t>
            </a:r>
            <a:r>
              <a:rPr lang="ru-RU" dirty="0"/>
              <a:t> на те, </a:t>
            </a:r>
            <a:r>
              <a:rPr lang="ru-RU" dirty="0" err="1"/>
              <a:t>що</a:t>
            </a:r>
            <a:r>
              <a:rPr lang="ru-RU" dirty="0"/>
              <a:t> код </a:t>
            </a:r>
            <a:r>
              <a:rPr lang="ru-RU" dirty="0" err="1"/>
              <a:t>класів</a:t>
            </a:r>
            <a:r>
              <a:rPr lang="ru-RU" dirty="0"/>
              <a:t> </a:t>
            </a:r>
            <a:r>
              <a:rPr lang="ru-RU" dirty="0" err="1"/>
              <a:t>вузлів</a:t>
            </a:r>
            <a:r>
              <a:rPr lang="ru-RU" dirty="0"/>
              <a:t> зараз </a:t>
            </a:r>
            <a:r>
              <a:rPr lang="ru-RU" dirty="0" err="1"/>
              <a:t>дуже</a:t>
            </a:r>
            <a:r>
              <a:rPr lang="ru-RU" dirty="0"/>
              <a:t> </a:t>
            </a:r>
            <a:r>
              <a:rPr lang="ru-RU" dirty="0" err="1"/>
              <a:t>стабільний</a:t>
            </a:r>
            <a:r>
              <a:rPr lang="ru-RU" dirty="0"/>
              <a:t>, і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нього</a:t>
            </a:r>
            <a:r>
              <a:rPr lang="ru-RU" dirty="0"/>
              <a:t> </a:t>
            </a:r>
            <a:r>
              <a:rPr lang="ru-RU" dirty="0" err="1"/>
              <a:t>багато</a:t>
            </a:r>
            <a:r>
              <a:rPr lang="ru-RU" dirty="0"/>
              <a:t> </a:t>
            </a:r>
            <a:r>
              <a:rPr lang="ru-RU" dirty="0" err="1"/>
              <a:t>чого</a:t>
            </a:r>
            <a:r>
              <a:rPr lang="ru-RU" dirty="0"/>
              <a:t> </a:t>
            </a:r>
            <a:r>
              <a:rPr lang="ru-RU" dirty="0" err="1"/>
              <a:t>залежить</a:t>
            </a:r>
            <a:r>
              <a:rPr lang="ru-RU" dirty="0"/>
              <a:t>, тому </a:t>
            </a:r>
            <a:r>
              <a:rPr lang="ru-RU" dirty="0" err="1"/>
              <a:t>він</a:t>
            </a:r>
            <a:r>
              <a:rPr lang="ru-RU" dirty="0"/>
              <a:t> не </a:t>
            </a:r>
            <a:r>
              <a:rPr lang="ru-RU" dirty="0" err="1"/>
              <a:t>хоче</a:t>
            </a:r>
            <a:r>
              <a:rPr lang="ru-RU" dirty="0"/>
              <a:t> </a:t>
            </a:r>
            <a:r>
              <a:rPr lang="ru-RU" dirty="0" err="1"/>
              <a:t>ризикувати</a:t>
            </a:r>
            <a:r>
              <a:rPr lang="ru-RU" dirty="0"/>
              <a:t> і </a:t>
            </a:r>
            <a:r>
              <a:rPr lang="ru-RU" dirty="0" err="1"/>
              <a:t>дозволяти</a:t>
            </a:r>
            <a:r>
              <a:rPr lang="ru-RU" dirty="0"/>
              <a:t> кому-</a:t>
            </a:r>
            <a:r>
              <a:rPr lang="ru-RU" dirty="0" err="1"/>
              <a:t>небудь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чіпати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467358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Шаблонний</a:t>
            </a:r>
            <a:r>
              <a:rPr lang="ru-RU" sz="3200" b="1" dirty="0">
                <a:solidFill>
                  <a:srgbClr val="C00000"/>
                </a:solidFill>
              </a:rPr>
              <a:t> метод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Проблема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99000" y="1123950"/>
            <a:ext cx="4445000" cy="24765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112395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До того ж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сумнівався</a:t>
            </a:r>
            <a:r>
              <a:rPr lang="ru-RU" dirty="0"/>
              <a:t> в тому,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експорт</a:t>
            </a:r>
            <a:r>
              <a:rPr lang="ru-RU" dirty="0"/>
              <a:t> в XML </a:t>
            </a:r>
            <a:r>
              <a:rPr lang="ru-RU" dirty="0" err="1"/>
              <a:t>взагалі</a:t>
            </a:r>
            <a:r>
              <a:rPr lang="ru-RU" dirty="0"/>
              <a:t> </a:t>
            </a:r>
            <a:r>
              <a:rPr lang="ru-RU" dirty="0" err="1"/>
              <a:t>доречний</a:t>
            </a:r>
            <a:r>
              <a:rPr lang="ru-RU" dirty="0"/>
              <a:t> в рамках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.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основне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 </a:t>
            </a:r>
            <a:r>
              <a:rPr lang="ru-RU" dirty="0" err="1"/>
              <a:t>була</a:t>
            </a:r>
            <a:r>
              <a:rPr lang="ru-RU" dirty="0"/>
              <a:t> </a:t>
            </a:r>
            <a:r>
              <a:rPr lang="ru-RU" dirty="0" err="1"/>
              <a:t>пов'язана</a:t>
            </a:r>
            <a:r>
              <a:rPr lang="ru-RU" dirty="0"/>
              <a:t> з </a:t>
            </a:r>
            <a:r>
              <a:rPr lang="ru-RU" dirty="0" err="1"/>
              <a:t>геоданих</a:t>
            </a:r>
            <a:r>
              <a:rPr lang="ru-RU" dirty="0"/>
              <a:t>, а </a:t>
            </a:r>
            <a:r>
              <a:rPr lang="ru-RU" dirty="0" err="1"/>
              <a:t>експорт</a:t>
            </a:r>
            <a:r>
              <a:rPr lang="ru-RU" dirty="0"/>
              <a:t> </a:t>
            </a:r>
            <a:r>
              <a:rPr lang="ru-RU" dirty="0" err="1"/>
              <a:t>виглядає</a:t>
            </a:r>
            <a:r>
              <a:rPr lang="ru-RU" dirty="0"/>
              <a:t> в рамках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 чужеродно.</a:t>
            </a:r>
          </a:p>
          <a:p>
            <a:endParaRPr lang="ru-RU" dirty="0"/>
          </a:p>
          <a:p>
            <a:r>
              <a:rPr lang="ru-RU" dirty="0" err="1"/>
              <a:t>Була</a:t>
            </a:r>
            <a:r>
              <a:rPr lang="ru-RU" dirty="0"/>
              <a:t> і </a:t>
            </a:r>
            <a:r>
              <a:rPr lang="ru-RU" dirty="0" err="1"/>
              <a:t>ще</a:t>
            </a:r>
            <a:r>
              <a:rPr lang="ru-RU" dirty="0"/>
              <a:t> одна причина заборони. </a:t>
            </a:r>
            <a:r>
              <a:rPr lang="ru-RU" dirty="0" err="1"/>
              <a:t>Якщо</a:t>
            </a:r>
            <a:r>
              <a:rPr lang="ru-RU" dirty="0"/>
              <a:t> на </a:t>
            </a:r>
            <a:r>
              <a:rPr lang="ru-RU" dirty="0" err="1"/>
              <a:t>наступному</a:t>
            </a:r>
            <a:r>
              <a:rPr lang="ru-RU" dirty="0"/>
              <a:t> </a:t>
            </a:r>
            <a:r>
              <a:rPr lang="ru-RU" dirty="0" err="1"/>
              <a:t>тижні</a:t>
            </a:r>
            <a:r>
              <a:rPr lang="ru-RU" dirty="0"/>
              <a:t> вам </a:t>
            </a:r>
            <a:r>
              <a:rPr lang="ru-RU" dirty="0" err="1"/>
              <a:t>би</a:t>
            </a:r>
            <a:r>
              <a:rPr lang="ru-RU" dirty="0"/>
              <a:t> </a:t>
            </a:r>
            <a:r>
              <a:rPr lang="ru-RU" dirty="0" err="1"/>
              <a:t>знадобився</a:t>
            </a:r>
            <a:r>
              <a:rPr lang="ru-RU" dirty="0"/>
              <a:t> </a:t>
            </a:r>
            <a:r>
              <a:rPr lang="ru-RU" dirty="0" err="1"/>
              <a:t>експорт</a:t>
            </a:r>
            <a:r>
              <a:rPr lang="ru-RU" dirty="0"/>
              <a:t> в </a:t>
            </a:r>
            <a:r>
              <a:rPr lang="ru-RU" dirty="0" err="1"/>
              <a:t>якийсь</a:t>
            </a:r>
            <a:r>
              <a:rPr lang="ru-RU" dirty="0"/>
              <a:t> </a:t>
            </a:r>
            <a:r>
              <a:rPr lang="ru-RU" dirty="0" err="1"/>
              <a:t>інший</a:t>
            </a:r>
            <a:r>
              <a:rPr lang="ru-RU" dirty="0"/>
              <a:t> формат </a:t>
            </a:r>
            <a:r>
              <a:rPr lang="ru-RU" dirty="0" err="1"/>
              <a:t>даних</a:t>
            </a:r>
            <a:r>
              <a:rPr lang="ru-RU" dirty="0"/>
              <a:t>, то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 </a:t>
            </a:r>
            <a:r>
              <a:rPr lang="ru-RU" dirty="0" err="1"/>
              <a:t>знову</a:t>
            </a:r>
            <a:r>
              <a:rPr lang="ru-RU" dirty="0"/>
              <a:t> </a:t>
            </a:r>
            <a:r>
              <a:rPr lang="ru-RU" dirty="0" err="1"/>
              <a:t>довелося</a:t>
            </a:r>
            <a:r>
              <a:rPr lang="ru-RU" dirty="0"/>
              <a:t> б </a:t>
            </a:r>
            <a:r>
              <a:rPr lang="ru-RU" dirty="0" err="1"/>
              <a:t>міняти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32792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Шаблонний</a:t>
            </a:r>
            <a:r>
              <a:rPr lang="ru-RU" sz="3200" b="1" dirty="0">
                <a:solidFill>
                  <a:srgbClr val="C00000"/>
                </a:solidFill>
              </a:rPr>
              <a:t> метод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>
                <a:solidFill>
                  <a:srgbClr val="C00000"/>
                </a:solidFill>
              </a:rPr>
              <a:t> Рішення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127542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dirty="0" err="1"/>
              <a:t>Відвідувач</a:t>
            </a:r>
            <a:r>
              <a:rPr lang="ru-RU" dirty="0"/>
              <a:t> </a:t>
            </a:r>
            <a:r>
              <a:rPr lang="ru-RU" dirty="0" err="1"/>
              <a:t>пропонує</a:t>
            </a:r>
            <a:r>
              <a:rPr lang="ru-RU" dirty="0"/>
              <a:t> </a:t>
            </a:r>
            <a:r>
              <a:rPr lang="ru-RU" dirty="0" err="1"/>
              <a:t>розмістити</a:t>
            </a:r>
            <a:r>
              <a:rPr lang="ru-RU" dirty="0"/>
              <a:t> </a:t>
            </a:r>
            <a:r>
              <a:rPr lang="ru-RU" dirty="0" err="1"/>
              <a:t>нову</a:t>
            </a:r>
            <a:r>
              <a:rPr lang="ru-RU" dirty="0"/>
              <a:t> </a:t>
            </a:r>
            <a:r>
              <a:rPr lang="ru-RU" dirty="0" err="1"/>
              <a:t>поведінку</a:t>
            </a:r>
            <a:r>
              <a:rPr lang="ru-RU" dirty="0"/>
              <a:t> в </a:t>
            </a:r>
            <a:r>
              <a:rPr lang="ru-RU" dirty="0" err="1"/>
              <a:t>окремому</a:t>
            </a:r>
            <a:r>
              <a:rPr lang="ru-RU" dirty="0"/>
              <a:t> </a:t>
            </a:r>
            <a:r>
              <a:rPr lang="ru-RU" dirty="0" err="1"/>
              <a:t>класі</a:t>
            </a:r>
            <a:r>
              <a:rPr lang="ru-RU" dirty="0"/>
              <a:t>, </a:t>
            </a:r>
            <a:r>
              <a:rPr lang="ru-RU" dirty="0" err="1"/>
              <a:t>замість</a:t>
            </a:r>
            <a:r>
              <a:rPr lang="ru-RU" dirty="0"/>
              <a:t> того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множити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відразу</a:t>
            </a:r>
            <a:r>
              <a:rPr lang="ru-RU" dirty="0"/>
              <a:t> в </a:t>
            </a:r>
            <a:r>
              <a:rPr lang="ru-RU" dirty="0" err="1"/>
              <a:t>декількох</a:t>
            </a:r>
            <a:r>
              <a:rPr lang="ru-RU" dirty="0"/>
              <a:t> </a:t>
            </a:r>
            <a:r>
              <a:rPr lang="ru-RU" dirty="0" err="1"/>
              <a:t>класах</a:t>
            </a:r>
            <a:r>
              <a:rPr lang="ru-RU" dirty="0"/>
              <a:t>. </a:t>
            </a:r>
            <a:r>
              <a:rPr lang="ru-RU" dirty="0" err="1"/>
              <a:t>Об'єкти</a:t>
            </a:r>
            <a:r>
              <a:rPr lang="ru-RU" dirty="0"/>
              <a:t>, з </a:t>
            </a:r>
            <a:r>
              <a:rPr lang="ru-RU" dirty="0" err="1"/>
              <a:t>якими</a:t>
            </a:r>
            <a:r>
              <a:rPr lang="ru-RU" dirty="0"/>
              <a:t> мало бути </a:t>
            </a:r>
            <a:r>
              <a:rPr lang="ru-RU" dirty="0" err="1"/>
              <a:t>пов'язано</a:t>
            </a:r>
            <a:r>
              <a:rPr lang="ru-RU" dirty="0"/>
              <a:t> </a:t>
            </a:r>
            <a:r>
              <a:rPr lang="ru-RU" dirty="0" err="1"/>
              <a:t>поведінку</a:t>
            </a:r>
            <a:r>
              <a:rPr lang="ru-RU" dirty="0"/>
              <a:t>, не </a:t>
            </a:r>
            <a:r>
              <a:rPr lang="ru-RU" dirty="0" err="1"/>
              <a:t>виконуватимуть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самостійно</a:t>
            </a:r>
            <a:r>
              <a:rPr lang="ru-RU" dirty="0"/>
              <a:t>. </a:t>
            </a:r>
            <a:r>
              <a:rPr lang="ru-RU" dirty="0" err="1"/>
              <a:t>Замість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будете </a:t>
            </a:r>
            <a:r>
              <a:rPr lang="ru-RU" dirty="0" err="1"/>
              <a:t>передавати</a:t>
            </a:r>
            <a:r>
              <a:rPr lang="ru-RU" dirty="0"/>
              <a:t>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 в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відвідувача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Код </a:t>
            </a:r>
            <a:r>
              <a:rPr lang="ru-RU" dirty="0" err="1"/>
              <a:t>поведінки</a:t>
            </a:r>
            <a:r>
              <a:rPr lang="ru-RU" dirty="0"/>
              <a:t>, </a:t>
            </a:r>
            <a:r>
              <a:rPr lang="ru-RU" dirty="0" err="1"/>
              <a:t>швидше</a:t>
            </a:r>
            <a:r>
              <a:rPr lang="ru-RU" dirty="0"/>
              <a:t> за все, повинен </a:t>
            </a:r>
            <a:r>
              <a:rPr lang="ru-RU" dirty="0" err="1"/>
              <a:t>відрізнятися</a:t>
            </a:r>
            <a:r>
              <a:rPr lang="ru-RU" dirty="0"/>
              <a:t> для </a:t>
            </a:r>
            <a:r>
              <a:rPr lang="ru-RU" dirty="0" err="1"/>
              <a:t>об'єктів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, тому і </a:t>
            </a:r>
            <a:r>
              <a:rPr lang="ru-RU" dirty="0" err="1"/>
              <a:t>методів</a:t>
            </a:r>
            <a:r>
              <a:rPr lang="ru-RU" dirty="0"/>
              <a:t> у </a:t>
            </a:r>
            <a:r>
              <a:rPr lang="ru-RU" dirty="0" err="1"/>
              <a:t>відвідувача</a:t>
            </a:r>
            <a:r>
              <a:rPr lang="ru-RU" dirty="0"/>
              <a:t> повинно бути </a:t>
            </a:r>
            <a:r>
              <a:rPr lang="ru-RU" dirty="0" err="1"/>
              <a:t>кілька</a:t>
            </a:r>
            <a:r>
              <a:rPr lang="ru-RU" dirty="0"/>
              <a:t>. </a:t>
            </a:r>
            <a:r>
              <a:rPr lang="ru-RU" dirty="0" err="1"/>
              <a:t>Назви</a:t>
            </a:r>
            <a:r>
              <a:rPr lang="ru-RU" dirty="0"/>
              <a:t> і принцип </a:t>
            </a:r>
            <a:r>
              <a:rPr lang="ru-RU" dirty="0" err="1"/>
              <a:t>дії</a:t>
            </a:r>
            <a:r>
              <a:rPr lang="ru-RU" dirty="0"/>
              <a:t>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 буде схожий, але </a:t>
            </a:r>
            <a:r>
              <a:rPr lang="ru-RU" dirty="0" err="1"/>
              <a:t>основна</a:t>
            </a:r>
            <a:r>
              <a:rPr lang="ru-RU" dirty="0"/>
              <a:t> </a:t>
            </a:r>
            <a:r>
              <a:rPr lang="ru-RU" dirty="0" err="1"/>
              <a:t>відмінність</a:t>
            </a:r>
            <a:r>
              <a:rPr lang="ru-RU" dirty="0"/>
              <a:t> буде в </a:t>
            </a:r>
            <a:r>
              <a:rPr lang="ru-RU" dirty="0" err="1"/>
              <a:t>типі</a:t>
            </a:r>
            <a:r>
              <a:rPr lang="ru-RU" dirty="0"/>
              <a:t> </a:t>
            </a:r>
            <a:r>
              <a:rPr lang="ru-RU" dirty="0" err="1"/>
              <a:t>прийнятого</a:t>
            </a:r>
            <a:r>
              <a:rPr lang="ru-RU" dirty="0"/>
              <a:t> в параметрах </a:t>
            </a:r>
            <a:r>
              <a:rPr lang="ru-RU" dirty="0" err="1"/>
              <a:t>об'єкта</a:t>
            </a:r>
            <a:r>
              <a:rPr lang="ru-RU" dirty="0"/>
              <a:t>, </a:t>
            </a:r>
            <a:r>
              <a:rPr lang="ru-RU" dirty="0" err="1"/>
              <a:t>наприклад</a:t>
            </a:r>
            <a:r>
              <a:rPr lang="ru-RU" dirty="0"/>
              <a:t>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082800" y="382183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class </a:t>
            </a:r>
            <a:r>
              <a:rPr lang="en-GB" dirty="0" err="1"/>
              <a:t>ExportVisitor</a:t>
            </a:r>
            <a:r>
              <a:rPr lang="en-GB" dirty="0"/>
              <a:t> implements Visitor is</a:t>
            </a:r>
          </a:p>
          <a:p>
            <a:r>
              <a:rPr lang="en-GB" dirty="0"/>
              <a:t>    method </a:t>
            </a:r>
            <a:r>
              <a:rPr lang="en-GB" dirty="0" err="1"/>
              <a:t>doForCity</a:t>
            </a:r>
            <a:r>
              <a:rPr lang="en-GB" dirty="0"/>
              <a:t>(City c) { ... }</a:t>
            </a:r>
          </a:p>
          <a:p>
            <a:r>
              <a:rPr lang="en-GB" dirty="0"/>
              <a:t>    method </a:t>
            </a:r>
            <a:r>
              <a:rPr lang="en-GB" dirty="0" err="1"/>
              <a:t>doForIndustry</a:t>
            </a:r>
            <a:r>
              <a:rPr lang="en-GB" dirty="0"/>
              <a:t>(Industry f) { ... }</a:t>
            </a:r>
          </a:p>
          <a:p>
            <a:r>
              <a:rPr lang="en-GB" dirty="0"/>
              <a:t>    method </a:t>
            </a:r>
            <a:r>
              <a:rPr lang="en-GB" dirty="0" err="1"/>
              <a:t>doForSightSeeing</a:t>
            </a:r>
            <a:r>
              <a:rPr lang="en-GB" dirty="0"/>
              <a:t>(</a:t>
            </a:r>
            <a:r>
              <a:rPr lang="en-GB" dirty="0" err="1"/>
              <a:t>SightSeeing</a:t>
            </a:r>
            <a:r>
              <a:rPr lang="en-GB" dirty="0"/>
              <a:t> </a:t>
            </a:r>
            <a:r>
              <a:rPr lang="en-GB" dirty="0" err="1"/>
              <a:t>ss</a:t>
            </a:r>
            <a:r>
              <a:rPr lang="en-GB" dirty="0"/>
              <a:t>) { ... }</a:t>
            </a:r>
          </a:p>
          <a:p>
            <a:r>
              <a:rPr lang="en-GB" dirty="0"/>
              <a:t>    // 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049979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Шаблонний</a:t>
            </a:r>
            <a:r>
              <a:rPr lang="ru-RU" sz="3200" b="1" dirty="0">
                <a:solidFill>
                  <a:srgbClr val="C00000"/>
                </a:solidFill>
              </a:rPr>
              <a:t> метод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>
                <a:solidFill>
                  <a:srgbClr val="C00000"/>
                </a:solidFill>
              </a:rPr>
              <a:t> Рішення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04800" y="1002437"/>
            <a:ext cx="8750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Тут </a:t>
            </a:r>
            <a:r>
              <a:rPr lang="ru-RU" dirty="0" err="1"/>
              <a:t>виникає</a:t>
            </a:r>
            <a:r>
              <a:rPr lang="ru-RU" dirty="0"/>
              <a:t> </a:t>
            </a:r>
            <a:r>
              <a:rPr lang="ru-RU" dirty="0" err="1"/>
              <a:t>питання</a:t>
            </a:r>
            <a:r>
              <a:rPr lang="ru-RU" dirty="0"/>
              <a:t>: як </a:t>
            </a:r>
            <a:r>
              <a:rPr lang="ru-RU" dirty="0" err="1"/>
              <a:t>подавати</a:t>
            </a:r>
            <a:r>
              <a:rPr lang="ru-RU" dirty="0"/>
              <a:t> </a:t>
            </a:r>
            <a:r>
              <a:rPr lang="ru-RU" dirty="0" err="1"/>
              <a:t>вузли</a:t>
            </a:r>
            <a:r>
              <a:rPr lang="ru-RU" dirty="0"/>
              <a:t> в </a:t>
            </a:r>
            <a:r>
              <a:rPr lang="ru-RU" dirty="0" err="1"/>
              <a:t>об'єкт-відвідувач</a:t>
            </a:r>
            <a:r>
              <a:rPr lang="ru-RU" dirty="0"/>
              <a:t>? Так як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відмінну</a:t>
            </a:r>
            <a:r>
              <a:rPr lang="ru-RU" dirty="0"/>
              <a:t> сигнатуру,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поліморфізм</a:t>
            </a:r>
            <a:r>
              <a:rPr lang="ru-RU" dirty="0"/>
              <a:t> при </a:t>
            </a:r>
            <a:r>
              <a:rPr lang="ru-RU" dirty="0" err="1"/>
              <a:t>переборі</a:t>
            </a:r>
            <a:r>
              <a:rPr lang="ru-RU" dirty="0"/>
              <a:t> </a:t>
            </a:r>
            <a:r>
              <a:rPr lang="ru-RU" dirty="0" err="1"/>
              <a:t>вузлів</a:t>
            </a:r>
            <a:r>
              <a:rPr lang="ru-RU" dirty="0"/>
              <a:t> не </a:t>
            </a:r>
            <a:r>
              <a:rPr lang="ru-RU" dirty="0" err="1"/>
              <a:t>вийде</a:t>
            </a:r>
            <a:r>
              <a:rPr lang="ru-RU" dirty="0"/>
              <a:t>. </a:t>
            </a:r>
            <a:r>
              <a:rPr lang="ru-RU" dirty="0" err="1"/>
              <a:t>Доведеться</a:t>
            </a:r>
            <a:r>
              <a:rPr lang="ru-RU" dirty="0"/>
              <a:t> </a:t>
            </a:r>
            <a:r>
              <a:rPr lang="ru-RU" dirty="0" err="1"/>
              <a:t>перевіряти</a:t>
            </a:r>
            <a:r>
              <a:rPr lang="ru-RU" dirty="0"/>
              <a:t> тип </a:t>
            </a:r>
            <a:r>
              <a:rPr lang="ru-RU" dirty="0" err="1"/>
              <a:t>вузлів</a:t>
            </a:r>
            <a:r>
              <a:rPr lang="ru-RU" dirty="0"/>
              <a:t> для того,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вибрати</a:t>
            </a:r>
            <a:r>
              <a:rPr lang="ru-RU" dirty="0"/>
              <a:t> </a:t>
            </a:r>
            <a:r>
              <a:rPr lang="ru-RU" dirty="0" err="1"/>
              <a:t>відповідний</a:t>
            </a:r>
            <a:r>
              <a:rPr lang="ru-RU" dirty="0"/>
              <a:t> метод </a:t>
            </a:r>
            <a:r>
              <a:rPr lang="ru-RU" dirty="0" err="1"/>
              <a:t>відвідувача</a:t>
            </a:r>
            <a:r>
              <a:rPr lang="ru-RU" dirty="0"/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286000" y="2202766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600" dirty="0" err="1"/>
              <a:t>foreach</a:t>
            </a:r>
            <a:r>
              <a:rPr lang="en-GB" sz="1600" dirty="0"/>
              <a:t> (Node </a:t>
            </a:r>
            <a:r>
              <a:rPr lang="en-GB" sz="1600" dirty="0" err="1"/>
              <a:t>node</a:t>
            </a:r>
            <a:r>
              <a:rPr lang="en-GB" sz="1600" dirty="0"/>
              <a:t> in graph)</a:t>
            </a:r>
          </a:p>
          <a:p>
            <a:r>
              <a:rPr lang="en-GB" sz="1600" dirty="0"/>
              <a:t>    if (node </a:t>
            </a:r>
            <a:r>
              <a:rPr lang="en-GB" sz="1600" dirty="0" err="1"/>
              <a:t>instanceof</a:t>
            </a:r>
            <a:r>
              <a:rPr lang="en-GB" sz="1600" dirty="0"/>
              <a:t> City)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exportVisitor.doForCity</a:t>
            </a:r>
            <a:r>
              <a:rPr lang="en-GB" sz="1600" dirty="0"/>
              <a:t>((City) node)</a:t>
            </a:r>
          </a:p>
          <a:p>
            <a:r>
              <a:rPr lang="en-GB" sz="1600" dirty="0"/>
              <a:t>    if (node </a:t>
            </a:r>
            <a:r>
              <a:rPr lang="en-GB" sz="1600" dirty="0" err="1"/>
              <a:t>instanceof</a:t>
            </a:r>
            <a:r>
              <a:rPr lang="en-GB" sz="1600" dirty="0"/>
              <a:t> Industry)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exportVisitor.doForIndustry</a:t>
            </a:r>
            <a:r>
              <a:rPr lang="en-GB" sz="1600" dirty="0"/>
              <a:t>((Industry) node)</a:t>
            </a:r>
          </a:p>
          <a:p>
            <a:r>
              <a:rPr lang="en-GB" sz="1600" dirty="0"/>
              <a:t>    // ...</a:t>
            </a:r>
            <a:endParaRPr lang="ru-RU" sz="1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04800" y="3923943"/>
            <a:ext cx="8750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Тут не </a:t>
            </a:r>
            <a:r>
              <a:rPr lang="ru-RU" sz="1600" dirty="0" err="1"/>
              <a:t>допоможе</a:t>
            </a:r>
            <a:r>
              <a:rPr lang="ru-RU" sz="1600" dirty="0"/>
              <a:t> </a:t>
            </a:r>
            <a:r>
              <a:rPr lang="ru-RU" sz="1600" dirty="0" err="1"/>
              <a:t>навіть</a:t>
            </a:r>
            <a:r>
              <a:rPr lang="ru-RU" sz="1600" dirty="0"/>
              <a:t> </a:t>
            </a:r>
            <a:r>
              <a:rPr lang="ru-RU" sz="1600" dirty="0" err="1"/>
              <a:t>механізм</a:t>
            </a:r>
            <a:r>
              <a:rPr lang="ru-RU" sz="1600" dirty="0"/>
              <a:t> </a:t>
            </a:r>
            <a:r>
              <a:rPr lang="ru-RU" sz="1600" dirty="0" err="1"/>
              <a:t>перевантаження</a:t>
            </a:r>
            <a:r>
              <a:rPr lang="ru-RU" sz="1600" dirty="0"/>
              <a:t> </a:t>
            </a:r>
            <a:r>
              <a:rPr lang="ru-RU" sz="1600" dirty="0" err="1"/>
              <a:t>методів</a:t>
            </a:r>
            <a:r>
              <a:rPr lang="ru-RU" sz="1600" dirty="0"/>
              <a:t> (</a:t>
            </a:r>
            <a:r>
              <a:rPr lang="ru-RU" sz="1600" dirty="0" err="1"/>
              <a:t>доступний</a:t>
            </a:r>
            <a:r>
              <a:rPr lang="ru-RU" sz="1600" dirty="0"/>
              <a:t> в </a:t>
            </a:r>
            <a:r>
              <a:rPr lang="ru-RU" sz="1600" dirty="0" err="1"/>
              <a:t>Java</a:t>
            </a:r>
            <a:r>
              <a:rPr lang="ru-RU" sz="1600" dirty="0"/>
              <a:t> і C #). </a:t>
            </a:r>
            <a:r>
              <a:rPr lang="ru-RU" sz="1600" dirty="0" err="1"/>
              <a:t>Якщо</a:t>
            </a:r>
            <a:r>
              <a:rPr lang="ru-RU" sz="1600" dirty="0"/>
              <a:t> </a:t>
            </a:r>
            <a:r>
              <a:rPr lang="ru-RU" sz="1600" dirty="0" err="1"/>
              <a:t>назвати</a:t>
            </a:r>
            <a:r>
              <a:rPr lang="ru-RU" sz="1600" dirty="0"/>
              <a:t> </a:t>
            </a:r>
            <a:r>
              <a:rPr lang="ru-RU" sz="1600" dirty="0" err="1"/>
              <a:t>всі</a:t>
            </a:r>
            <a:r>
              <a:rPr lang="ru-RU" sz="1600" dirty="0"/>
              <a:t> </a:t>
            </a:r>
            <a:r>
              <a:rPr lang="ru-RU" sz="1600" dirty="0" err="1"/>
              <a:t>методи</a:t>
            </a:r>
            <a:r>
              <a:rPr lang="ru-RU" sz="1600" dirty="0"/>
              <a:t> </a:t>
            </a:r>
            <a:r>
              <a:rPr lang="ru-RU" sz="1600" dirty="0" err="1"/>
              <a:t>однаково</a:t>
            </a:r>
            <a:r>
              <a:rPr lang="ru-RU" sz="1600" dirty="0"/>
              <a:t>, то </a:t>
            </a:r>
            <a:r>
              <a:rPr lang="ru-RU" sz="1600" dirty="0" err="1"/>
              <a:t>невизначеність</a:t>
            </a:r>
            <a:r>
              <a:rPr lang="ru-RU" sz="1600" dirty="0"/>
              <a:t> реального типу </a:t>
            </a:r>
            <a:r>
              <a:rPr lang="ru-RU" sz="1600" dirty="0" err="1"/>
              <a:t>вузла</a:t>
            </a:r>
            <a:r>
              <a:rPr lang="ru-RU" sz="1600" dirty="0"/>
              <a:t> все одно не </a:t>
            </a:r>
            <a:r>
              <a:rPr lang="ru-RU" sz="1600" dirty="0" err="1"/>
              <a:t>дасть</a:t>
            </a:r>
            <a:r>
              <a:rPr lang="ru-RU" sz="1600" dirty="0"/>
              <a:t> </a:t>
            </a:r>
            <a:r>
              <a:rPr lang="ru-RU" sz="1600" dirty="0" err="1"/>
              <a:t>викликати</a:t>
            </a:r>
            <a:r>
              <a:rPr lang="ru-RU" sz="1600" dirty="0"/>
              <a:t> </a:t>
            </a:r>
            <a:r>
              <a:rPr lang="ru-RU" sz="1600" dirty="0" err="1"/>
              <a:t>правильний</a:t>
            </a:r>
            <a:r>
              <a:rPr lang="ru-RU" sz="1600" dirty="0"/>
              <a:t> метод. </a:t>
            </a:r>
            <a:r>
              <a:rPr lang="ru-RU" sz="1600" dirty="0" err="1"/>
              <a:t>Механізм</a:t>
            </a:r>
            <a:r>
              <a:rPr lang="ru-RU" sz="1600" dirty="0"/>
              <a:t> </a:t>
            </a:r>
            <a:r>
              <a:rPr lang="ru-RU" sz="1600" dirty="0" err="1"/>
              <a:t>перевантаження</a:t>
            </a:r>
            <a:r>
              <a:rPr lang="ru-RU" sz="1600" dirty="0"/>
              <a:t> весь час буде </a:t>
            </a:r>
            <a:r>
              <a:rPr lang="ru-RU" sz="1600" dirty="0" err="1"/>
              <a:t>викликати</a:t>
            </a:r>
            <a:r>
              <a:rPr lang="ru-RU" sz="1600" dirty="0"/>
              <a:t> метод </a:t>
            </a:r>
            <a:r>
              <a:rPr lang="ru-RU" sz="1600" dirty="0" err="1"/>
              <a:t>відвідувача</a:t>
            </a:r>
            <a:r>
              <a:rPr lang="ru-RU" sz="1600" dirty="0"/>
              <a:t>, </a:t>
            </a:r>
            <a:r>
              <a:rPr lang="ru-RU" sz="1600" dirty="0" err="1"/>
              <a:t>який</a:t>
            </a:r>
            <a:r>
              <a:rPr lang="ru-RU" sz="1600" dirty="0"/>
              <a:t> </a:t>
            </a:r>
            <a:r>
              <a:rPr lang="ru-RU" sz="1600" dirty="0" err="1"/>
              <a:t>відповідає</a:t>
            </a:r>
            <a:r>
              <a:rPr lang="ru-RU" sz="1600" dirty="0"/>
              <a:t> типу </a:t>
            </a:r>
            <a:r>
              <a:rPr lang="ru-RU" sz="1600" dirty="0" err="1"/>
              <a:t>Node</a:t>
            </a:r>
            <a:r>
              <a:rPr lang="ru-RU" sz="1600" dirty="0"/>
              <a:t>, а не реального </a:t>
            </a:r>
            <a:r>
              <a:rPr lang="ru-RU" sz="1600" dirty="0" err="1"/>
              <a:t>класу</a:t>
            </a:r>
            <a:r>
              <a:rPr lang="ru-RU" sz="1600" dirty="0"/>
              <a:t> </a:t>
            </a:r>
            <a:r>
              <a:rPr lang="ru-RU" sz="1600" dirty="0" err="1"/>
              <a:t>поданого</a:t>
            </a:r>
            <a:r>
              <a:rPr lang="ru-RU" sz="1600" dirty="0"/>
              <a:t> </a:t>
            </a:r>
            <a:r>
              <a:rPr lang="ru-RU" sz="1600" dirty="0" err="1"/>
              <a:t>вузла</a:t>
            </a:r>
            <a:r>
              <a:rPr lang="ru-RU" sz="1600" dirty="0"/>
              <a:t>.</a:t>
            </a:r>
          </a:p>
          <a:p>
            <a:endParaRPr lang="ru-RU" sz="1600" dirty="0"/>
          </a:p>
          <a:p>
            <a:r>
              <a:rPr lang="ru-RU" sz="1600" dirty="0"/>
              <a:t>Але </a:t>
            </a:r>
            <a:r>
              <a:rPr lang="ru-RU" sz="1600" dirty="0" err="1"/>
              <a:t>патерн</a:t>
            </a:r>
            <a:r>
              <a:rPr lang="ru-RU" sz="1600" dirty="0"/>
              <a:t> </a:t>
            </a:r>
            <a:r>
              <a:rPr lang="ru-RU" sz="1600" dirty="0" err="1"/>
              <a:t>Відвідувач</a:t>
            </a:r>
            <a:r>
              <a:rPr lang="ru-RU" sz="1600" dirty="0"/>
              <a:t> </a:t>
            </a:r>
            <a:r>
              <a:rPr lang="ru-RU" sz="1600" dirty="0" err="1"/>
              <a:t>вирішує</a:t>
            </a:r>
            <a:r>
              <a:rPr lang="ru-RU" sz="1600" dirty="0"/>
              <a:t> і </a:t>
            </a:r>
            <a:r>
              <a:rPr lang="ru-RU" sz="1600" dirty="0" err="1"/>
              <a:t>цю</a:t>
            </a:r>
            <a:r>
              <a:rPr lang="ru-RU" sz="1600" dirty="0"/>
              <a:t> проблему, </a:t>
            </a:r>
            <a:r>
              <a:rPr lang="ru-RU" sz="1600" dirty="0" err="1"/>
              <a:t>використовуючи</a:t>
            </a:r>
            <a:r>
              <a:rPr lang="ru-RU" sz="1600" dirty="0"/>
              <a:t> </a:t>
            </a:r>
            <a:r>
              <a:rPr lang="ru-RU" sz="1600" dirty="0" err="1"/>
              <a:t>механізм</a:t>
            </a:r>
            <a:r>
              <a:rPr lang="ru-RU" sz="1600" dirty="0"/>
              <a:t> </a:t>
            </a:r>
            <a:r>
              <a:rPr lang="ru-RU" sz="1600" dirty="0" err="1"/>
              <a:t>подвійної</a:t>
            </a:r>
            <a:r>
              <a:rPr lang="ru-RU" sz="1600" dirty="0"/>
              <a:t> </a:t>
            </a:r>
            <a:r>
              <a:rPr lang="ru-RU" sz="1600" dirty="0" err="1"/>
              <a:t>диспетчеризації</a:t>
            </a:r>
            <a:r>
              <a:rPr lang="ru-RU" sz="1600" dirty="0"/>
              <a:t>. </a:t>
            </a:r>
            <a:r>
              <a:rPr lang="ru-RU" sz="1600" dirty="0" err="1"/>
              <a:t>Замість</a:t>
            </a:r>
            <a:r>
              <a:rPr lang="ru-RU" sz="1600" dirty="0"/>
              <a:t> того, </a:t>
            </a:r>
            <a:r>
              <a:rPr lang="ru-RU" sz="1600" dirty="0" err="1"/>
              <a:t>щоб</a:t>
            </a:r>
            <a:r>
              <a:rPr lang="ru-RU" sz="1600" dirty="0"/>
              <a:t> самим </a:t>
            </a:r>
            <a:r>
              <a:rPr lang="ru-RU" sz="1600" dirty="0" err="1"/>
              <a:t>шукати</a:t>
            </a:r>
            <a:r>
              <a:rPr lang="ru-RU" sz="1600" dirty="0"/>
              <a:t> </a:t>
            </a:r>
            <a:r>
              <a:rPr lang="ru-RU" sz="1600" dirty="0" err="1"/>
              <a:t>потрібний</a:t>
            </a:r>
            <a:r>
              <a:rPr lang="ru-RU" sz="1600" dirty="0"/>
              <a:t> метод, ми </a:t>
            </a:r>
            <a:r>
              <a:rPr lang="ru-RU" sz="1600" dirty="0" err="1"/>
              <a:t>можемо</a:t>
            </a:r>
            <a:r>
              <a:rPr lang="ru-RU" sz="1600" dirty="0"/>
              <a:t> </a:t>
            </a:r>
            <a:r>
              <a:rPr lang="ru-RU" sz="1600" dirty="0" err="1"/>
              <a:t>доручити</a:t>
            </a:r>
            <a:r>
              <a:rPr lang="ru-RU" sz="1600" dirty="0"/>
              <a:t> </a:t>
            </a:r>
            <a:r>
              <a:rPr lang="ru-RU" sz="1600" dirty="0" err="1"/>
              <a:t>це</a:t>
            </a:r>
            <a:r>
              <a:rPr lang="ru-RU" sz="1600" dirty="0"/>
              <a:t> </a:t>
            </a:r>
            <a:r>
              <a:rPr lang="ru-RU" sz="1600" dirty="0" err="1"/>
              <a:t>об'єктам</a:t>
            </a:r>
            <a:r>
              <a:rPr lang="ru-RU" sz="1600" dirty="0"/>
              <a:t>, </a:t>
            </a:r>
            <a:r>
              <a:rPr lang="ru-RU" sz="1600" dirty="0" err="1"/>
              <a:t>які</a:t>
            </a:r>
            <a:r>
              <a:rPr lang="ru-RU" sz="1600" dirty="0"/>
              <a:t> </a:t>
            </a:r>
            <a:r>
              <a:rPr lang="ru-RU" sz="1600" dirty="0" err="1"/>
              <a:t>передаємо</a:t>
            </a:r>
            <a:r>
              <a:rPr lang="ru-RU" sz="1600" dirty="0"/>
              <a:t> в параметрах </a:t>
            </a:r>
            <a:r>
              <a:rPr lang="ru-RU" sz="1600" dirty="0" err="1"/>
              <a:t>відвідувачеві</a:t>
            </a:r>
            <a:r>
              <a:rPr lang="ru-RU" sz="1600" dirty="0"/>
              <a:t>. А вони </a:t>
            </a:r>
            <a:r>
              <a:rPr lang="ru-RU" sz="1600" dirty="0" err="1"/>
              <a:t>вже</a:t>
            </a:r>
            <a:r>
              <a:rPr lang="ru-RU" sz="1600" dirty="0"/>
              <a:t> </a:t>
            </a:r>
            <a:r>
              <a:rPr lang="ru-RU" sz="1600" dirty="0" err="1"/>
              <a:t>викличуть</a:t>
            </a:r>
            <a:r>
              <a:rPr lang="ru-RU" sz="1600" dirty="0"/>
              <a:t> </a:t>
            </a:r>
            <a:r>
              <a:rPr lang="ru-RU" sz="1600" dirty="0" err="1"/>
              <a:t>правильний</a:t>
            </a:r>
            <a:r>
              <a:rPr lang="ru-RU" sz="1600" dirty="0"/>
              <a:t> метод </a:t>
            </a:r>
            <a:r>
              <a:rPr lang="ru-RU" sz="1600" dirty="0" err="1"/>
              <a:t>відвідувача</a:t>
            </a:r>
            <a:r>
              <a:rPr lang="ru-RU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716500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Шаблонний</a:t>
            </a:r>
            <a:r>
              <a:rPr lang="ru-RU" sz="3200" b="1" dirty="0">
                <a:solidFill>
                  <a:srgbClr val="C00000"/>
                </a:solidFill>
              </a:rPr>
              <a:t> метод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Структура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91000" y="1111250"/>
            <a:ext cx="4953000" cy="51435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8900" y="998141"/>
            <a:ext cx="41021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dirty="0" err="1" smtClean="0"/>
              <a:t>Відвідувач</a:t>
            </a:r>
            <a:r>
              <a:rPr lang="ru-RU" dirty="0" smtClean="0"/>
              <a:t> </a:t>
            </a:r>
            <a:r>
              <a:rPr lang="ru-RU" dirty="0" err="1"/>
              <a:t>описує</a:t>
            </a:r>
            <a:r>
              <a:rPr lang="ru-RU" dirty="0"/>
              <a:t> </a:t>
            </a:r>
            <a:r>
              <a:rPr lang="ru-RU" dirty="0" err="1"/>
              <a:t>загальний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для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типів</a:t>
            </a:r>
            <a:r>
              <a:rPr lang="ru-RU" dirty="0"/>
              <a:t> </a:t>
            </a:r>
            <a:r>
              <a:rPr lang="ru-RU" dirty="0" err="1"/>
              <a:t>відвідувачів</a:t>
            </a:r>
            <a:r>
              <a:rPr lang="ru-RU" dirty="0"/>
              <a:t>.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оголошує</a:t>
            </a:r>
            <a:r>
              <a:rPr lang="ru-RU" dirty="0"/>
              <a:t> </a:t>
            </a:r>
            <a:r>
              <a:rPr lang="ru-RU" dirty="0" err="1"/>
              <a:t>набір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відрізняються</a:t>
            </a:r>
            <a:r>
              <a:rPr lang="ru-RU" dirty="0"/>
              <a:t> типом </a:t>
            </a:r>
            <a:r>
              <a:rPr lang="ru-RU" dirty="0" err="1"/>
              <a:t>вхідного</a:t>
            </a:r>
            <a:r>
              <a:rPr lang="ru-RU" dirty="0"/>
              <a:t> параметра,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потрібні</a:t>
            </a:r>
            <a:r>
              <a:rPr lang="ru-RU" dirty="0"/>
              <a:t> для запуску </a:t>
            </a:r>
            <a:r>
              <a:rPr lang="ru-RU" dirty="0" err="1"/>
              <a:t>операції</a:t>
            </a:r>
            <a:r>
              <a:rPr lang="ru-RU" dirty="0"/>
              <a:t> для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типів</a:t>
            </a:r>
            <a:r>
              <a:rPr lang="ru-RU" dirty="0"/>
              <a:t> </a:t>
            </a:r>
            <a:r>
              <a:rPr lang="ru-RU" dirty="0" err="1"/>
              <a:t>конкретних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. У </a:t>
            </a:r>
            <a:r>
              <a:rPr lang="ru-RU" dirty="0" err="1"/>
              <a:t>мовах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підтримують</a:t>
            </a:r>
            <a:r>
              <a:rPr lang="ru-RU" dirty="0"/>
              <a:t> </a:t>
            </a:r>
            <a:r>
              <a:rPr lang="ru-RU" dirty="0" err="1"/>
              <a:t>перевантаження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,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однакові</a:t>
            </a:r>
            <a:r>
              <a:rPr lang="ru-RU" dirty="0"/>
              <a:t> </a:t>
            </a:r>
            <a:r>
              <a:rPr lang="ru-RU" dirty="0" err="1"/>
              <a:t>імена</a:t>
            </a:r>
            <a:r>
              <a:rPr lang="ru-RU" dirty="0"/>
              <a:t>, але </a:t>
            </a:r>
            <a:r>
              <a:rPr lang="ru-RU" dirty="0" err="1"/>
              <a:t>типи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параметрів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відрізнятися</a:t>
            </a:r>
            <a:r>
              <a:rPr lang="ru-RU" dirty="0" smtClean="0"/>
              <a:t>.</a:t>
            </a:r>
          </a:p>
          <a:p>
            <a:pPr marL="342900" indent="-342900">
              <a:buAutoNum type="arabicPeriod"/>
            </a:pPr>
            <a:endParaRPr lang="ru-RU" dirty="0"/>
          </a:p>
          <a:p>
            <a:r>
              <a:rPr lang="ru-RU" dirty="0"/>
              <a:t>2. </a:t>
            </a:r>
            <a:r>
              <a:rPr lang="ru-RU" dirty="0" err="1"/>
              <a:t>Конкретні</a:t>
            </a:r>
            <a:r>
              <a:rPr lang="ru-RU" dirty="0"/>
              <a:t> </a:t>
            </a:r>
            <a:r>
              <a:rPr lang="ru-RU" dirty="0" err="1"/>
              <a:t>відвідувачі</a:t>
            </a:r>
            <a:r>
              <a:rPr lang="ru-RU" dirty="0"/>
              <a:t> </a:t>
            </a:r>
            <a:r>
              <a:rPr lang="ru-RU" dirty="0" err="1"/>
              <a:t>реалізують</a:t>
            </a:r>
            <a:r>
              <a:rPr lang="ru-RU" dirty="0"/>
              <a:t> </a:t>
            </a:r>
            <a:r>
              <a:rPr lang="ru-RU" dirty="0" err="1"/>
              <a:t>якесь</a:t>
            </a:r>
            <a:r>
              <a:rPr lang="ru-RU" dirty="0"/>
              <a:t> </a:t>
            </a:r>
            <a:r>
              <a:rPr lang="ru-RU" dirty="0" err="1"/>
              <a:t>особливе</a:t>
            </a:r>
            <a:r>
              <a:rPr lang="ru-RU" dirty="0"/>
              <a:t> </a:t>
            </a:r>
            <a:r>
              <a:rPr lang="ru-RU" dirty="0" err="1"/>
              <a:t>поведінка</a:t>
            </a:r>
            <a:r>
              <a:rPr lang="ru-RU" dirty="0"/>
              <a:t> для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типів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подати через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560078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Шаблонний</a:t>
            </a:r>
            <a:r>
              <a:rPr lang="ru-RU" sz="3200" b="1" dirty="0">
                <a:solidFill>
                  <a:srgbClr val="C00000"/>
                </a:solidFill>
              </a:rPr>
              <a:t> метод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Структура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91000" y="1111250"/>
            <a:ext cx="4953000" cy="51435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52400" y="1079500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3. </a:t>
            </a:r>
            <a:r>
              <a:rPr lang="ru-RU" dirty="0" err="1"/>
              <a:t>Елемент</a:t>
            </a:r>
            <a:r>
              <a:rPr lang="ru-RU" dirty="0"/>
              <a:t> </a:t>
            </a:r>
            <a:r>
              <a:rPr lang="ru-RU" dirty="0" err="1"/>
              <a:t>описує</a:t>
            </a:r>
            <a:r>
              <a:rPr lang="ru-RU" dirty="0"/>
              <a:t> метод </a:t>
            </a:r>
            <a:r>
              <a:rPr lang="ru-RU" dirty="0" err="1"/>
              <a:t>прийняття</a:t>
            </a:r>
            <a:r>
              <a:rPr lang="ru-RU" dirty="0"/>
              <a:t> </a:t>
            </a:r>
            <a:r>
              <a:rPr lang="ru-RU" dirty="0" err="1"/>
              <a:t>відвідувача</a:t>
            </a:r>
            <a:r>
              <a:rPr lang="ru-RU" dirty="0"/>
              <a:t>. </a:t>
            </a:r>
            <a:r>
              <a:rPr lang="ru-RU" dirty="0" err="1"/>
              <a:t>Цей</a:t>
            </a:r>
            <a:r>
              <a:rPr lang="ru-RU" dirty="0"/>
              <a:t> метод повинен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єдиний</a:t>
            </a:r>
            <a:r>
              <a:rPr lang="ru-RU" dirty="0"/>
              <a:t> параметр, </a:t>
            </a:r>
            <a:r>
              <a:rPr lang="ru-RU" dirty="0" err="1"/>
              <a:t>оголошений</a:t>
            </a:r>
            <a:r>
              <a:rPr lang="ru-RU" dirty="0"/>
              <a:t> з типом </a:t>
            </a:r>
            <a:r>
              <a:rPr lang="ru-RU" dirty="0" err="1"/>
              <a:t>інтерфейсу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4.Конкретние </a:t>
            </a:r>
            <a:r>
              <a:rPr lang="ru-RU" dirty="0" err="1"/>
              <a:t>елементи</a:t>
            </a:r>
            <a:r>
              <a:rPr lang="ru-RU" dirty="0"/>
              <a:t> </a:t>
            </a:r>
            <a:r>
              <a:rPr lang="ru-RU" dirty="0" err="1"/>
              <a:t>реалізують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прийняття</a:t>
            </a:r>
            <a:r>
              <a:rPr lang="ru-RU" dirty="0"/>
              <a:t> </a:t>
            </a:r>
            <a:r>
              <a:rPr lang="ru-RU" dirty="0" err="1"/>
              <a:t>відвідувача</a:t>
            </a:r>
            <a:r>
              <a:rPr lang="ru-RU" dirty="0"/>
              <a:t>. Мета </a:t>
            </a:r>
            <a:r>
              <a:rPr lang="ru-RU" dirty="0" err="1"/>
              <a:t>цього</a:t>
            </a:r>
            <a:r>
              <a:rPr lang="ru-RU" dirty="0"/>
              <a:t> методу - </a:t>
            </a:r>
            <a:r>
              <a:rPr lang="ru-RU" dirty="0" err="1"/>
              <a:t>викликати</a:t>
            </a:r>
            <a:r>
              <a:rPr lang="ru-RU" dirty="0"/>
              <a:t> той метод </a:t>
            </a:r>
            <a:r>
              <a:rPr lang="ru-RU" dirty="0" err="1"/>
              <a:t>відвідування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відповідає</a:t>
            </a:r>
            <a:r>
              <a:rPr lang="ru-RU" dirty="0"/>
              <a:t> типу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елемента</a:t>
            </a:r>
            <a:r>
              <a:rPr lang="ru-RU" dirty="0"/>
              <a:t>. Так </a:t>
            </a:r>
            <a:r>
              <a:rPr lang="ru-RU" dirty="0" err="1"/>
              <a:t>відвідувач</a:t>
            </a:r>
            <a:r>
              <a:rPr lang="ru-RU" dirty="0"/>
              <a:t> </a:t>
            </a:r>
            <a:r>
              <a:rPr lang="ru-RU" dirty="0" err="1"/>
              <a:t>дізнається</a:t>
            </a:r>
            <a:r>
              <a:rPr lang="ru-RU" dirty="0"/>
              <a:t>, з </a:t>
            </a:r>
            <a:r>
              <a:rPr lang="ru-RU" dirty="0" err="1"/>
              <a:t>яким</a:t>
            </a:r>
            <a:r>
              <a:rPr lang="ru-RU" dirty="0"/>
              <a:t> </a:t>
            </a:r>
            <a:r>
              <a:rPr lang="ru-RU" dirty="0" err="1"/>
              <a:t>саме</a:t>
            </a:r>
            <a:r>
              <a:rPr lang="ru-RU" dirty="0"/>
              <a:t> </a:t>
            </a:r>
            <a:r>
              <a:rPr lang="ru-RU" dirty="0" err="1"/>
              <a:t>елементом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працює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5.Кліентом часто </a:t>
            </a:r>
            <a:r>
              <a:rPr lang="ru-RU" dirty="0" err="1"/>
              <a:t>виступає</a:t>
            </a:r>
            <a:r>
              <a:rPr lang="ru-RU" dirty="0"/>
              <a:t> </a:t>
            </a:r>
            <a:r>
              <a:rPr lang="ru-RU" dirty="0" err="1"/>
              <a:t>колекція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складний</a:t>
            </a:r>
            <a:r>
              <a:rPr lang="ru-RU" dirty="0"/>
              <a:t> </a:t>
            </a:r>
            <a:r>
              <a:rPr lang="ru-RU" dirty="0" err="1"/>
              <a:t>складений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, </a:t>
            </a:r>
            <a:r>
              <a:rPr lang="ru-RU" dirty="0" err="1"/>
              <a:t>наприклад</a:t>
            </a:r>
            <a:r>
              <a:rPr lang="ru-RU" dirty="0"/>
              <a:t>, дерево </a:t>
            </a:r>
            <a:r>
              <a:rPr lang="ru-RU" dirty="0" err="1"/>
              <a:t>компонувальником</a:t>
            </a:r>
            <a:r>
              <a:rPr lang="ru-RU" dirty="0"/>
              <a:t>. </a:t>
            </a:r>
            <a:r>
              <a:rPr lang="ru-RU" dirty="0" err="1"/>
              <a:t>Найчастіше</a:t>
            </a:r>
            <a:r>
              <a:rPr lang="ru-RU" dirty="0"/>
              <a:t> </a:t>
            </a:r>
            <a:r>
              <a:rPr lang="ru-RU" dirty="0" err="1"/>
              <a:t>клієнт</a:t>
            </a:r>
            <a:r>
              <a:rPr lang="ru-RU" dirty="0"/>
              <a:t> не </a:t>
            </a:r>
            <a:r>
              <a:rPr lang="ru-RU" dirty="0" err="1"/>
              <a:t>прив'язаний</a:t>
            </a:r>
            <a:r>
              <a:rPr lang="ru-RU" dirty="0"/>
              <a:t> до </a:t>
            </a:r>
            <a:r>
              <a:rPr lang="ru-RU" dirty="0" err="1"/>
              <a:t>конкретних</a:t>
            </a:r>
            <a:r>
              <a:rPr lang="ru-RU" dirty="0"/>
              <a:t> </a:t>
            </a:r>
            <a:r>
              <a:rPr lang="ru-RU" dirty="0" err="1"/>
              <a:t>класах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, </a:t>
            </a:r>
            <a:r>
              <a:rPr lang="ru-RU" dirty="0" err="1"/>
              <a:t>працюючи</a:t>
            </a:r>
            <a:r>
              <a:rPr lang="ru-RU" dirty="0"/>
              <a:t> з ними через </a:t>
            </a:r>
            <a:r>
              <a:rPr lang="ru-RU" dirty="0" err="1"/>
              <a:t>загальний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899546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Шаблонний</a:t>
            </a:r>
            <a:r>
              <a:rPr lang="ru-RU" sz="3200" b="1" dirty="0">
                <a:solidFill>
                  <a:srgbClr val="C00000"/>
                </a:solidFill>
              </a:rPr>
              <a:t> метод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6700" y="1075035"/>
            <a:ext cx="8877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У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прикладі</a:t>
            </a:r>
            <a:r>
              <a:rPr lang="ru-RU" dirty="0"/>
              <a:t> </a:t>
            </a:r>
            <a:r>
              <a:rPr lang="ru-RU" dirty="0" err="1"/>
              <a:t>Відвідувач</a:t>
            </a:r>
            <a:r>
              <a:rPr lang="ru-RU" dirty="0"/>
              <a:t> </a:t>
            </a:r>
            <a:r>
              <a:rPr lang="ru-RU" dirty="0" err="1"/>
              <a:t>додає</a:t>
            </a:r>
            <a:r>
              <a:rPr lang="ru-RU" dirty="0"/>
              <a:t> в </a:t>
            </a:r>
            <a:r>
              <a:rPr lang="ru-RU" dirty="0" err="1"/>
              <a:t>існуючу</a:t>
            </a:r>
            <a:r>
              <a:rPr lang="ru-RU" dirty="0"/>
              <a:t> </a:t>
            </a:r>
            <a:r>
              <a:rPr lang="ru-RU" dirty="0" err="1"/>
              <a:t>ієрархію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 </a:t>
            </a:r>
            <a:r>
              <a:rPr lang="ru-RU" dirty="0" err="1"/>
              <a:t>геометричних</a:t>
            </a:r>
            <a:r>
              <a:rPr lang="ru-RU" dirty="0"/>
              <a:t> </a:t>
            </a:r>
            <a:r>
              <a:rPr lang="ru-RU" dirty="0" err="1"/>
              <a:t>фігур</a:t>
            </a:r>
            <a:r>
              <a:rPr lang="ru-RU" dirty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експорту</a:t>
            </a:r>
            <a:r>
              <a:rPr lang="ru-RU" dirty="0"/>
              <a:t> в XML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5000" y="1721366"/>
            <a:ext cx="53340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3429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Шаблонний</a:t>
            </a:r>
            <a:r>
              <a:rPr lang="ru-RU" sz="3200" b="1" dirty="0">
                <a:solidFill>
                  <a:srgbClr val="C00000"/>
                </a:solidFill>
              </a:rPr>
              <a:t> метод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8900" y="927100"/>
            <a:ext cx="4572000" cy="612475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ru-RU" sz="1400" dirty="0"/>
              <a:t>// Сложная иерархия элементов.</a:t>
            </a:r>
          </a:p>
          <a:p>
            <a:r>
              <a:rPr lang="en-GB" sz="1400" dirty="0"/>
              <a:t>interface Shape is</a:t>
            </a:r>
          </a:p>
          <a:p>
            <a:r>
              <a:rPr lang="en-GB" sz="1400" dirty="0"/>
              <a:t>    method move(x, y)</a:t>
            </a:r>
          </a:p>
          <a:p>
            <a:r>
              <a:rPr lang="en-GB" sz="1400" dirty="0"/>
              <a:t>    method draw()</a:t>
            </a:r>
          </a:p>
          <a:p>
            <a:r>
              <a:rPr lang="en-GB" sz="1400" dirty="0"/>
              <a:t>    method accept(v: Visitor)</a:t>
            </a:r>
          </a:p>
          <a:p>
            <a:endParaRPr lang="en-GB" sz="1400" dirty="0"/>
          </a:p>
          <a:p>
            <a:r>
              <a:rPr lang="en-GB" sz="1400" dirty="0"/>
              <a:t>// </a:t>
            </a:r>
            <a:r>
              <a:rPr lang="ru-RU" sz="1400" dirty="0"/>
              <a:t>Метод принятия посетителя должен быть реализован в каждом</a:t>
            </a:r>
          </a:p>
          <a:p>
            <a:r>
              <a:rPr lang="ru-RU" sz="1400" dirty="0"/>
              <a:t>// элементе, а не только в базовом классе. Это поможет</a:t>
            </a:r>
          </a:p>
          <a:p>
            <a:r>
              <a:rPr lang="ru-RU" sz="1400" dirty="0"/>
              <a:t>// программе определить, какой метод посетителя нужно вызвать,</a:t>
            </a:r>
          </a:p>
          <a:p>
            <a:r>
              <a:rPr lang="ru-RU" sz="1400" dirty="0"/>
              <a:t>// если вы не знаете тип элемента.</a:t>
            </a:r>
          </a:p>
          <a:p>
            <a:r>
              <a:rPr lang="en-GB" sz="1400" dirty="0"/>
              <a:t>class Dot extends Shape is</a:t>
            </a:r>
          </a:p>
          <a:p>
            <a:r>
              <a:rPr lang="en-GB" sz="1400" dirty="0"/>
              <a:t>    // ...</a:t>
            </a:r>
          </a:p>
          <a:p>
            <a:r>
              <a:rPr lang="en-GB" sz="1400" dirty="0"/>
              <a:t>    method accept(v: Visitor) is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v.visitDot</a:t>
            </a:r>
            <a:r>
              <a:rPr lang="en-GB" sz="1400" dirty="0"/>
              <a:t>(this)</a:t>
            </a:r>
          </a:p>
          <a:p>
            <a:endParaRPr lang="en-GB" sz="1400" dirty="0"/>
          </a:p>
          <a:p>
            <a:r>
              <a:rPr lang="en-GB" sz="1400" dirty="0"/>
              <a:t>class Circle extends Dot is</a:t>
            </a:r>
          </a:p>
          <a:p>
            <a:r>
              <a:rPr lang="en-GB" sz="1400" dirty="0"/>
              <a:t>    // ...</a:t>
            </a:r>
          </a:p>
          <a:p>
            <a:r>
              <a:rPr lang="en-GB" sz="1400" dirty="0"/>
              <a:t>    method accept(v: Visitor) is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v.visitCircle</a:t>
            </a:r>
            <a:r>
              <a:rPr lang="en-GB" sz="1400" dirty="0"/>
              <a:t>(this)</a:t>
            </a:r>
          </a:p>
          <a:p>
            <a:endParaRPr lang="en-GB" sz="1400" dirty="0"/>
          </a:p>
          <a:p>
            <a:r>
              <a:rPr lang="en-GB" sz="1400" dirty="0"/>
              <a:t>class Rectangle extends Shape is</a:t>
            </a:r>
          </a:p>
          <a:p>
            <a:r>
              <a:rPr lang="en-GB" sz="1400" dirty="0"/>
              <a:t>    // ...</a:t>
            </a:r>
          </a:p>
          <a:p>
            <a:r>
              <a:rPr lang="en-GB" sz="1400" dirty="0"/>
              <a:t>    method accept(v: Visitor) is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v.visitRectangle</a:t>
            </a:r>
            <a:r>
              <a:rPr lang="en-GB" sz="1400" dirty="0"/>
              <a:t>(this)</a:t>
            </a:r>
          </a:p>
          <a:p>
            <a:endParaRPr lang="en-GB" sz="1400" dirty="0"/>
          </a:p>
          <a:p>
            <a:r>
              <a:rPr lang="en-GB" sz="1400" dirty="0" smtClean="0"/>
              <a:t>)</a:t>
            </a:r>
            <a:endParaRPr lang="ru-RU" sz="1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72000" y="973267"/>
            <a:ext cx="4572000" cy="526297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GB" sz="1400" dirty="0"/>
              <a:t>class </a:t>
            </a:r>
            <a:r>
              <a:rPr lang="en-GB" sz="1400" dirty="0" err="1"/>
              <a:t>CompoundShape</a:t>
            </a:r>
            <a:r>
              <a:rPr lang="en-GB" sz="1400" dirty="0"/>
              <a:t> implements Shape is</a:t>
            </a:r>
          </a:p>
          <a:p>
            <a:r>
              <a:rPr lang="en-GB" sz="1400" dirty="0"/>
              <a:t>    // ...</a:t>
            </a:r>
          </a:p>
          <a:p>
            <a:r>
              <a:rPr lang="en-GB" sz="1400" dirty="0"/>
              <a:t>    method accept(v: Visitor) is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v.visitCompoundShape</a:t>
            </a:r>
            <a:r>
              <a:rPr lang="en-GB" sz="1400" dirty="0"/>
              <a:t>(this)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// </a:t>
            </a:r>
            <a:r>
              <a:rPr lang="ru-RU" sz="1400" dirty="0"/>
              <a:t>Интерфейс посетителей должен содержать методы посещения</a:t>
            </a:r>
          </a:p>
          <a:p>
            <a:r>
              <a:rPr lang="ru-RU" sz="1400" dirty="0"/>
              <a:t>// каждого элемента. Важно, чтобы иерархия элементов</a:t>
            </a:r>
          </a:p>
          <a:p>
            <a:r>
              <a:rPr lang="ru-RU" sz="1400" dirty="0"/>
              <a:t>// менялась редко, так как при добавлении нового элемента</a:t>
            </a:r>
          </a:p>
          <a:p>
            <a:r>
              <a:rPr lang="ru-RU" sz="1400" dirty="0"/>
              <a:t>// придётся менять всех существующих посетителей.</a:t>
            </a:r>
          </a:p>
          <a:p>
            <a:r>
              <a:rPr lang="en-GB" sz="1400" dirty="0"/>
              <a:t>interface Visitor is</a:t>
            </a:r>
          </a:p>
          <a:p>
            <a:r>
              <a:rPr lang="en-GB" sz="1400" dirty="0"/>
              <a:t>    method </a:t>
            </a:r>
            <a:r>
              <a:rPr lang="en-GB" sz="1400" dirty="0" err="1"/>
              <a:t>visitDot</a:t>
            </a:r>
            <a:r>
              <a:rPr lang="en-GB" sz="1400" dirty="0"/>
              <a:t>(d: Dot)</a:t>
            </a:r>
          </a:p>
          <a:p>
            <a:r>
              <a:rPr lang="en-GB" sz="1400" dirty="0"/>
              <a:t>    method </a:t>
            </a:r>
            <a:r>
              <a:rPr lang="en-GB" sz="1400" dirty="0" err="1"/>
              <a:t>visitCircle</a:t>
            </a:r>
            <a:r>
              <a:rPr lang="en-GB" sz="1400" dirty="0"/>
              <a:t>(c: Circle)</a:t>
            </a:r>
          </a:p>
          <a:p>
            <a:r>
              <a:rPr lang="en-GB" sz="1400" dirty="0"/>
              <a:t>    method </a:t>
            </a:r>
            <a:r>
              <a:rPr lang="en-GB" sz="1400" dirty="0" err="1"/>
              <a:t>visitRectangle</a:t>
            </a:r>
            <a:r>
              <a:rPr lang="en-GB" sz="1400" dirty="0"/>
              <a:t>(r: Rectangle)</a:t>
            </a:r>
          </a:p>
          <a:p>
            <a:r>
              <a:rPr lang="en-GB" sz="1400" dirty="0"/>
              <a:t>    method </a:t>
            </a:r>
            <a:r>
              <a:rPr lang="en-GB" sz="1400" dirty="0" err="1"/>
              <a:t>visitCompoundShape</a:t>
            </a:r>
            <a:r>
              <a:rPr lang="en-GB" sz="1400" dirty="0"/>
              <a:t>(</a:t>
            </a:r>
            <a:r>
              <a:rPr lang="en-GB" sz="1400" dirty="0" err="1"/>
              <a:t>cs</a:t>
            </a:r>
            <a:r>
              <a:rPr lang="en-GB" sz="1400" dirty="0"/>
              <a:t>: </a:t>
            </a:r>
            <a:r>
              <a:rPr lang="en-GB" sz="1400" dirty="0" err="1"/>
              <a:t>CompoundShape</a:t>
            </a:r>
            <a:r>
              <a:rPr lang="en-GB" sz="1400" dirty="0"/>
              <a:t>)</a:t>
            </a:r>
          </a:p>
          <a:p>
            <a:endParaRPr lang="en-GB" sz="1400" dirty="0"/>
          </a:p>
          <a:p>
            <a:r>
              <a:rPr lang="en-GB" sz="1400" dirty="0"/>
              <a:t>// </a:t>
            </a:r>
            <a:r>
              <a:rPr lang="ru-RU" sz="1400" dirty="0"/>
              <a:t>Конкретный посетитель реализует одну операцию для всей</a:t>
            </a:r>
          </a:p>
          <a:p>
            <a:r>
              <a:rPr lang="ru-RU" sz="1400" dirty="0"/>
              <a:t>// иерархии элементов. Новая операция = новый посетитель.</a:t>
            </a:r>
          </a:p>
          <a:p>
            <a:r>
              <a:rPr lang="ru-RU" sz="1400" dirty="0"/>
              <a:t>// Посетитель выгодно применять, когда новые элементы</a:t>
            </a:r>
          </a:p>
          <a:p>
            <a:r>
              <a:rPr lang="ru-RU" sz="1400" dirty="0"/>
              <a:t>// добавляются очень редко, а новые операции — часто</a:t>
            </a:r>
            <a:r>
              <a:rPr lang="ru-RU" sz="1400" dirty="0" smtClean="0"/>
              <a:t>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431457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Ланцюжок</a:t>
            </a:r>
            <a:r>
              <a:rPr lang="ru-RU" sz="3200" b="1" dirty="0">
                <a:solidFill>
                  <a:srgbClr val="C00000"/>
                </a:solidFill>
              </a:rPr>
              <a:t> </a:t>
            </a:r>
            <a:r>
              <a:rPr lang="ru-RU" sz="3200" b="1" dirty="0" err="1">
                <a:solidFill>
                  <a:srgbClr val="C00000"/>
                </a:solidFill>
              </a:rPr>
              <a:t>обов'язків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2422" y="967598"/>
            <a:ext cx="86703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У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прикладі</a:t>
            </a:r>
            <a:r>
              <a:rPr lang="ru-RU" dirty="0"/>
              <a:t> </a:t>
            </a:r>
            <a:r>
              <a:rPr lang="ru-RU" dirty="0" err="1"/>
              <a:t>Ланцюжок</a:t>
            </a:r>
            <a:r>
              <a:rPr lang="ru-RU" dirty="0"/>
              <a:t> </a:t>
            </a:r>
            <a:r>
              <a:rPr lang="ru-RU" dirty="0" err="1"/>
              <a:t>обов'язків</a:t>
            </a:r>
            <a:r>
              <a:rPr lang="ru-RU" dirty="0"/>
              <a:t> </a:t>
            </a:r>
            <a:r>
              <a:rPr lang="ru-RU" dirty="0" err="1"/>
              <a:t>відповідає</a:t>
            </a:r>
            <a:r>
              <a:rPr lang="ru-RU" dirty="0"/>
              <a:t> за показ </a:t>
            </a:r>
            <a:r>
              <a:rPr lang="ru-RU" dirty="0" err="1"/>
              <a:t>контекстної</a:t>
            </a:r>
            <a:r>
              <a:rPr lang="ru-RU" dirty="0"/>
              <a:t> </a:t>
            </a:r>
            <a:r>
              <a:rPr lang="ru-RU" dirty="0" err="1"/>
              <a:t>допомоги</a:t>
            </a:r>
            <a:r>
              <a:rPr lang="ru-RU" dirty="0"/>
              <a:t> для </a:t>
            </a:r>
            <a:r>
              <a:rPr lang="ru-RU" dirty="0" err="1"/>
              <a:t>активних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 </a:t>
            </a:r>
            <a:r>
              <a:rPr lang="ru-RU" dirty="0" err="1"/>
              <a:t>призначеного</a:t>
            </a:r>
            <a:r>
              <a:rPr lang="ru-RU" dirty="0"/>
              <a:t> для </a:t>
            </a:r>
            <a:r>
              <a:rPr lang="ru-RU" dirty="0" err="1"/>
              <a:t>користувача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80364" y="1650999"/>
            <a:ext cx="5263636" cy="469282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1650999"/>
            <a:ext cx="3857367" cy="493981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500" dirty="0" err="1"/>
              <a:t>Графічний</a:t>
            </a:r>
            <a:r>
              <a:rPr lang="ru-RU" sz="1500" dirty="0"/>
              <a:t> </a:t>
            </a:r>
            <a:r>
              <a:rPr lang="ru-RU" sz="1500" dirty="0" err="1"/>
              <a:t>інтерфейс</a:t>
            </a:r>
            <a:r>
              <a:rPr lang="ru-RU" sz="1500" dirty="0"/>
              <a:t> </a:t>
            </a:r>
            <a:r>
              <a:rPr lang="ru-RU" sz="1500" dirty="0" err="1"/>
              <a:t>програми</a:t>
            </a:r>
            <a:r>
              <a:rPr lang="ru-RU" sz="1500" dirty="0"/>
              <a:t> </a:t>
            </a:r>
            <a:r>
              <a:rPr lang="ru-RU" sz="1500" dirty="0" err="1"/>
              <a:t>зазвичай</a:t>
            </a:r>
            <a:r>
              <a:rPr lang="ru-RU" sz="1500" dirty="0"/>
              <a:t> </a:t>
            </a:r>
            <a:r>
              <a:rPr lang="ru-RU" sz="1500" dirty="0" err="1"/>
              <a:t>структурований</a:t>
            </a:r>
            <a:r>
              <a:rPr lang="ru-RU" sz="1500" dirty="0"/>
              <a:t> у </a:t>
            </a:r>
            <a:r>
              <a:rPr lang="ru-RU" sz="1500" dirty="0" err="1"/>
              <a:t>вигляді</a:t>
            </a:r>
            <a:r>
              <a:rPr lang="ru-RU" sz="1500" dirty="0"/>
              <a:t> дерева. </a:t>
            </a:r>
            <a:r>
              <a:rPr lang="ru-RU" sz="1500" dirty="0" err="1"/>
              <a:t>Клас</a:t>
            </a:r>
            <a:r>
              <a:rPr lang="ru-RU" sz="1500" dirty="0"/>
              <a:t> </a:t>
            </a:r>
            <a:r>
              <a:rPr lang="ru-RU" sz="1500" dirty="0" err="1"/>
              <a:t>Діалог</a:t>
            </a:r>
            <a:r>
              <a:rPr lang="ru-RU" sz="1500" dirty="0"/>
              <a:t>, </a:t>
            </a:r>
            <a:r>
              <a:rPr lang="ru-RU" sz="1500" dirty="0" err="1"/>
              <a:t>що</a:t>
            </a:r>
            <a:r>
              <a:rPr lang="ru-RU" sz="1500" dirty="0"/>
              <a:t> </a:t>
            </a:r>
            <a:r>
              <a:rPr lang="ru-RU" sz="1500" dirty="0" err="1"/>
              <a:t>відображає</a:t>
            </a:r>
            <a:r>
              <a:rPr lang="ru-RU" sz="1500" dirty="0"/>
              <a:t> все </a:t>
            </a:r>
            <a:r>
              <a:rPr lang="ru-RU" sz="1500" dirty="0" err="1"/>
              <a:t>вікно</a:t>
            </a:r>
            <a:r>
              <a:rPr lang="ru-RU" sz="1500" dirty="0"/>
              <a:t> </a:t>
            </a:r>
            <a:r>
              <a:rPr lang="ru-RU" sz="1500" dirty="0" err="1"/>
              <a:t>програми</a:t>
            </a:r>
            <a:r>
              <a:rPr lang="ru-RU" sz="1500" dirty="0"/>
              <a:t> - </a:t>
            </a:r>
            <a:r>
              <a:rPr lang="ru-RU" sz="1500" dirty="0" err="1"/>
              <a:t>це</a:t>
            </a:r>
            <a:r>
              <a:rPr lang="ru-RU" sz="1500" dirty="0"/>
              <a:t> </a:t>
            </a:r>
            <a:r>
              <a:rPr lang="ru-RU" sz="1500" dirty="0" err="1"/>
              <a:t>корінь</a:t>
            </a:r>
            <a:r>
              <a:rPr lang="ru-RU" sz="1500" dirty="0"/>
              <a:t> дерева. </a:t>
            </a:r>
            <a:r>
              <a:rPr lang="ru-RU" sz="1500" dirty="0" err="1"/>
              <a:t>Діалог</a:t>
            </a:r>
            <a:r>
              <a:rPr lang="ru-RU" sz="1500" dirty="0"/>
              <a:t> </a:t>
            </a:r>
            <a:r>
              <a:rPr lang="ru-RU" sz="1500" dirty="0" err="1"/>
              <a:t>містить</a:t>
            </a:r>
            <a:r>
              <a:rPr lang="ru-RU" sz="1500" dirty="0"/>
              <a:t> </a:t>
            </a:r>
            <a:r>
              <a:rPr lang="ru-RU" sz="1500" dirty="0" err="1"/>
              <a:t>Панелі</a:t>
            </a:r>
            <a:r>
              <a:rPr lang="ru-RU" sz="1500" dirty="0"/>
              <a:t>, </a:t>
            </a:r>
            <a:r>
              <a:rPr lang="ru-RU" sz="1500" dirty="0" err="1"/>
              <a:t>які</a:t>
            </a:r>
            <a:r>
              <a:rPr lang="ru-RU" sz="1500" dirty="0"/>
              <a:t>, в свою </a:t>
            </a:r>
            <a:r>
              <a:rPr lang="ru-RU" sz="1500" dirty="0" err="1"/>
              <a:t>чергу</a:t>
            </a:r>
            <a:r>
              <a:rPr lang="ru-RU" sz="1500" dirty="0"/>
              <a:t>, </a:t>
            </a:r>
            <a:r>
              <a:rPr lang="ru-RU" sz="1500" dirty="0" err="1"/>
              <a:t>можуть</a:t>
            </a:r>
            <a:r>
              <a:rPr lang="ru-RU" sz="1500" dirty="0"/>
              <a:t> </a:t>
            </a:r>
            <a:r>
              <a:rPr lang="ru-RU" sz="1500" dirty="0" err="1"/>
              <a:t>містити</a:t>
            </a:r>
            <a:r>
              <a:rPr lang="ru-RU" sz="1500" dirty="0"/>
              <a:t> </a:t>
            </a:r>
            <a:r>
              <a:rPr lang="ru-RU" sz="1500" dirty="0" err="1"/>
              <a:t>або</a:t>
            </a:r>
            <a:r>
              <a:rPr lang="ru-RU" sz="1500" dirty="0"/>
              <a:t> </a:t>
            </a:r>
            <a:r>
              <a:rPr lang="ru-RU" sz="1500" dirty="0" err="1"/>
              <a:t>інші</a:t>
            </a:r>
            <a:r>
              <a:rPr lang="ru-RU" sz="1500" dirty="0"/>
              <a:t> </a:t>
            </a:r>
            <a:r>
              <a:rPr lang="ru-RU" sz="1500" dirty="0" err="1"/>
              <a:t>вкладені</a:t>
            </a:r>
            <a:r>
              <a:rPr lang="ru-RU" sz="1500" dirty="0"/>
              <a:t> </a:t>
            </a:r>
            <a:r>
              <a:rPr lang="ru-RU" sz="1500" dirty="0" err="1"/>
              <a:t>панелі</a:t>
            </a:r>
            <a:r>
              <a:rPr lang="ru-RU" sz="1500" dirty="0"/>
              <a:t>, </a:t>
            </a:r>
            <a:r>
              <a:rPr lang="ru-RU" sz="1500" dirty="0" err="1"/>
              <a:t>або</a:t>
            </a:r>
            <a:r>
              <a:rPr lang="ru-RU" sz="1500" dirty="0"/>
              <a:t> </a:t>
            </a:r>
            <a:r>
              <a:rPr lang="ru-RU" sz="1500" dirty="0" err="1"/>
              <a:t>прості</a:t>
            </a:r>
            <a:r>
              <a:rPr lang="ru-RU" sz="1500" dirty="0"/>
              <a:t> </a:t>
            </a:r>
            <a:r>
              <a:rPr lang="ru-RU" sz="1500" dirty="0" err="1"/>
              <a:t>елементи</a:t>
            </a:r>
            <a:r>
              <a:rPr lang="ru-RU" sz="1500" dirty="0"/>
              <a:t>, на </a:t>
            </a:r>
            <a:r>
              <a:rPr lang="ru-RU" sz="1500" dirty="0" err="1"/>
              <a:t>кшталт</a:t>
            </a:r>
            <a:r>
              <a:rPr lang="ru-RU" sz="1500" dirty="0"/>
              <a:t> Кнопок.</a:t>
            </a:r>
          </a:p>
          <a:p>
            <a:r>
              <a:rPr lang="ru-RU" sz="1500" dirty="0" err="1"/>
              <a:t>Прості</a:t>
            </a:r>
            <a:r>
              <a:rPr lang="ru-RU" sz="1500" dirty="0"/>
              <a:t> </a:t>
            </a:r>
            <a:r>
              <a:rPr lang="ru-RU" sz="1500" dirty="0" err="1"/>
              <a:t>елементи</a:t>
            </a:r>
            <a:r>
              <a:rPr lang="ru-RU" sz="1500" dirty="0"/>
              <a:t> </a:t>
            </a:r>
            <a:r>
              <a:rPr lang="ru-RU" sz="1500" dirty="0" err="1"/>
              <a:t>можуть</a:t>
            </a:r>
            <a:r>
              <a:rPr lang="ru-RU" sz="1500" dirty="0"/>
              <a:t> </a:t>
            </a:r>
            <a:r>
              <a:rPr lang="ru-RU" sz="1500" dirty="0" err="1"/>
              <a:t>показувати</a:t>
            </a:r>
            <a:r>
              <a:rPr lang="ru-RU" sz="1500" dirty="0"/>
              <a:t> </a:t>
            </a:r>
            <a:r>
              <a:rPr lang="ru-RU" sz="1500" dirty="0" err="1"/>
              <a:t>невеликі</a:t>
            </a:r>
            <a:r>
              <a:rPr lang="ru-RU" sz="1500" dirty="0"/>
              <a:t> </a:t>
            </a:r>
            <a:r>
              <a:rPr lang="ru-RU" sz="1500" dirty="0" err="1"/>
              <a:t>підказки</a:t>
            </a:r>
            <a:r>
              <a:rPr lang="ru-RU" sz="1500" dirty="0"/>
              <a:t>, </a:t>
            </a:r>
            <a:r>
              <a:rPr lang="ru-RU" sz="1500" dirty="0" err="1"/>
              <a:t>якщо</a:t>
            </a:r>
            <a:r>
              <a:rPr lang="ru-RU" sz="1500" dirty="0"/>
              <a:t> для них </a:t>
            </a:r>
            <a:r>
              <a:rPr lang="ru-RU" sz="1500" dirty="0" err="1"/>
              <a:t>вказаний</a:t>
            </a:r>
            <a:r>
              <a:rPr lang="ru-RU" sz="1500" dirty="0"/>
              <a:t> текст </a:t>
            </a:r>
            <a:r>
              <a:rPr lang="ru-RU" sz="1500" dirty="0" err="1"/>
              <a:t>допомоги</a:t>
            </a:r>
            <a:r>
              <a:rPr lang="ru-RU" sz="1500" dirty="0"/>
              <a:t>. Але є і </a:t>
            </a:r>
            <a:r>
              <a:rPr lang="ru-RU" sz="1500" dirty="0" err="1"/>
              <a:t>більш</a:t>
            </a:r>
            <a:r>
              <a:rPr lang="ru-RU" sz="1500" dirty="0"/>
              <a:t> </a:t>
            </a:r>
            <a:r>
              <a:rPr lang="ru-RU" sz="1500" dirty="0" err="1"/>
              <a:t>складні</a:t>
            </a:r>
            <a:r>
              <a:rPr lang="ru-RU" sz="1500" dirty="0"/>
              <a:t> </a:t>
            </a:r>
            <a:r>
              <a:rPr lang="ru-RU" sz="1500" dirty="0" err="1"/>
              <a:t>компоненти</a:t>
            </a:r>
            <a:r>
              <a:rPr lang="ru-RU" sz="1500" dirty="0"/>
              <a:t>, для </a:t>
            </a:r>
            <a:r>
              <a:rPr lang="ru-RU" sz="1500" dirty="0" err="1"/>
              <a:t>яких</a:t>
            </a:r>
            <a:r>
              <a:rPr lang="ru-RU" sz="1500" dirty="0"/>
              <a:t> </a:t>
            </a:r>
            <a:r>
              <a:rPr lang="ru-RU" sz="1500" dirty="0" err="1"/>
              <a:t>цей</a:t>
            </a:r>
            <a:r>
              <a:rPr lang="ru-RU" sz="1500" dirty="0"/>
              <a:t> </a:t>
            </a:r>
            <a:r>
              <a:rPr lang="ru-RU" sz="1500" dirty="0" err="1"/>
              <a:t>спосіб</a:t>
            </a:r>
            <a:r>
              <a:rPr lang="ru-RU" sz="1500" dirty="0"/>
              <a:t> </a:t>
            </a:r>
            <a:r>
              <a:rPr lang="ru-RU" sz="1500" dirty="0" err="1"/>
              <a:t>демонстрації</a:t>
            </a:r>
            <a:r>
              <a:rPr lang="ru-RU" sz="1500" dirty="0"/>
              <a:t> </a:t>
            </a:r>
            <a:r>
              <a:rPr lang="ru-RU" sz="1500" dirty="0" err="1"/>
              <a:t>допомоги</a:t>
            </a:r>
            <a:r>
              <a:rPr lang="ru-RU" sz="1500" dirty="0"/>
              <a:t> </a:t>
            </a:r>
            <a:r>
              <a:rPr lang="ru-RU" sz="1500" dirty="0" err="1"/>
              <a:t>занадто</a:t>
            </a:r>
            <a:r>
              <a:rPr lang="ru-RU" sz="1500" dirty="0"/>
              <a:t> </a:t>
            </a:r>
            <a:r>
              <a:rPr lang="ru-RU" sz="1500" dirty="0" err="1"/>
              <a:t>простий</a:t>
            </a:r>
            <a:r>
              <a:rPr lang="ru-RU" sz="1500" dirty="0"/>
              <a:t>. Вони </a:t>
            </a:r>
            <a:r>
              <a:rPr lang="ru-RU" sz="1500" dirty="0" err="1"/>
              <a:t>визначають</a:t>
            </a:r>
            <a:r>
              <a:rPr lang="ru-RU" sz="1500" dirty="0"/>
              <a:t> </a:t>
            </a:r>
            <a:r>
              <a:rPr lang="ru-RU" sz="1500" dirty="0" err="1"/>
              <a:t>власний</a:t>
            </a:r>
            <a:r>
              <a:rPr lang="ru-RU" sz="1500" dirty="0"/>
              <a:t> </a:t>
            </a:r>
            <a:r>
              <a:rPr lang="ru-RU" sz="1500" dirty="0" err="1"/>
              <a:t>спосіб</a:t>
            </a:r>
            <a:r>
              <a:rPr lang="ru-RU" sz="1500" dirty="0"/>
              <a:t> </a:t>
            </a:r>
            <a:r>
              <a:rPr lang="ru-RU" sz="1500" dirty="0" err="1"/>
              <a:t>відображення</a:t>
            </a:r>
            <a:r>
              <a:rPr lang="ru-RU" sz="1500" dirty="0"/>
              <a:t> </a:t>
            </a:r>
            <a:r>
              <a:rPr lang="ru-RU" sz="1500" dirty="0" err="1"/>
              <a:t>контекстної</a:t>
            </a:r>
            <a:r>
              <a:rPr lang="ru-RU" sz="1500" dirty="0"/>
              <a:t> </a:t>
            </a:r>
            <a:r>
              <a:rPr lang="ru-RU" sz="1500" dirty="0" err="1"/>
              <a:t>допомоги</a:t>
            </a:r>
            <a:r>
              <a:rPr lang="ru-RU" sz="1500" dirty="0" smtClean="0"/>
              <a:t>.</a:t>
            </a:r>
          </a:p>
          <a:p>
            <a:r>
              <a:rPr lang="ru-RU" sz="1500" dirty="0"/>
              <a:t>Коли </a:t>
            </a:r>
            <a:r>
              <a:rPr lang="ru-RU" sz="1500" dirty="0" err="1"/>
              <a:t>користувач</a:t>
            </a:r>
            <a:r>
              <a:rPr lang="ru-RU" sz="1500" dirty="0"/>
              <a:t> наводить </a:t>
            </a:r>
            <a:r>
              <a:rPr lang="ru-RU" sz="1500" dirty="0" err="1"/>
              <a:t>вказівник</a:t>
            </a:r>
            <a:r>
              <a:rPr lang="ru-RU" sz="1500" dirty="0"/>
              <a:t> на </a:t>
            </a:r>
            <a:r>
              <a:rPr lang="ru-RU" sz="1500" dirty="0" err="1"/>
              <a:t>елемент</a:t>
            </a:r>
            <a:r>
              <a:rPr lang="ru-RU" sz="1500" dirty="0"/>
              <a:t> і </a:t>
            </a:r>
            <a:r>
              <a:rPr lang="ru-RU" sz="1500" dirty="0" err="1"/>
              <a:t>тисне</a:t>
            </a:r>
            <a:r>
              <a:rPr lang="ru-RU" sz="1500" dirty="0"/>
              <a:t> кнопку F1, </a:t>
            </a:r>
            <a:r>
              <a:rPr lang="ru-RU" sz="1500" dirty="0" err="1"/>
              <a:t>додаток</a:t>
            </a:r>
            <a:r>
              <a:rPr lang="ru-RU" sz="1500" dirty="0"/>
              <a:t> </a:t>
            </a:r>
            <a:r>
              <a:rPr lang="ru-RU" sz="1500" dirty="0" err="1"/>
              <a:t>шле</a:t>
            </a:r>
            <a:r>
              <a:rPr lang="ru-RU" sz="1500" dirty="0"/>
              <a:t> </a:t>
            </a:r>
            <a:r>
              <a:rPr lang="ru-RU" sz="1500" dirty="0" err="1"/>
              <a:t>цьому</a:t>
            </a:r>
            <a:r>
              <a:rPr lang="ru-RU" sz="1500" dirty="0"/>
              <a:t> </a:t>
            </a:r>
            <a:r>
              <a:rPr lang="ru-RU" sz="1500" dirty="0" err="1"/>
              <a:t>елементу</a:t>
            </a:r>
            <a:r>
              <a:rPr lang="ru-RU" sz="1500" dirty="0"/>
              <a:t> запит на показ </a:t>
            </a:r>
            <a:r>
              <a:rPr lang="ru-RU" sz="1500" dirty="0" err="1"/>
              <a:t>допомоги</a:t>
            </a:r>
            <a:r>
              <a:rPr lang="ru-RU" sz="1500" dirty="0"/>
              <a:t>. </a:t>
            </a:r>
            <a:r>
              <a:rPr lang="ru-RU" sz="1500" dirty="0" err="1"/>
              <a:t>Якщо</a:t>
            </a:r>
            <a:r>
              <a:rPr lang="ru-RU" sz="1500" dirty="0"/>
              <a:t> </a:t>
            </a:r>
            <a:r>
              <a:rPr lang="ru-RU" sz="1500" dirty="0" err="1"/>
              <a:t>він</a:t>
            </a:r>
            <a:r>
              <a:rPr lang="ru-RU" sz="1500" dirty="0"/>
              <a:t> не </a:t>
            </a:r>
            <a:r>
              <a:rPr lang="ru-RU" sz="1500" dirty="0" err="1"/>
              <a:t>містить</a:t>
            </a:r>
            <a:r>
              <a:rPr lang="ru-RU" sz="1500" dirty="0"/>
              <a:t> </a:t>
            </a:r>
            <a:r>
              <a:rPr lang="ru-RU" sz="1500" dirty="0" err="1"/>
              <a:t>ніякої</a:t>
            </a:r>
            <a:r>
              <a:rPr lang="ru-RU" sz="1500" dirty="0"/>
              <a:t> </a:t>
            </a:r>
            <a:r>
              <a:rPr lang="ru-RU" sz="1500" dirty="0" err="1"/>
              <a:t>довідкової</a:t>
            </a:r>
            <a:r>
              <a:rPr lang="ru-RU" sz="1500" dirty="0"/>
              <a:t> </a:t>
            </a:r>
            <a:r>
              <a:rPr lang="ru-RU" sz="1500" dirty="0" err="1"/>
              <a:t>інформації</a:t>
            </a:r>
            <a:r>
              <a:rPr lang="ru-RU" sz="1500" dirty="0"/>
              <a:t>, запит </a:t>
            </a:r>
            <a:r>
              <a:rPr lang="ru-RU" sz="1500" dirty="0" err="1"/>
              <a:t>подорожує</a:t>
            </a:r>
            <a:r>
              <a:rPr lang="ru-RU" sz="1500" dirty="0"/>
              <a:t> </a:t>
            </a:r>
            <a:r>
              <a:rPr lang="ru-RU" sz="1500" dirty="0" err="1"/>
              <a:t>далі</a:t>
            </a:r>
            <a:r>
              <a:rPr lang="ru-RU" sz="1500" dirty="0"/>
              <a:t> за списком контейнера </a:t>
            </a:r>
            <a:r>
              <a:rPr lang="ru-RU" sz="1500" dirty="0" err="1"/>
              <a:t>елемента</a:t>
            </a:r>
            <a:r>
              <a:rPr lang="ru-RU" sz="1500" dirty="0"/>
              <a:t>, </a:t>
            </a:r>
            <a:r>
              <a:rPr lang="ru-RU" sz="1500" dirty="0" err="1"/>
              <a:t>поки</a:t>
            </a:r>
            <a:r>
              <a:rPr lang="ru-RU" sz="1500" dirty="0"/>
              <a:t> не </a:t>
            </a:r>
            <a:r>
              <a:rPr lang="ru-RU" sz="1500" dirty="0" err="1"/>
              <a:t>знаходиться</a:t>
            </a:r>
            <a:r>
              <a:rPr lang="ru-RU" sz="1500" dirty="0"/>
              <a:t> той, </a:t>
            </a:r>
            <a:r>
              <a:rPr lang="ru-RU" sz="1500" dirty="0" err="1"/>
              <a:t>який</a:t>
            </a:r>
            <a:r>
              <a:rPr lang="ru-RU" sz="1500" dirty="0"/>
              <a:t> </a:t>
            </a:r>
            <a:r>
              <a:rPr lang="ru-RU" sz="1500" dirty="0" err="1"/>
              <a:t>здатний</a:t>
            </a:r>
            <a:r>
              <a:rPr lang="ru-RU" sz="1500" dirty="0"/>
              <a:t> </a:t>
            </a:r>
            <a:r>
              <a:rPr lang="ru-RU" sz="1500" dirty="0" err="1"/>
              <a:t>відобразити</a:t>
            </a:r>
            <a:r>
              <a:rPr lang="ru-RU" sz="1500" dirty="0"/>
              <a:t> </a:t>
            </a:r>
            <a:r>
              <a:rPr lang="ru-RU" sz="1500" dirty="0" err="1"/>
              <a:t>допомогу</a:t>
            </a:r>
            <a:r>
              <a:rPr lang="ru-RU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905704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Шаблонний</a:t>
            </a:r>
            <a:r>
              <a:rPr lang="ru-RU" sz="3200" b="1" dirty="0">
                <a:solidFill>
                  <a:srgbClr val="C00000"/>
                </a:solidFill>
              </a:rPr>
              <a:t> метод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60500" y="948690"/>
            <a:ext cx="7124700" cy="5909310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/>
              <a:t>class </a:t>
            </a:r>
            <a:r>
              <a:rPr lang="en-GB" sz="1400" dirty="0" err="1"/>
              <a:t>XMLExportVisitor</a:t>
            </a:r>
            <a:r>
              <a:rPr lang="en-GB" sz="1400" dirty="0"/>
              <a:t> is</a:t>
            </a:r>
          </a:p>
          <a:p>
            <a:r>
              <a:rPr lang="en-GB" sz="1400" dirty="0"/>
              <a:t>    method </a:t>
            </a:r>
            <a:r>
              <a:rPr lang="en-GB" sz="1400" dirty="0" err="1"/>
              <a:t>visitDot</a:t>
            </a:r>
            <a:r>
              <a:rPr lang="en-GB" sz="1400" dirty="0"/>
              <a:t>(d: Dot) is</a:t>
            </a:r>
          </a:p>
          <a:p>
            <a:r>
              <a:rPr lang="en-GB" sz="1400" dirty="0"/>
              <a:t>        // </a:t>
            </a:r>
            <a:r>
              <a:rPr lang="ru-RU" sz="1400" dirty="0"/>
              <a:t>Экспорт </a:t>
            </a:r>
            <a:r>
              <a:rPr lang="en-GB" sz="1400" dirty="0"/>
              <a:t>id </a:t>
            </a:r>
            <a:r>
              <a:rPr lang="ru-RU" sz="1400" dirty="0"/>
              <a:t>и координат центра точки.</a:t>
            </a:r>
          </a:p>
          <a:p>
            <a:endParaRPr lang="ru-RU" sz="1400" dirty="0"/>
          </a:p>
          <a:p>
            <a:r>
              <a:rPr lang="ru-RU" sz="1400" dirty="0"/>
              <a:t>    </a:t>
            </a:r>
            <a:r>
              <a:rPr lang="en-GB" sz="1400" dirty="0"/>
              <a:t>method </a:t>
            </a:r>
            <a:r>
              <a:rPr lang="en-GB" sz="1400" dirty="0" err="1"/>
              <a:t>visitCircle</a:t>
            </a:r>
            <a:r>
              <a:rPr lang="en-GB" sz="1400" dirty="0"/>
              <a:t>(c: Circle) is</a:t>
            </a:r>
          </a:p>
          <a:p>
            <a:r>
              <a:rPr lang="en-GB" sz="1400" dirty="0"/>
              <a:t>        // </a:t>
            </a:r>
            <a:r>
              <a:rPr lang="ru-RU" sz="1400" dirty="0"/>
              <a:t>Экспорт </a:t>
            </a:r>
            <a:r>
              <a:rPr lang="en-GB" sz="1400" dirty="0"/>
              <a:t>id, </a:t>
            </a:r>
            <a:r>
              <a:rPr lang="ru-RU" sz="1400" dirty="0" err="1"/>
              <a:t>кординат</a:t>
            </a:r>
            <a:r>
              <a:rPr lang="ru-RU" sz="1400" dirty="0"/>
              <a:t> центра и радиуса окружности.</a:t>
            </a:r>
          </a:p>
          <a:p>
            <a:endParaRPr lang="ru-RU" sz="1400" dirty="0"/>
          </a:p>
          <a:p>
            <a:r>
              <a:rPr lang="ru-RU" sz="1400" dirty="0"/>
              <a:t>    </a:t>
            </a:r>
            <a:r>
              <a:rPr lang="en-GB" sz="1400" dirty="0"/>
              <a:t>method </a:t>
            </a:r>
            <a:r>
              <a:rPr lang="en-GB" sz="1400" dirty="0" err="1"/>
              <a:t>visitRectangle</a:t>
            </a:r>
            <a:r>
              <a:rPr lang="en-GB" sz="1400" dirty="0"/>
              <a:t>(r: Rectangle) is</a:t>
            </a:r>
          </a:p>
          <a:p>
            <a:r>
              <a:rPr lang="en-GB" sz="1400" dirty="0"/>
              <a:t>        // </a:t>
            </a:r>
            <a:r>
              <a:rPr lang="ru-RU" sz="1400" dirty="0"/>
              <a:t>Экспорт </a:t>
            </a:r>
            <a:r>
              <a:rPr lang="en-GB" sz="1400" dirty="0"/>
              <a:t>id, </a:t>
            </a:r>
            <a:r>
              <a:rPr lang="ru-RU" sz="1400" dirty="0" err="1"/>
              <a:t>кординат</a:t>
            </a:r>
            <a:r>
              <a:rPr lang="ru-RU" sz="1400" dirty="0"/>
              <a:t> левого-верхнего угла, ширины и</a:t>
            </a:r>
          </a:p>
          <a:p>
            <a:r>
              <a:rPr lang="ru-RU" sz="1400" dirty="0"/>
              <a:t>        // высоты прямоугольника.</a:t>
            </a:r>
          </a:p>
          <a:p>
            <a:endParaRPr lang="ru-RU" sz="1400" dirty="0"/>
          </a:p>
          <a:p>
            <a:r>
              <a:rPr lang="ru-RU" sz="1400" dirty="0"/>
              <a:t>    </a:t>
            </a:r>
            <a:r>
              <a:rPr lang="en-GB" sz="1400" dirty="0"/>
              <a:t>method </a:t>
            </a:r>
            <a:r>
              <a:rPr lang="en-GB" sz="1400" dirty="0" err="1"/>
              <a:t>visitCompoundShape</a:t>
            </a:r>
            <a:r>
              <a:rPr lang="en-GB" sz="1400" dirty="0"/>
              <a:t>(</a:t>
            </a:r>
            <a:r>
              <a:rPr lang="en-GB" sz="1400" dirty="0" err="1"/>
              <a:t>cs</a:t>
            </a:r>
            <a:r>
              <a:rPr lang="en-GB" sz="1400" dirty="0"/>
              <a:t>: </a:t>
            </a:r>
            <a:r>
              <a:rPr lang="en-GB" sz="1400" dirty="0" err="1"/>
              <a:t>CompoundShape</a:t>
            </a:r>
            <a:r>
              <a:rPr lang="en-GB" sz="1400" dirty="0"/>
              <a:t>) is</a:t>
            </a:r>
          </a:p>
          <a:p>
            <a:r>
              <a:rPr lang="en-GB" sz="1400" dirty="0"/>
              <a:t>        // </a:t>
            </a:r>
            <a:r>
              <a:rPr lang="ru-RU" sz="1400" dirty="0"/>
              <a:t>Экспорт </a:t>
            </a:r>
            <a:r>
              <a:rPr lang="en-GB" sz="1400" dirty="0"/>
              <a:t>id </a:t>
            </a:r>
            <a:r>
              <a:rPr lang="ru-RU" sz="1400" dirty="0"/>
              <a:t>составной фигуры, а также списка </a:t>
            </a:r>
            <a:r>
              <a:rPr lang="en-GB" sz="1400" dirty="0"/>
              <a:t>id</a:t>
            </a:r>
          </a:p>
          <a:p>
            <a:r>
              <a:rPr lang="en-GB" sz="1400" dirty="0"/>
              <a:t>        // </a:t>
            </a:r>
            <a:r>
              <a:rPr lang="ru-RU" sz="1400" dirty="0" err="1"/>
              <a:t>подфигур</a:t>
            </a:r>
            <a:r>
              <a:rPr lang="ru-RU" sz="1400" dirty="0"/>
              <a:t>, из которых она состоит.</a:t>
            </a:r>
          </a:p>
          <a:p>
            <a:endParaRPr lang="ru-RU" sz="1400" dirty="0"/>
          </a:p>
          <a:p>
            <a:r>
              <a:rPr lang="ru-RU" sz="1400" dirty="0" smtClean="0"/>
              <a:t>// </a:t>
            </a:r>
            <a:r>
              <a:rPr lang="ru-RU" sz="1400" dirty="0"/>
              <a:t>Приложение может применять посетителя к любому набору</a:t>
            </a:r>
          </a:p>
          <a:p>
            <a:r>
              <a:rPr lang="ru-RU" sz="1400" dirty="0"/>
              <a:t>// объектов элементов, даже не уточняя их типы. Нужный метод</a:t>
            </a:r>
          </a:p>
          <a:p>
            <a:r>
              <a:rPr lang="ru-RU" sz="1400" dirty="0"/>
              <a:t>// посетителя будет выбран благодаря проходу через метод </a:t>
            </a:r>
            <a:r>
              <a:rPr lang="en-GB" sz="1400" dirty="0"/>
              <a:t>accept.</a:t>
            </a:r>
          </a:p>
          <a:p>
            <a:r>
              <a:rPr lang="en-GB" sz="1400" dirty="0"/>
              <a:t>class Application is</a:t>
            </a:r>
          </a:p>
          <a:p>
            <a:r>
              <a:rPr lang="en-GB" sz="1400" dirty="0"/>
              <a:t>    field </a:t>
            </a:r>
            <a:r>
              <a:rPr lang="en-GB" sz="1400" dirty="0" err="1"/>
              <a:t>allShapes</a:t>
            </a:r>
            <a:r>
              <a:rPr lang="en-GB" sz="1400" dirty="0"/>
              <a:t>: array of Shapes</a:t>
            </a:r>
          </a:p>
          <a:p>
            <a:endParaRPr lang="en-GB" sz="1400" dirty="0"/>
          </a:p>
          <a:p>
            <a:r>
              <a:rPr lang="en-GB" sz="1400" dirty="0"/>
              <a:t>    method export() is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exportVisitor</a:t>
            </a:r>
            <a:r>
              <a:rPr lang="en-GB" sz="1400" dirty="0"/>
              <a:t> = new </a:t>
            </a:r>
            <a:r>
              <a:rPr lang="en-GB" sz="1400" dirty="0" err="1"/>
              <a:t>XMLExportVisitor</a:t>
            </a:r>
            <a:r>
              <a:rPr lang="en-GB" sz="1400" dirty="0"/>
              <a:t>()</a:t>
            </a:r>
          </a:p>
          <a:p>
            <a:endParaRPr lang="en-GB" sz="1400" dirty="0"/>
          </a:p>
          <a:p>
            <a:r>
              <a:rPr lang="en-GB" sz="1400" dirty="0"/>
              <a:t>        </a:t>
            </a:r>
            <a:r>
              <a:rPr lang="en-GB" sz="1400" dirty="0" err="1"/>
              <a:t>foreach</a:t>
            </a:r>
            <a:r>
              <a:rPr lang="en-GB" sz="1400" dirty="0"/>
              <a:t> (shape in </a:t>
            </a:r>
            <a:r>
              <a:rPr lang="en-GB" sz="1400" dirty="0" err="1"/>
              <a:t>allShapes</a:t>
            </a:r>
            <a:r>
              <a:rPr lang="en-GB" sz="1400" dirty="0"/>
              <a:t>) do</a:t>
            </a:r>
          </a:p>
          <a:p>
            <a:r>
              <a:rPr lang="en-GB" sz="1400" dirty="0"/>
              <a:t>            </a:t>
            </a:r>
            <a:r>
              <a:rPr lang="en-GB" sz="1400" dirty="0" err="1"/>
              <a:t>shape.accept</a:t>
            </a:r>
            <a:r>
              <a:rPr lang="en-GB" sz="1400" dirty="0"/>
              <a:t>(</a:t>
            </a:r>
            <a:r>
              <a:rPr lang="en-GB" sz="1400" dirty="0" err="1"/>
              <a:t>exportVisitor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12575027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Шаблонний</a:t>
            </a:r>
            <a:r>
              <a:rPr lang="ru-RU" sz="3200" b="1" dirty="0">
                <a:solidFill>
                  <a:srgbClr val="C00000"/>
                </a:solidFill>
              </a:rPr>
              <a:t> метод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Застосовність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15900" y="1064548"/>
            <a:ext cx="8712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1.Коли </a:t>
            </a:r>
            <a:r>
              <a:rPr lang="ru-RU" b="1" dirty="0"/>
              <a:t>вам </a:t>
            </a:r>
            <a:r>
              <a:rPr lang="ru-RU" b="1" dirty="0" err="1"/>
              <a:t>потрібно</a:t>
            </a:r>
            <a:r>
              <a:rPr lang="ru-RU" b="1" dirty="0"/>
              <a:t> </a:t>
            </a:r>
            <a:r>
              <a:rPr lang="ru-RU" b="1" dirty="0" err="1"/>
              <a:t>виконати</a:t>
            </a:r>
            <a:r>
              <a:rPr lang="ru-RU" b="1" dirty="0"/>
              <a:t> </a:t>
            </a:r>
            <a:r>
              <a:rPr lang="ru-RU" b="1" dirty="0" err="1"/>
              <a:t>якусь</a:t>
            </a:r>
            <a:r>
              <a:rPr lang="ru-RU" b="1" dirty="0"/>
              <a:t> </a:t>
            </a:r>
            <a:r>
              <a:rPr lang="ru-RU" b="1" dirty="0" err="1"/>
              <a:t>операцію</a:t>
            </a:r>
            <a:r>
              <a:rPr lang="ru-RU" b="1" dirty="0"/>
              <a:t> над </a:t>
            </a:r>
            <a:r>
              <a:rPr lang="ru-RU" b="1" dirty="0" err="1"/>
              <a:t>усіма</a:t>
            </a:r>
            <a:r>
              <a:rPr lang="ru-RU" b="1" dirty="0"/>
              <a:t> </a:t>
            </a:r>
            <a:r>
              <a:rPr lang="ru-RU" b="1" dirty="0" err="1"/>
              <a:t>елементами</a:t>
            </a:r>
            <a:r>
              <a:rPr lang="ru-RU" b="1" dirty="0"/>
              <a:t> </a:t>
            </a:r>
            <a:r>
              <a:rPr lang="ru-RU" b="1" dirty="0" err="1"/>
              <a:t>складної</a:t>
            </a:r>
            <a:r>
              <a:rPr lang="ru-RU" b="1" dirty="0"/>
              <a:t> </a:t>
            </a:r>
            <a:r>
              <a:rPr lang="ru-RU" b="1" dirty="0" err="1"/>
              <a:t>структури</a:t>
            </a:r>
            <a:r>
              <a:rPr lang="ru-RU" b="1" dirty="0"/>
              <a:t> </a:t>
            </a:r>
            <a:r>
              <a:rPr lang="ru-RU" b="1" dirty="0" err="1"/>
              <a:t>об'єктів</a:t>
            </a:r>
            <a:r>
              <a:rPr lang="ru-RU" b="1" dirty="0"/>
              <a:t>, </a:t>
            </a:r>
            <a:r>
              <a:rPr lang="ru-RU" b="1" dirty="0" err="1"/>
              <a:t>наприклад</a:t>
            </a:r>
            <a:r>
              <a:rPr lang="ru-RU" b="1" dirty="0"/>
              <a:t>, деревом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 </a:t>
            </a:r>
            <a:r>
              <a:rPr lang="ru-RU" dirty="0" err="1"/>
              <a:t>Відвідувач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застосовувати</a:t>
            </a:r>
            <a:r>
              <a:rPr lang="ru-RU" dirty="0"/>
              <a:t> одну й ту ж </a:t>
            </a:r>
            <a:r>
              <a:rPr lang="ru-RU" dirty="0" err="1"/>
              <a:t>операцію</a:t>
            </a:r>
            <a:r>
              <a:rPr lang="ru-RU" dirty="0"/>
              <a:t> до </a:t>
            </a:r>
            <a:r>
              <a:rPr lang="ru-RU" dirty="0" err="1"/>
              <a:t>об'єктів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b="1" dirty="0" smtClean="0"/>
              <a:t>2. Коли над </a:t>
            </a:r>
            <a:r>
              <a:rPr lang="ru-RU" b="1" dirty="0" err="1" smtClean="0"/>
              <a:t>об'єктами</a:t>
            </a:r>
            <a:r>
              <a:rPr lang="ru-RU" b="1" dirty="0" smtClean="0"/>
              <a:t> </a:t>
            </a:r>
            <a:r>
              <a:rPr lang="ru-RU" b="1" dirty="0" err="1" smtClean="0"/>
              <a:t>складної</a:t>
            </a:r>
            <a:r>
              <a:rPr lang="ru-RU" b="1" dirty="0" smtClean="0"/>
              <a:t> </a:t>
            </a:r>
            <a:r>
              <a:rPr lang="ru-RU" b="1" dirty="0" err="1" smtClean="0"/>
              <a:t>структури</a:t>
            </a:r>
            <a:r>
              <a:rPr lang="ru-RU" b="1" dirty="0" smtClean="0"/>
              <a:t> </a:t>
            </a:r>
            <a:r>
              <a:rPr lang="ru-RU" b="1" dirty="0" err="1" smtClean="0"/>
              <a:t>об'єктів</a:t>
            </a:r>
            <a:r>
              <a:rPr lang="ru-RU" b="1" dirty="0" smtClean="0"/>
              <a:t> треба </a:t>
            </a:r>
            <a:r>
              <a:rPr lang="ru-RU" b="1" dirty="0" err="1" smtClean="0"/>
              <a:t>виконувати</a:t>
            </a:r>
            <a:r>
              <a:rPr lang="ru-RU" b="1" dirty="0" smtClean="0"/>
              <a:t> </a:t>
            </a:r>
            <a:r>
              <a:rPr lang="ru-RU" b="1" dirty="0" err="1" smtClean="0"/>
              <a:t>деякі</a:t>
            </a:r>
            <a:r>
              <a:rPr lang="ru-RU" b="1" dirty="0" smtClean="0"/>
              <a:t> не </a:t>
            </a:r>
            <a:r>
              <a:rPr lang="ru-RU" b="1" dirty="0" err="1" smtClean="0"/>
              <a:t>пов'язані</a:t>
            </a:r>
            <a:r>
              <a:rPr lang="ru-RU" b="1" dirty="0" smtClean="0"/>
              <a:t> </a:t>
            </a:r>
            <a:r>
              <a:rPr lang="ru-RU" b="1" dirty="0" err="1" smtClean="0"/>
              <a:t>між</a:t>
            </a:r>
            <a:r>
              <a:rPr lang="ru-RU" b="1" dirty="0" smtClean="0"/>
              <a:t> собою </a:t>
            </a:r>
            <a:r>
              <a:rPr lang="ru-RU" b="1" dirty="0" err="1" smtClean="0"/>
              <a:t>операції</a:t>
            </a:r>
            <a:r>
              <a:rPr lang="ru-RU" b="1" dirty="0" smtClean="0"/>
              <a:t>, але </a:t>
            </a:r>
            <a:r>
              <a:rPr lang="ru-RU" b="1" dirty="0" err="1" smtClean="0"/>
              <a:t>ви</a:t>
            </a:r>
            <a:r>
              <a:rPr lang="ru-RU" b="1" dirty="0" smtClean="0"/>
              <a:t> не </a:t>
            </a:r>
            <a:r>
              <a:rPr lang="ru-RU" b="1" dirty="0" err="1" smtClean="0"/>
              <a:t>хочете</a:t>
            </a:r>
            <a:r>
              <a:rPr lang="ru-RU" b="1" dirty="0" smtClean="0"/>
              <a:t> «</a:t>
            </a:r>
            <a:r>
              <a:rPr lang="ru-RU" b="1" dirty="0" err="1" smtClean="0"/>
              <a:t>засмічувати</a:t>
            </a:r>
            <a:r>
              <a:rPr lang="ru-RU" b="1" dirty="0" smtClean="0"/>
              <a:t>» </a:t>
            </a:r>
            <a:r>
              <a:rPr lang="ru-RU" b="1" dirty="0" err="1" smtClean="0"/>
              <a:t>класи</a:t>
            </a:r>
            <a:r>
              <a:rPr lang="ru-RU" b="1" dirty="0" smtClean="0"/>
              <a:t> такими </a:t>
            </a:r>
            <a:r>
              <a:rPr lang="ru-RU" b="1" dirty="0" err="1" smtClean="0"/>
              <a:t>операціями</a:t>
            </a:r>
            <a:r>
              <a:rPr lang="ru-RU" b="1" dirty="0" smtClean="0"/>
              <a:t>.</a:t>
            </a:r>
            <a:endParaRPr lang="ru-RU" b="1" dirty="0"/>
          </a:p>
          <a:p>
            <a:r>
              <a:rPr lang="ru-RU" dirty="0"/>
              <a:t> </a:t>
            </a:r>
          </a:p>
          <a:p>
            <a:r>
              <a:rPr lang="ru-RU" dirty="0"/>
              <a:t> </a:t>
            </a:r>
            <a:r>
              <a:rPr lang="ru-RU" dirty="0" err="1"/>
              <a:t>Відвідувач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витягти</a:t>
            </a:r>
            <a:r>
              <a:rPr lang="ru-RU" dirty="0"/>
              <a:t> </a:t>
            </a:r>
            <a:r>
              <a:rPr lang="ru-RU" dirty="0" err="1"/>
              <a:t>родинні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 з </a:t>
            </a:r>
            <a:r>
              <a:rPr lang="ru-RU" dirty="0" err="1"/>
              <a:t>класів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складають</a:t>
            </a:r>
            <a:r>
              <a:rPr lang="ru-RU" dirty="0"/>
              <a:t> структуру </a:t>
            </a:r>
            <a:r>
              <a:rPr lang="ru-RU" dirty="0" err="1"/>
              <a:t>об'єктів</a:t>
            </a:r>
            <a:r>
              <a:rPr lang="ru-RU" dirty="0"/>
              <a:t>, </a:t>
            </a:r>
            <a:r>
              <a:rPr lang="ru-RU" dirty="0" err="1"/>
              <a:t>помістивши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в один </a:t>
            </a:r>
            <a:r>
              <a:rPr lang="ru-RU" dirty="0" err="1"/>
              <a:t>клас-відвідувач</a:t>
            </a:r>
            <a:r>
              <a:rPr lang="ru-RU" dirty="0"/>
              <a:t>. </a:t>
            </a:r>
            <a:r>
              <a:rPr lang="ru-RU" dirty="0" err="1"/>
              <a:t>Якщо</a:t>
            </a:r>
            <a:r>
              <a:rPr lang="ru-RU" dirty="0"/>
              <a:t> структура </a:t>
            </a:r>
            <a:r>
              <a:rPr lang="ru-RU" dirty="0" err="1"/>
              <a:t>об'єктів</a:t>
            </a:r>
            <a:r>
              <a:rPr lang="ru-RU" dirty="0"/>
              <a:t> є </a:t>
            </a:r>
            <a:r>
              <a:rPr lang="ru-RU" dirty="0" err="1"/>
              <a:t>спільною</a:t>
            </a:r>
            <a:r>
              <a:rPr lang="ru-RU" dirty="0"/>
              <a:t> для </a:t>
            </a:r>
            <a:r>
              <a:rPr lang="ru-RU" dirty="0" err="1"/>
              <a:t>декількох</a:t>
            </a:r>
            <a:r>
              <a:rPr lang="ru-RU" dirty="0"/>
              <a:t> </a:t>
            </a:r>
            <a:r>
              <a:rPr lang="ru-RU" dirty="0" err="1"/>
              <a:t>додатків</a:t>
            </a:r>
            <a:r>
              <a:rPr lang="ru-RU" dirty="0"/>
              <a:t>, то </a:t>
            </a:r>
            <a:r>
              <a:rPr lang="ru-RU" dirty="0" err="1"/>
              <a:t>патерн</a:t>
            </a:r>
            <a:r>
              <a:rPr lang="ru-RU" dirty="0"/>
              <a:t> дозволить в </a:t>
            </a:r>
            <a:r>
              <a:rPr lang="ru-RU" dirty="0" err="1"/>
              <a:t>кожен</a:t>
            </a:r>
            <a:r>
              <a:rPr lang="ru-RU" dirty="0"/>
              <a:t> </a:t>
            </a:r>
            <a:r>
              <a:rPr lang="ru-RU" dirty="0" err="1"/>
              <a:t>додаток</a:t>
            </a:r>
            <a:r>
              <a:rPr lang="ru-RU" dirty="0"/>
              <a:t> </a:t>
            </a:r>
            <a:r>
              <a:rPr lang="ru-RU" dirty="0" err="1"/>
              <a:t>включити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потрібні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 </a:t>
            </a:r>
            <a:r>
              <a:rPr lang="ru-RU" dirty="0" smtClean="0"/>
              <a:t>3.</a:t>
            </a:r>
            <a:r>
              <a:rPr lang="ru-RU" b="1" dirty="0" smtClean="0"/>
              <a:t>Коли </a:t>
            </a:r>
            <a:r>
              <a:rPr lang="ru-RU" b="1" dirty="0"/>
              <a:t>нова </a:t>
            </a:r>
            <a:r>
              <a:rPr lang="ru-RU" b="1" dirty="0" err="1"/>
              <a:t>поведінка</a:t>
            </a:r>
            <a:r>
              <a:rPr lang="ru-RU" b="1" dirty="0"/>
              <a:t> </a:t>
            </a:r>
            <a:r>
              <a:rPr lang="ru-RU" b="1" dirty="0" err="1"/>
              <a:t>має</a:t>
            </a:r>
            <a:r>
              <a:rPr lang="ru-RU" b="1" dirty="0"/>
              <a:t> </a:t>
            </a:r>
            <a:r>
              <a:rPr lang="ru-RU" b="1" dirty="0" err="1"/>
              <a:t>сенс</a:t>
            </a:r>
            <a:r>
              <a:rPr lang="ru-RU" b="1" dirty="0"/>
              <a:t> </a:t>
            </a:r>
            <a:r>
              <a:rPr lang="ru-RU" b="1" dirty="0" err="1"/>
              <a:t>тільки</a:t>
            </a:r>
            <a:r>
              <a:rPr lang="ru-RU" b="1" dirty="0"/>
              <a:t> для </a:t>
            </a:r>
            <a:r>
              <a:rPr lang="ru-RU" b="1" dirty="0" err="1"/>
              <a:t>деяких</a:t>
            </a:r>
            <a:r>
              <a:rPr lang="ru-RU" b="1" dirty="0"/>
              <a:t> </a:t>
            </a:r>
            <a:r>
              <a:rPr lang="ru-RU" b="1" dirty="0" err="1"/>
              <a:t>класів</a:t>
            </a:r>
            <a:r>
              <a:rPr lang="ru-RU" b="1" dirty="0"/>
              <a:t> з </a:t>
            </a:r>
            <a:r>
              <a:rPr lang="ru-RU" b="1" dirty="0" err="1"/>
              <a:t>існуючої</a:t>
            </a:r>
            <a:r>
              <a:rPr lang="ru-RU" b="1" dirty="0"/>
              <a:t> </a:t>
            </a:r>
            <a:r>
              <a:rPr lang="ru-RU" b="1" dirty="0" err="1"/>
              <a:t>ієрархії</a:t>
            </a:r>
            <a:r>
              <a:rPr lang="ru-RU" b="1" dirty="0"/>
              <a:t>.</a:t>
            </a:r>
          </a:p>
          <a:p>
            <a:endParaRPr lang="ru-RU" b="1" dirty="0"/>
          </a:p>
          <a:p>
            <a:r>
              <a:rPr lang="ru-RU" dirty="0"/>
              <a:t> </a:t>
            </a:r>
            <a:r>
              <a:rPr lang="ru-RU" dirty="0" err="1"/>
              <a:t>Відвідувач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визначити</a:t>
            </a:r>
            <a:r>
              <a:rPr lang="ru-RU" dirty="0"/>
              <a:t> </a:t>
            </a:r>
            <a:r>
              <a:rPr lang="ru-RU" dirty="0" err="1"/>
              <a:t>поведінку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для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, </a:t>
            </a:r>
            <a:r>
              <a:rPr lang="ru-RU" dirty="0" err="1"/>
              <a:t>залишивши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порожнім</a:t>
            </a:r>
            <a:r>
              <a:rPr lang="ru-RU" dirty="0"/>
              <a:t> для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інших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339422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Шаблонний</a:t>
            </a:r>
            <a:r>
              <a:rPr lang="ru-RU" sz="3200" b="1" dirty="0">
                <a:solidFill>
                  <a:srgbClr val="C00000"/>
                </a:solidFill>
              </a:rPr>
              <a:t> метод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Реалізація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914687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err="1"/>
              <a:t>Створіть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і </a:t>
            </a:r>
            <a:r>
              <a:rPr lang="ru-RU" dirty="0" err="1"/>
              <a:t>оголосіть</a:t>
            </a:r>
            <a:r>
              <a:rPr lang="ru-RU" dirty="0"/>
              <a:t> в </a:t>
            </a:r>
            <a:r>
              <a:rPr lang="ru-RU" dirty="0" err="1"/>
              <a:t>ньому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«</a:t>
            </a:r>
            <a:r>
              <a:rPr lang="ru-RU" dirty="0" err="1"/>
              <a:t>відвідування</a:t>
            </a:r>
            <a:r>
              <a:rPr lang="ru-RU" dirty="0"/>
              <a:t>» для кожного </a:t>
            </a:r>
            <a:r>
              <a:rPr lang="ru-RU" dirty="0" err="1"/>
              <a:t>класу</a:t>
            </a:r>
            <a:r>
              <a:rPr lang="ru-RU" dirty="0"/>
              <a:t> </a:t>
            </a:r>
            <a:r>
              <a:rPr lang="ru-RU" dirty="0" err="1"/>
              <a:t>елемента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існує</a:t>
            </a:r>
            <a:r>
              <a:rPr lang="ru-RU" dirty="0"/>
              <a:t> в </a:t>
            </a:r>
            <a:r>
              <a:rPr lang="ru-RU" dirty="0" err="1"/>
              <a:t>програмі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 smtClean="0"/>
              <a:t>Опишіть</a:t>
            </a:r>
            <a:r>
              <a:rPr lang="ru-RU" dirty="0" smtClean="0"/>
              <a:t> </a:t>
            </a:r>
            <a:r>
              <a:rPr lang="ru-RU" dirty="0" err="1"/>
              <a:t>інтерфейс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.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працюєте</a:t>
            </a:r>
            <a:r>
              <a:rPr lang="ru-RU" dirty="0"/>
              <a:t> з уже </a:t>
            </a:r>
            <a:r>
              <a:rPr lang="ru-RU" dirty="0" err="1"/>
              <a:t>існуючими</a:t>
            </a:r>
            <a:r>
              <a:rPr lang="ru-RU" dirty="0"/>
              <a:t> </a:t>
            </a:r>
            <a:r>
              <a:rPr lang="ru-RU" dirty="0" err="1"/>
              <a:t>класами</a:t>
            </a:r>
            <a:r>
              <a:rPr lang="ru-RU" dirty="0"/>
              <a:t>, то </a:t>
            </a:r>
            <a:r>
              <a:rPr lang="ru-RU" dirty="0" err="1"/>
              <a:t>оголосіть</a:t>
            </a:r>
            <a:r>
              <a:rPr lang="ru-RU" dirty="0"/>
              <a:t> </a:t>
            </a:r>
            <a:r>
              <a:rPr lang="ru-RU" dirty="0" err="1"/>
              <a:t>абстрактний</a:t>
            </a:r>
            <a:r>
              <a:rPr lang="ru-RU" dirty="0"/>
              <a:t> метод </a:t>
            </a:r>
            <a:r>
              <a:rPr lang="ru-RU" dirty="0" err="1"/>
              <a:t>прийняття</a:t>
            </a:r>
            <a:r>
              <a:rPr lang="ru-RU" dirty="0"/>
              <a:t> </a:t>
            </a:r>
            <a:r>
              <a:rPr lang="ru-RU" dirty="0" err="1"/>
              <a:t>відвідувачів</a:t>
            </a:r>
            <a:r>
              <a:rPr lang="ru-RU" dirty="0"/>
              <a:t> в базовому </a:t>
            </a:r>
            <a:r>
              <a:rPr lang="ru-RU" dirty="0" err="1"/>
              <a:t>класі</a:t>
            </a:r>
            <a:r>
              <a:rPr lang="ru-RU" dirty="0"/>
              <a:t> </a:t>
            </a:r>
            <a:r>
              <a:rPr lang="ru-RU" dirty="0" err="1"/>
              <a:t>ієрархії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 smtClean="0"/>
              <a:t>Реалізуйте</a:t>
            </a:r>
            <a:r>
              <a:rPr lang="ru-RU" dirty="0" smtClean="0"/>
              <a:t>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прийняття</a:t>
            </a:r>
            <a:r>
              <a:rPr lang="ru-RU" dirty="0"/>
              <a:t> у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конкретних</a:t>
            </a:r>
            <a:r>
              <a:rPr lang="ru-RU" dirty="0"/>
              <a:t> </a:t>
            </a:r>
            <a:r>
              <a:rPr lang="ru-RU" dirty="0" err="1"/>
              <a:t>елементах</a:t>
            </a:r>
            <a:r>
              <a:rPr lang="ru-RU" dirty="0"/>
              <a:t>. Вони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переадресовувати</a:t>
            </a:r>
            <a:r>
              <a:rPr lang="ru-RU" dirty="0"/>
              <a:t> </a:t>
            </a:r>
            <a:r>
              <a:rPr lang="ru-RU" dirty="0" err="1"/>
              <a:t>виклики</a:t>
            </a:r>
            <a:r>
              <a:rPr lang="ru-RU" dirty="0"/>
              <a:t> того методу </a:t>
            </a:r>
            <a:r>
              <a:rPr lang="ru-RU" dirty="0" err="1"/>
              <a:t>відвідувача</a:t>
            </a:r>
            <a:r>
              <a:rPr lang="ru-RU" dirty="0"/>
              <a:t>, в </a:t>
            </a:r>
            <a:r>
              <a:rPr lang="ru-RU" dirty="0" err="1"/>
              <a:t>якому</a:t>
            </a:r>
            <a:r>
              <a:rPr lang="ru-RU" dirty="0"/>
              <a:t> тип параметра </a:t>
            </a:r>
            <a:r>
              <a:rPr lang="ru-RU" dirty="0" err="1"/>
              <a:t>збігається</a:t>
            </a:r>
            <a:r>
              <a:rPr lang="ru-RU" dirty="0"/>
              <a:t> з </a:t>
            </a:r>
            <a:r>
              <a:rPr lang="ru-RU" dirty="0" err="1"/>
              <a:t>поточним</a:t>
            </a:r>
            <a:r>
              <a:rPr lang="ru-RU" dirty="0"/>
              <a:t> </a:t>
            </a:r>
            <a:r>
              <a:rPr lang="ru-RU" dirty="0" err="1"/>
              <a:t>класом</a:t>
            </a:r>
            <a:r>
              <a:rPr lang="ru-RU" dirty="0"/>
              <a:t> </a:t>
            </a:r>
            <a:r>
              <a:rPr lang="ru-RU" dirty="0" err="1"/>
              <a:t>елемента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 smtClean="0"/>
              <a:t>Ієрархія</a:t>
            </a:r>
            <a:r>
              <a:rPr lang="ru-RU" dirty="0" smtClean="0"/>
              <a:t> </a:t>
            </a:r>
            <a:r>
              <a:rPr lang="ru-RU" dirty="0" err="1"/>
              <a:t>елементів</a:t>
            </a:r>
            <a:r>
              <a:rPr lang="ru-RU" dirty="0"/>
              <a:t> повинна знати </a:t>
            </a:r>
            <a:r>
              <a:rPr lang="ru-RU" dirty="0" err="1"/>
              <a:t>тільки</a:t>
            </a:r>
            <a:r>
              <a:rPr lang="ru-RU" dirty="0"/>
              <a:t> про </a:t>
            </a:r>
            <a:r>
              <a:rPr lang="ru-RU" dirty="0" err="1"/>
              <a:t>базову</a:t>
            </a:r>
            <a:r>
              <a:rPr lang="ru-RU" dirty="0"/>
              <a:t> </a:t>
            </a:r>
            <a:r>
              <a:rPr lang="ru-RU" dirty="0" err="1"/>
              <a:t>інтерфейсі</a:t>
            </a:r>
            <a:r>
              <a:rPr lang="ru-RU" dirty="0"/>
              <a:t> </a:t>
            </a:r>
            <a:r>
              <a:rPr lang="ru-RU" dirty="0" err="1"/>
              <a:t>відвідувачів</a:t>
            </a:r>
            <a:r>
              <a:rPr lang="ru-RU" dirty="0"/>
              <a:t>. З </a:t>
            </a:r>
            <a:r>
              <a:rPr lang="ru-RU" dirty="0" err="1"/>
              <a:t>іншого</a:t>
            </a:r>
            <a:r>
              <a:rPr lang="ru-RU" dirty="0"/>
              <a:t> боку, </a:t>
            </a:r>
            <a:r>
              <a:rPr lang="ru-RU" dirty="0" err="1"/>
              <a:t>відвідувачі</a:t>
            </a:r>
            <a:r>
              <a:rPr lang="ru-RU" dirty="0"/>
              <a:t> </a:t>
            </a:r>
            <a:r>
              <a:rPr lang="ru-RU" dirty="0" err="1"/>
              <a:t>знатимуть</a:t>
            </a:r>
            <a:r>
              <a:rPr lang="ru-RU" dirty="0"/>
              <a:t> про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класах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Для </a:t>
            </a:r>
            <a:r>
              <a:rPr lang="ru-RU" dirty="0"/>
              <a:t>кожного нового </a:t>
            </a:r>
            <a:r>
              <a:rPr lang="ru-RU" dirty="0" err="1"/>
              <a:t>поведінки</a:t>
            </a:r>
            <a:r>
              <a:rPr lang="ru-RU" dirty="0"/>
              <a:t> </a:t>
            </a:r>
            <a:r>
              <a:rPr lang="ru-RU" dirty="0" err="1"/>
              <a:t>створіть</a:t>
            </a:r>
            <a:r>
              <a:rPr lang="ru-RU" dirty="0"/>
              <a:t> </a:t>
            </a:r>
            <a:r>
              <a:rPr lang="ru-RU" dirty="0" err="1"/>
              <a:t>конкретний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відвідувача</a:t>
            </a:r>
            <a:r>
              <a:rPr lang="ru-RU" dirty="0"/>
              <a:t>. </a:t>
            </a:r>
            <a:r>
              <a:rPr lang="ru-RU" dirty="0" err="1"/>
              <a:t>Пристосуйте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поведінка</a:t>
            </a:r>
            <a:r>
              <a:rPr lang="ru-RU" dirty="0"/>
              <a:t> для </a:t>
            </a:r>
            <a:r>
              <a:rPr lang="ru-RU" dirty="0" err="1"/>
              <a:t>роботи</a:t>
            </a:r>
            <a:r>
              <a:rPr lang="ru-RU" dirty="0"/>
              <a:t> з </a:t>
            </a:r>
            <a:r>
              <a:rPr lang="ru-RU" dirty="0" err="1"/>
              <a:t>усіма</a:t>
            </a:r>
            <a:r>
              <a:rPr lang="ru-RU" dirty="0"/>
              <a:t> типами </a:t>
            </a:r>
            <a:r>
              <a:rPr lang="ru-RU" dirty="0" err="1"/>
              <a:t>елементів</a:t>
            </a:r>
            <a:r>
              <a:rPr lang="ru-RU" dirty="0"/>
              <a:t>, </a:t>
            </a:r>
            <a:r>
              <a:rPr lang="ru-RU" dirty="0" err="1"/>
              <a:t>реалізувавши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</a:t>
            </a:r>
            <a:r>
              <a:rPr lang="ru-RU" dirty="0" err="1"/>
              <a:t>відвідувачів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Ви </a:t>
            </a:r>
            <a:r>
              <a:rPr lang="ru-RU" dirty="0"/>
              <a:t>можете </a:t>
            </a:r>
            <a:r>
              <a:rPr lang="ru-RU" dirty="0" err="1"/>
              <a:t>зіткнутися</a:t>
            </a:r>
            <a:r>
              <a:rPr lang="ru-RU" dirty="0"/>
              <a:t> з </a:t>
            </a:r>
            <a:r>
              <a:rPr lang="ru-RU" dirty="0" err="1"/>
              <a:t>ситуацією</a:t>
            </a:r>
            <a:r>
              <a:rPr lang="ru-RU" dirty="0"/>
              <a:t>, коли </a:t>
            </a:r>
            <a:r>
              <a:rPr lang="ru-RU" dirty="0" err="1"/>
              <a:t>відвідувачеві</a:t>
            </a:r>
            <a:r>
              <a:rPr lang="ru-RU" dirty="0"/>
              <a:t> </a:t>
            </a:r>
            <a:r>
              <a:rPr lang="ru-RU" dirty="0" err="1"/>
              <a:t>потрібен</a:t>
            </a:r>
            <a:r>
              <a:rPr lang="ru-RU" dirty="0"/>
              <a:t> буде доступ до </a:t>
            </a:r>
            <a:r>
              <a:rPr lang="ru-RU" dirty="0" err="1"/>
              <a:t>приватних</a:t>
            </a:r>
            <a:r>
              <a:rPr lang="ru-RU" dirty="0"/>
              <a:t> </a:t>
            </a:r>
            <a:r>
              <a:rPr lang="ru-RU" dirty="0" err="1"/>
              <a:t>полів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. В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можете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розкрити</a:t>
            </a:r>
            <a:r>
              <a:rPr lang="ru-RU" dirty="0"/>
              <a:t> доступ до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полів</a:t>
            </a:r>
            <a:r>
              <a:rPr lang="ru-RU" dirty="0"/>
              <a:t>, порушивши инкапсуляцию </a:t>
            </a:r>
            <a:r>
              <a:rPr lang="ru-RU" dirty="0" err="1"/>
              <a:t>елементів</a:t>
            </a:r>
            <a:r>
              <a:rPr lang="ru-RU" dirty="0"/>
              <a:t>,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зробити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відвідувача</a:t>
            </a:r>
            <a:r>
              <a:rPr lang="ru-RU" dirty="0"/>
              <a:t> </a:t>
            </a:r>
            <a:r>
              <a:rPr lang="ru-RU" dirty="0" err="1"/>
              <a:t>вкладеним</a:t>
            </a:r>
            <a:r>
              <a:rPr lang="ru-RU" dirty="0"/>
              <a:t> в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елемента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вам </a:t>
            </a:r>
            <a:r>
              <a:rPr lang="ru-RU" dirty="0" err="1"/>
              <a:t>пощастило</a:t>
            </a:r>
            <a:r>
              <a:rPr lang="ru-RU" dirty="0"/>
              <a:t> </a:t>
            </a:r>
            <a:r>
              <a:rPr lang="ru-RU" dirty="0" err="1"/>
              <a:t>писати</a:t>
            </a:r>
            <a:r>
              <a:rPr lang="ru-RU" dirty="0"/>
              <a:t> на </a:t>
            </a:r>
            <a:r>
              <a:rPr lang="ru-RU" dirty="0" err="1"/>
              <a:t>мові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підтримує</a:t>
            </a:r>
            <a:r>
              <a:rPr lang="ru-RU" dirty="0"/>
              <a:t> </a:t>
            </a:r>
            <a:r>
              <a:rPr lang="ru-RU" dirty="0" err="1"/>
              <a:t>вкладеність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 smtClean="0"/>
              <a:t>Клієнт</a:t>
            </a:r>
            <a:r>
              <a:rPr lang="ru-RU" dirty="0" smtClean="0"/>
              <a:t> </a:t>
            </a:r>
            <a:r>
              <a:rPr lang="ru-RU" dirty="0"/>
              <a:t>буде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 </a:t>
            </a:r>
            <a:r>
              <a:rPr lang="ru-RU" dirty="0" err="1"/>
              <a:t>відвідувачів</a:t>
            </a:r>
            <a:r>
              <a:rPr lang="ru-RU" dirty="0"/>
              <a:t>, а </a:t>
            </a:r>
            <a:r>
              <a:rPr lang="ru-RU" dirty="0" err="1"/>
              <a:t>потім</a:t>
            </a:r>
            <a:r>
              <a:rPr lang="ru-RU" dirty="0"/>
              <a:t> </a:t>
            </a:r>
            <a:r>
              <a:rPr lang="ru-RU" dirty="0" err="1"/>
              <a:t>передавати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елементам</a:t>
            </a:r>
            <a:r>
              <a:rPr lang="ru-RU" dirty="0"/>
              <a:t>, </a:t>
            </a:r>
            <a:r>
              <a:rPr lang="ru-RU" dirty="0" err="1"/>
              <a:t>використовуючи</a:t>
            </a:r>
            <a:r>
              <a:rPr lang="ru-RU" dirty="0"/>
              <a:t> метод </a:t>
            </a:r>
            <a:r>
              <a:rPr lang="ru-RU" dirty="0" err="1"/>
              <a:t>прийняття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91222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91298" y="1477318"/>
            <a:ext cx="3818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 smtClean="0">
                <a:solidFill>
                  <a:srgbClr val="444444"/>
                </a:solidFill>
                <a:latin typeface="PT Sans"/>
              </a:rPr>
              <a:t>Приклади</a:t>
            </a:r>
            <a:r>
              <a:rPr lang="ru-RU" b="1" dirty="0" smtClean="0">
                <a:solidFill>
                  <a:srgbClr val="444444"/>
                </a:solidFill>
                <a:latin typeface="PT Sans"/>
              </a:rPr>
              <a:t> </a:t>
            </a:r>
            <a:r>
              <a:rPr lang="ru-RU" b="1" smtClean="0">
                <a:solidFill>
                  <a:srgbClr val="444444"/>
                </a:solidFill>
                <a:latin typeface="PT Sans"/>
              </a:rPr>
              <a:t>реалізації </a:t>
            </a:r>
            <a:r>
              <a:rPr lang="ru-RU" b="1" dirty="0" err="1" smtClean="0">
                <a:solidFill>
                  <a:srgbClr val="444444"/>
                </a:solidFill>
                <a:latin typeface="PT Sans"/>
              </a:rPr>
              <a:t>паттернів</a:t>
            </a:r>
            <a:endParaRPr lang="ru-RU" b="1" dirty="0">
              <a:solidFill>
                <a:srgbClr val="444444"/>
              </a:solidFill>
              <a:latin typeface="PT San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7772" y="1846650"/>
            <a:ext cx="84767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prstClr val="black"/>
                </a:solidFill>
                <a:hlinkClick r:id="rId2"/>
              </a:rPr>
              <a:t>https://refactoring.guru/ru/design-patterns/abstract-factory/csharp/example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7772" y="2450927"/>
            <a:ext cx="83037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prstClr val="black"/>
                </a:solidFill>
                <a:hlinkClick r:id="rId3"/>
              </a:rPr>
              <a:t>https://</a:t>
            </a:r>
            <a:r>
              <a:rPr lang="en-GB" dirty="0" smtClean="0">
                <a:solidFill>
                  <a:prstClr val="black"/>
                </a:solidFill>
                <a:hlinkClick r:id="rId3"/>
              </a:rPr>
              <a:t>refactoring.guru/ru/design-patterns/abstract-factory/java/example</a:t>
            </a:r>
            <a:endParaRPr lang="en-GB" dirty="0">
              <a:solidFill>
                <a:prstClr val="black"/>
              </a:solidFill>
            </a:endParaRPr>
          </a:p>
          <a:p>
            <a:endParaRPr lang="en-GB" dirty="0" smtClean="0">
              <a:solidFill>
                <a:prstClr val="black"/>
              </a:solidFill>
            </a:endParaRPr>
          </a:p>
          <a:p>
            <a:r>
              <a:rPr lang="en-GB" dirty="0">
                <a:hlinkClick r:id="rId4"/>
              </a:rPr>
              <a:t>https://refactoring.guru/ru/design-patterns/catalog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57954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22591" y="2967335"/>
            <a:ext cx="3898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Кінець</a:t>
            </a:r>
            <a:r>
              <a:rPr lang="ru-RU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курсу</a:t>
            </a:r>
            <a:endParaRPr lang="ru-RU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5031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Ланцюжок</a:t>
            </a:r>
            <a:r>
              <a:rPr lang="ru-RU" sz="3200" b="1" dirty="0">
                <a:solidFill>
                  <a:srgbClr val="C00000"/>
                </a:solidFill>
              </a:rPr>
              <a:t> </a:t>
            </a:r>
            <a:r>
              <a:rPr lang="ru-RU" sz="3200" b="1" dirty="0" err="1">
                <a:solidFill>
                  <a:srgbClr val="C00000"/>
                </a:solidFill>
              </a:rPr>
              <a:t>обов'язків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15519"/>
            <a:ext cx="4460789" cy="59093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/>
              <a:t>// Интерфейс обработчиков.</a:t>
            </a:r>
          </a:p>
          <a:p>
            <a:r>
              <a:rPr lang="en-GB" sz="1400" dirty="0"/>
              <a:t>interface </a:t>
            </a:r>
            <a:r>
              <a:rPr lang="en-GB" sz="1400" dirty="0" err="1"/>
              <a:t>ComponentWithContextualHelp</a:t>
            </a:r>
            <a:r>
              <a:rPr lang="en-GB" sz="1400" dirty="0"/>
              <a:t> is</a:t>
            </a:r>
          </a:p>
          <a:p>
            <a:r>
              <a:rPr lang="en-GB" sz="1400" dirty="0"/>
              <a:t>    method </a:t>
            </a:r>
            <a:r>
              <a:rPr lang="en-GB" sz="1400" dirty="0" err="1"/>
              <a:t>showHelp</a:t>
            </a:r>
            <a:r>
              <a:rPr lang="en-GB" sz="1400" dirty="0"/>
              <a:t>()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// </a:t>
            </a:r>
            <a:r>
              <a:rPr lang="ru-RU" sz="1400" dirty="0"/>
              <a:t>Базовый класс простых компонентов.</a:t>
            </a:r>
          </a:p>
          <a:p>
            <a:r>
              <a:rPr lang="en-GB" sz="1400" dirty="0"/>
              <a:t>abstract class Component implements </a:t>
            </a:r>
            <a:r>
              <a:rPr lang="en-GB" sz="1400" dirty="0" err="1"/>
              <a:t>ComponentWithContextualHelp</a:t>
            </a:r>
            <a:r>
              <a:rPr lang="en-GB" sz="1400" dirty="0"/>
              <a:t> is</a:t>
            </a:r>
          </a:p>
          <a:p>
            <a:r>
              <a:rPr lang="en-GB" sz="1400" dirty="0"/>
              <a:t>    field </a:t>
            </a:r>
            <a:r>
              <a:rPr lang="en-GB" sz="1400" dirty="0" err="1"/>
              <a:t>tooltipText</a:t>
            </a:r>
            <a:r>
              <a:rPr lang="en-GB" sz="1400" dirty="0"/>
              <a:t>: string</a:t>
            </a:r>
          </a:p>
          <a:p>
            <a:endParaRPr lang="en-GB" sz="1400" dirty="0"/>
          </a:p>
          <a:p>
            <a:r>
              <a:rPr lang="en-GB" sz="1400" dirty="0"/>
              <a:t>    // </a:t>
            </a:r>
            <a:r>
              <a:rPr lang="ru-RU" sz="1400" dirty="0"/>
              <a:t>Контейнер, содержащий компонент, служит в качестве</a:t>
            </a:r>
          </a:p>
          <a:p>
            <a:r>
              <a:rPr lang="ru-RU" sz="1400" dirty="0"/>
              <a:t>    // следующего звена цепочки.</a:t>
            </a:r>
          </a:p>
          <a:p>
            <a:r>
              <a:rPr lang="ru-RU" sz="1400" dirty="0"/>
              <a:t>    </a:t>
            </a:r>
            <a:r>
              <a:rPr lang="en-GB" sz="1400" dirty="0"/>
              <a:t>protected field container: Container</a:t>
            </a:r>
          </a:p>
          <a:p>
            <a:endParaRPr lang="en-GB" sz="1400" dirty="0"/>
          </a:p>
          <a:p>
            <a:r>
              <a:rPr lang="en-GB" sz="1400" dirty="0"/>
              <a:t>    // </a:t>
            </a:r>
            <a:r>
              <a:rPr lang="ru-RU" sz="1400" dirty="0"/>
              <a:t>Базовое поведение компонента заключается в том, чтобы</a:t>
            </a:r>
          </a:p>
          <a:p>
            <a:r>
              <a:rPr lang="ru-RU" sz="1400" dirty="0"/>
              <a:t>    // показать всплывающую подсказку, если для неё задан текст.</a:t>
            </a:r>
          </a:p>
          <a:p>
            <a:r>
              <a:rPr lang="ru-RU" sz="1400" dirty="0"/>
              <a:t>    // В обратном случае — перенаправить запрос своему</a:t>
            </a:r>
          </a:p>
          <a:p>
            <a:r>
              <a:rPr lang="ru-RU" sz="1400" dirty="0"/>
              <a:t>    // контейнеру, если тот существует.</a:t>
            </a:r>
          </a:p>
          <a:p>
            <a:r>
              <a:rPr lang="ru-RU" sz="1400" dirty="0"/>
              <a:t>    </a:t>
            </a:r>
            <a:r>
              <a:rPr lang="en-GB" sz="1400" dirty="0"/>
              <a:t>method </a:t>
            </a:r>
            <a:r>
              <a:rPr lang="en-GB" sz="1400" dirty="0" err="1"/>
              <a:t>showHelp</a:t>
            </a:r>
            <a:r>
              <a:rPr lang="en-GB" sz="1400" dirty="0"/>
              <a:t>() is</a:t>
            </a:r>
          </a:p>
          <a:p>
            <a:r>
              <a:rPr lang="en-GB" sz="1400" dirty="0"/>
              <a:t>        if (</a:t>
            </a:r>
            <a:r>
              <a:rPr lang="en-GB" sz="1400" dirty="0" err="1"/>
              <a:t>tooltipText</a:t>
            </a:r>
            <a:r>
              <a:rPr lang="en-GB" sz="1400" dirty="0"/>
              <a:t> != null)</a:t>
            </a:r>
          </a:p>
          <a:p>
            <a:r>
              <a:rPr lang="en-GB" sz="1400" dirty="0"/>
              <a:t>            // </a:t>
            </a:r>
            <a:r>
              <a:rPr lang="ru-RU" sz="1400" dirty="0"/>
              <a:t>Показать подсказку.</a:t>
            </a:r>
          </a:p>
          <a:p>
            <a:r>
              <a:rPr lang="ru-RU" sz="1400" dirty="0"/>
              <a:t>        </a:t>
            </a:r>
            <a:r>
              <a:rPr lang="en-GB" sz="1400" dirty="0"/>
              <a:t>else</a:t>
            </a:r>
          </a:p>
          <a:p>
            <a:r>
              <a:rPr lang="en-GB" sz="1400" dirty="0"/>
              <a:t>            </a:t>
            </a:r>
            <a:r>
              <a:rPr lang="en-GB" sz="1400" dirty="0" err="1"/>
              <a:t>container.showHelp</a:t>
            </a:r>
            <a:r>
              <a:rPr lang="en-GB" sz="1400" dirty="0" smtClean="0"/>
              <a:t>()</a:t>
            </a:r>
            <a:endParaRPr lang="en-GB" sz="1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72000" y="915519"/>
            <a:ext cx="4572000" cy="526297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GB" sz="1400" dirty="0"/>
              <a:t>// </a:t>
            </a:r>
            <a:r>
              <a:rPr lang="ru-RU" sz="1400" dirty="0"/>
              <a:t>Контейнеры могут включать в себя как простые компоненты, так</a:t>
            </a:r>
          </a:p>
          <a:p>
            <a:r>
              <a:rPr lang="ru-RU" sz="1400" dirty="0"/>
              <a:t>// и другие контейнеры. Здесь формируются связи цепочки. Класс</a:t>
            </a:r>
          </a:p>
          <a:p>
            <a:r>
              <a:rPr lang="ru-RU" sz="1400" dirty="0"/>
              <a:t>// контейнера унаследует метод </a:t>
            </a:r>
            <a:r>
              <a:rPr lang="en-GB" sz="1400" dirty="0" err="1"/>
              <a:t>showHelp</a:t>
            </a:r>
            <a:r>
              <a:rPr lang="en-GB" sz="1400" dirty="0"/>
              <a:t> </a:t>
            </a:r>
            <a:r>
              <a:rPr lang="ru-RU" sz="1400" dirty="0"/>
              <a:t>от своего родителя —</a:t>
            </a:r>
          </a:p>
          <a:p>
            <a:r>
              <a:rPr lang="ru-RU" sz="1400" dirty="0"/>
              <a:t>// базового компонента.</a:t>
            </a:r>
          </a:p>
          <a:p>
            <a:r>
              <a:rPr lang="en-GB" sz="1400" dirty="0"/>
              <a:t>abstract class Container extends Component is</a:t>
            </a:r>
          </a:p>
          <a:p>
            <a:r>
              <a:rPr lang="en-GB" sz="1400" dirty="0"/>
              <a:t>    protected field children: array of Component</a:t>
            </a:r>
          </a:p>
          <a:p>
            <a:endParaRPr lang="en-GB" sz="1400" dirty="0"/>
          </a:p>
          <a:p>
            <a:r>
              <a:rPr lang="en-GB" sz="1400" dirty="0"/>
              <a:t>    method add(child) is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children.add</a:t>
            </a:r>
            <a:r>
              <a:rPr lang="en-GB" sz="1400" dirty="0"/>
              <a:t>(child)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child.container</a:t>
            </a:r>
            <a:r>
              <a:rPr lang="en-GB" sz="1400" dirty="0"/>
              <a:t> = this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// </a:t>
            </a:r>
            <a:r>
              <a:rPr lang="ru-RU" sz="1400" dirty="0"/>
              <a:t>Большинство примитивных компонентов устроит базовое поведение</a:t>
            </a:r>
          </a:p>
          <a:p>
            <a:r>
              <a:rPr lang="ru-RU" sz="1400" dirty="0"/>
              <a:t>// показа помощи через подсказку, которое они унаследуют из</a:t>
            </a:r>
          </a:p>
          <a:p>
            <a:r>
              <a:rPr lang="ru-RU" sz="1400" dirty="0"/>
              <a:t>// класса </a:t>
            </a:r>
            <a:r>
              <a:rPr lang="en-GB" sz="1400" dirty="0"/>
              <a:t>Component.</a:t>
            </a:r>
          </a:p>
          <a:p>
            <a:r>
              <a:rPr lang="en-GB" sz="1400" dirty="0"/>
              <a:t>class Button extends Component is</a:t>
            </a:r>
          </a:p>
          <a:p>
            <a:r>
              <a:rPr lang="en-GB" sz="1400" dirty="0"/>
              <a:t>    // ...</a:t>
            </a:r>
          </a:p>
          <a:p>
            <a:endParaRPr lang="en-GB" sz="1400" dirty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081267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Ланцюжок</a:t>
            </a:r>
            <a:r>
              <a:rPr lang="ru-RU" sz="3200" b="1" dirty="0">
                <a:solidFill>
                  <a:srgbClr val="C00000"/>
                </a:solidFill>
              </a:rPr>
              <a:t> </a:t>
            </a:r>
            <a:r>
              <a:rPr lang="ru-RU" sz="3200" b="1" dirty="0" err="1">
                <a:solidFill>
                  <a:srgbClr val="C00000"/>
                </a:solidFill>
              </a:rPr>
              <a:t>обов'язків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8855" y="950570"/>
            <a:ext cx="5424615" cy="504753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/>
              <a:t>// Но сложные компоненты могут переопределять метод показа</a:t>
            </a:r>
          </a:p>
          <a:p>
            <a:r>
              <a:rPr lang="ru-RU" sz="1400" dirty="0"/>
              <a:t>// помощи по-своему. Но и в этом случае они всегда могут</a:t>
            </a:r>
          </a:p>
          <a:p>
            <a:r>
              <a:rPr lang="ru-RU" sz="1400" dirty="0"/>
              <a:t>// вернуться к базовой реализации, вызвав метод родителя.</a:t>
            </a:r>
          </a:p>
          <a:p>
            <a:r>
              <a:rPr lang="en-GB" sz="1400" dirty="0"/>
              <a:t>class Panel extends Container is</a:t>
            </a:r>
          </a:p>
          <a:p>
            <a:r>
              <a:rPr lang="en-GB" sz="1400" dirty="0"/>
              <a:t>    field </a:t>
            </a:r>
            <a:r>
              <a:rPr lang="en-GB" sz="1400" dirty="0" err="1"/>
              <a:t>modalHelpText</a:t>
            </a:r>
            <a:r>
              <a:rPr lang="en-GB" sz="1400" dirty="0"/>
              <a:t>: string</a:t>
            </a:r>
          </a:p>
          <a:p>
            <a:endParaRPr lang="en-GB" sz="1400" dirty="0"/>
          </a:p>
          <a:p>
            <a:r>
              <a:rPr lang="en-GB" sz="1400" dirty="0"/>
              <a:t>    method </a:t>
            </a:r>
            <a:r>
              <a:rPr lang="en-GB" sz="1400" dirty="0" err="1"/>
              <a:t>showHelp</a:t>
            </a:r>
            <a:r>
              <a:rPr lang="en-GB" sz="1400" dirty="0"/>
              <a:t>() is</a:t>
            </a:r>
          </a:p>
          <a:p>
            <a:r>
              <a:rPr lang="en-GB" sz="1400" dirty="0"/>
              <a:t>        if (</a:t>
            </a:r>
            <a:r>
              <a:rPr lang="en-GB" sz="1400" dirty="0" err="1"/>
              <a:t>modalHelpText</a:t>
            </a:r>
            <a:r>
              <a:rPr lang="en-GB" sz="1400" dirty="0"/>
              <a:t> != null)</a:t>
            </a:r>
          </a:p>
          <a:p>
            <a:r>
              <a:rPr lang="en-GB" sz="1400" dirty="0"/>
              <a:t>            // </a:t>
            </a:r>
            <a:r>
              <a:rPr lang="ru-RU" sz="1400" dirty="0"/>
              <a:t>Показать модальное окно с помощью.</a:t>
            </a:r>
          </a:p>
          <a:p>
            <a:r>
              <a:rPr lang="ru-RU" sz="1400" dirty="0"/>
              <a:t>        </a:t>
            </a:r>
            <a:r>
              <a:rPr lang="en-GB" sz="1400" dirty="0"/>
              <a:t>else</a:t>
            </a:r>
          </a:p>
          <a:p>
            <a:r>
              <a:rPr lang="en-GB" sz="1400" dirty="0"/>
              <a:t>            </a:t>
            </a:r>
            <a:r>
              <a:rPr lang="en-GB" sz="1400" dirty="0" err="1"/>
              <a:t>super.showHelp</a:t>
            </a:r>
            <a:r>
              <a:rPr lang="en-GB" sz="1400" dirty="0"/>
              <a:t>()</a:t>
            </a:r>
          </a:p>
          <a:p>
            <a:endParaRPr lang="en-GB" sz="1400" dirty="0"/>
          </a:p>
          <a:p>
            <a:r>
              <a:rPr lang="en-GB" sz="1400" dirty="0"/>
              <a:t>// ...</a:t>
            </a:r>
            <a:r>
              <a:rPr lang="ru-RU" sz="1400" dirty="0"/>
              <a:t>то же, что и выше...</a:t>
            </a:r>
          </a:p>
          <a:p>
            <a:r>
              <a:rPr lang="en-GB" sz="1400" dirty="0"/>
              <a:t>class Dialog extends Container is</a:t>
            </a:r>
          </a:p>
          <a:p>
            <a:r>
              <a:rPr lang="en-GB" sz="1400" dirty="0"/>
              <a:t>    field </a:t>
            </a:r>
            <a:r>
              <a:rPr lang="en-GB" sz="1400" dirty="0" err="1"/>
              <a:t>wikiPageURL</a:t>
            </a:r>
            <a:r>
              <a:rPr lang="en-GB" sz="1400" dirty="0"/>
              <a:t>: string</a:t>
            </a:r>
          </a:p>
          <a:p>
            <a:endParaRPr lang="en-GB" sz="1400" dirty="0"/>
          </a:p>
          <a:p>
            <a:r>
              <a:rPr lang="en-GB" sz="1400" dirty="0"/>
              <a:t>    method </a:t>
            </a:r>
            <a:r>
              <a:rPr lang="en-GB" sz="1400" dirty="0" err="1"/>
              <a:t>showHelp</a:t>
            </a:r>
            <a:r>
              <a:rPr lang="en-GB" sz="1400" dirty="0"/>
              <a:t>() is</a:t>
            </a:r>
          </a:p>
          <a:p>
            <a:r>
              <a:rPr lang="en-GB" sz="1400" dirty="0"/>
              <a:t>        if (</a:t>
            </a:r>
            <a:r>
              <a:rPr lang="en-GB" sz="1400" dirty="0" err="1"/>
              <a:t>wikiPageURL</a:t>
            </a:r>
            <a:r>
              <a:rPr lang="en-GB" sz="1400" dirty="0"/>
              <a:t> != null)</a:t>
            </a:r>
          </a:p>
          <a:p>
            <a:r>
              <a:rPr lang="en-GB" sz="1400" dirty="0"/>
              <a:t>            // </a:t>
            </a:r>
            <a:r>
              <a:rPr lang="ru-RU" sz="1400" dirty="0"/>
              <a:t>Открыть страницу </a:t>
            </a:r>
            <a:r>
              <a:rPr lang="en-GB" sz="1400" dirty="0"/>
              <a:t>Wiki </a:t>
            </a:r>
            <a:r>
              <a:rPr lang="ru-RU" sz="1400" dirty="0"/>
              <a:t>в браузере.</a:t>
            </a:r>
          </a:p>
          <a:p>
            <a:r>
              <a:rPr lang="ru-RU" sz="1400" dirty="0"/>
              <a:t>        </a:t>
            </a:r>
            <a:r>
              <a:rPr lang="en-GB" sz="1400" dirty="0"/>
              <a:t>else</a:t>
            </a:r>
          </a:p>
          <a:p>
            <a:r>
              <a:rPr lang="en-GB" sz="1400" dirty="0"/>
              <a:t>            </a:t>
            </a:r>
            <a:r>
              <a:rPr lang="en-GB" sz="1400" dirty="0" err="1"/>
              <a:t>super.showHelp</a:t>
            </a:r>
            <a:r>
              <a:rPr lang="en-GB" sz="1400" dirty="0"/>
              <a:t>()</a:t>
            </a:r>
          </a:p>
          <a:p>
            <a:endParaRPr lang="en-GB" sz="1400" dirty="0"/>
          </a:p>
          <a:p>
            <a:endParaRPr lang="en-GB" sz="1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0" y="1650293"/>
            <a:ext cx="4337222" cy="461664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/>
              <a:t>// </a:t>
            </a:r>
            <a:r>
              <a:rPr lang="ru-RU" sz="1400" dirty="0"/>
              <a:t>Клиентский код.</a:t>
            </a:r>
          </a:p>
          <a:p>
            <a:r>
              <a:rPr lang="en-GB" sz="1400" dirty="0"/>
              <a:t>class Application is</a:t>
            </a:r>
          </a:p>
          <a:p>
            <a:r>
              <a:rPr lang="en-GB" sz="1400" dirty="0"/>
              <a:t>    // </a:t>
            </a:r>
            <a:r>
              <a:rPr lang="ru-RU" sz="1400" dirty="0"/>
              <a:t>Каждое приложение конфигурирует цепочку по-своему.</a:t>
            </a:r>
          </a:p>
          <a:p>
            <a:r>
              <a:rPr lang="ru-RU" sz="1400" dirty="0"/>
              <a:t>    </a:t>
            </a:r>
            <a:r>
              <a:rPr lang="en-GB" sz="1400" dirty="0"/>
              <a:t>method </a:t>
            </a:r>
            <a:r>
              <a:rPr lang="en-GB" sz="1400" dirty="0" err="1"/>
              <a:t>createUI</a:t>
            </a:r>
            <a:r>
              <a:rPr lang="en-GB" sz="1400" dirty="0"/>
              <a:t>() is</a:t>
            </a:r>
          </a:p>
          <a:p>
            <a:r>
              <a:rPr lang="en-GB" sz="1400" dirty="0"/>
              <a:t>        dialog = new Dialog("Budget Reports")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dialog.wikiPageURL</a:t>
            </a:r>
            <a:r>
              <a:rPr lang="en-GB" sz="1400" dirty="0"/>
              <a:t> = "http://..."</a:t>
            </a:r>
          </a:p>
          <a:p>
            <a:r>
              <a:rPr lang="en-GB" sz="1400" dirty="0"/>
              <a:t>        panel = new Panel(0, 0, 400, 800)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panel.modalHelpText</a:t>
            </a:r>
            <a:r>
              <a:rPr lang="en-GB" sz="1400" dirty="0"/>
              <a:t> = "This panel does..."</a:t>
            </a:r>
          </a:p>
          <a:p>
            <a:r>
              <a:rPr lang="en-GB" sz="1400" dirty="0"/>
              <a:t>        ok = new Button(250, 760, 50, 20, "OK")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ok.tooltipText</a:t>
            </a:r>
            <a:r>
              <a:rPr lang="en-GB" sz="1400" dirty="0"/>
              <a:t> = "This is an OK button that..."</a:t>
            </a:r>
          </a:p>
          <a:p>
            <a:r>
              <a:rPr lang="en-GB" sz="1400" dirty="0"/>
              <a:t>        cancel = new Button(320, 760, 50, 20, "Cancel")</a:t>
            </a:r>
          </a:p>
          <a:p>
            <a:r>
              <a:rPr lang="en-GB" sz="1400" dirty="0"/>
              <a:t>        // ...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panel.add</a:t>
            </a:r>
            <a:r>
              <a:rPr lang="en-GB" sz="1400" dirty="0"/>
              <a:t>(ok)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panel.add</a:t>
            </a:r>
            <a:r>
              <a:rPr lang="en-GB" sz="1400" dirty="0"/>
              <a:t>(cancel)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dialog.add</a:t>
            </a:r>
            <a:r>
              <a:rPr lang="en-GB" sz="1400" dirty="0"/>
              <a:t>(panel)</a:t>
            </a:r>
          </a:p>
          <a:p>
            <a:endParaRPr lang="en-GB" sz="1400" dirty="0"/>
          </a:p>
          <a:p>
            <a:r>
              <a:rPr lang="en-GB" sz="1400" dirty="0"/>
              <a:t>    // </a:t>
            </a:r>
            <a:r>
              <a:rPr lang="ru-RU" sz="1400" dirty="0"/>
              <a:t>Представьте, что здесь произойдёт.</a:t>
            </a:r>
          </a:p>
          <a:p>
            <a:r>
              <a:rPr lang="ru-RU" sz="1400" dirty="0"/>
              <a:t>    </a:t>
            </a:r>
            <a:r>
              <a:rPr lang="en-GB" sz="1400" dirty="0"/>
              <a:t>method onF1KeyPress() is</a:t>
            </a:r>
          </a:p>
          <a:p>
            <a:r>
              <a:rPr lang="en-GB" sz="1400" dirty="0"/>
              <a:t>        component = </a:t>
            </a:r>
            <a:r>
              <a:rPr lang="en-GB" sz="1400" dirty="0" err="1"/>
              <a:t>this.getComponentAtMouseCoords</a:t>
            </a:r>
            <a:r>
              <a:rPr lang="en-GB" sz="1400" dirty="0"/>
              <a:t>()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component.showHelp</a:t>
            </a:r>
            <a:r>
              <a:rPr lang="en-GB" sz="1400" dirty="0"/>
              <a:t>()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360790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39096" y="0"/>
            <a:ext cx="7473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>
                <a:solidFill>
                  <a:srgbClr val="C00000"/>
                </a:solidFill>
              </a:rPr>
              <a:t>Ланцюжок</a:t>
            </a:r>
            <a:r>
              <a:rPr lang="ru-RU" sz="3600" b="1" dirty="0">
                <a:solidFill>
                  <a:srgbClr val="C00000"/>
                </a:solidFill>
              </a:rPr>
              <a:t> </a:t>
            </a:r>
            <a:r>
              <a:rPr lang="ru-RU" sz="3600" b="1" dirty="0" err="1">
                <a:solidFill>
                  <a:srgbClr val="C00000"/>
                </a:solidFill>
              </a:rPr>
              <a:t>обов'язків</a:t>
            </a:r>
            <a:r>
              <a:rPr lang="ru-RU" sz="3600" b="1" dirty="0">
                <a:solidFill>
                  <a:srgbClr val="C00000"/>
                </a:solidFill>
              </a:rPr>
              <a:t>. </a:t>
            </a:r>
            <a:r>
              <a:rPr lang="ru-RU" sz="3600" b="1" dirty="0" err="1" smtClean="0">
                <a:solidFill>
                  <a:srgbClr val="C00000"/>
                </a:solidFill>
              </a:rPr>
              <a:t>Застосовність</a:t>
            </a:r>
            <a:endParaRPr lang="ru-RU" sz="36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96562" y="1200301"/>
            <a:ext cx="872387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1.Коли </a:t>
            </a:r>
            <a:r>
              <a:rPr lang="ru-RU" b="1" dirty="0" err="1"/>
              <a:t>програма</a:t>
            </a:r>
            <a:r>
              <a:rPr lang="ru-RU" b="1" dirty="0"/>
              <a:t> повинна </a:t>
            </a:r>
            <a:r>
              <a:rPr lang="ru-RU" b="1" dirty="0" err="1"/>
              <a:t>обробляти</a:t>
            </a:r>
            <a:r>
              <a:rPr lang="ru-RU" b="1" dirty="0"/>
              <a:t> </a:t>
            </a:r>
            <a:r>
              <a:rPr lang="ru-RU" b="1" dirty="0" err="1"/>
              <a:t>різноманітні</a:t>
            </a:r>
            <a:r>
              <a:rPr lang="ru-RU" b="1" dirty="0"/>
              <a:t> </a:t>
            </a:r>
            <a:r>
              <a:rPr lang="ru-RU" b="1" dirty="0" err="1"/>
              <a:t>запити</a:t>
            </a:r>
            <a:r>
              <a:rPr lang="ru-RU" b="1" dirty="0"/>
              <a:t> </a:t>
            </a:r>
            <a:r>
              <a:rPr lang="ru-RU" b="1" dirty="0" err="1"/>
              <a:t>декількома</a:t>
            </a:r>
            <a:r>
              <a:rPr lang="ru-RU" b="1" dirty="0"/>
              <a:t> способами, але </a:t>
            </a:r>
            <a:r>
              <a:rPr lang="ru-RU" b="1" dirty="0" err="1"/>
              <a:t>заздалегідь</a:t>
            </a:r>
            <a:r>
              <a:rPr lang="ru-RU" b="1" dirty="0"/>
              <a:t> </a:t>
            </a:r>
            <a:r>
              <a:rPr lang="ru-RU" b="1" dirty="0" err="1"/>
              <a:t>невідомо</a:t>
            </a:r>
            <a:r>
              <a:rPr lang="ru-RU" b="1" dirty="0"/>
              <a:t>, </a:t>
            </a:r>
            <a:r>
              <a:rPr lang="ru-RU" b="1" dirty="0" err="1"/>
              <a:t>які</a:t>
            </a:r>
            <a:r>
              <a:rPr lang="ru-RU" b="1" dirty="0"/>
              <a:t> </a:t>
            </a:r>
            <a:r>
              <a:rPr lang="ru-RU" b="1" dirty="0" err="1"/>
              <a:t>саме</a:t>
            </a:r>
            <a:r>
              <a:rPr lang="ru-RU" b="1" dirty="0"/>
              <a:t> </a:t>
            </a:r>
            <a:r>
              <a:rPr lang="ru-RU" b="1" dirty="0" err="1"/>
              <a:t>запити</a:t>
            </a:r>
            <a:r>
              <a:rPr lang="ru-RU" b="1" dirty="0"/>
              <a:t> </a:t>
            </a:r>
            <a:r>
              <a:rPr lang="ru-RU" b="1" dirty="0" err="1"/>
              <a:t>будуть</a:t>
            </a:r>
            <a:r>
              <a:rPr lang="ru-RU" b="1" dirty="0"/>
              <a:t> </a:t>
            </a:r>
            <a:r>
              <a:rPr lang="ru-RU" b="1" dirty="0" err="1"/>
              <a:t>приходити</a:t>
            </a:r>
            <a:r>
              <a:rPr lang="ru-RU" b="1" dirty="0"/>
              <a:t> і </a:t>
            </a:r>
            <a:r>
              <a:rPr lang="ru-RU" b="1" dirty="0" err="1"/>
              <a:t>які</a:t>
            </a:r>
            <a:r>
              <a:rPr lang="ru-RU" b="1" dirty="0"/>
              <a:t> </a:t>
            </a:r>
            <a:r>
              <a:rPr lang="ru-RU" b="1" dirty="0" err="1"/>
              <a:t>обробники</a:t>
            </a:r>
            <a:r>
              <a:rPr lang="ru-RU" b="1" dirty="0"/>
              <a:t> для них </a:t>
            </a:r>
            <a:r>
              <a:rPr lang="ru-RU" b="1" dirty="0" err="1"/>
              <a:t>знадобляться</a:t>
            </a:r>
            <a:r>
              <a:rPr lang="ru-RU" b="1" dirty="0"/>
              <a:t>.</a:t>
            </a:r>
          </a:p>
          <a:p>
            <a:endParaRPr lang="ru-RU" dirty="0"/>
          </a:p>
          <a:p>
            <a:r>
              <a:rPr lang="ru-RU" dirty="0"/>
              <a:t> 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 smtClean="0"/>
              <a:t>Ланцюжка</a:t>
            </a:r>
            <a:r>
              <a:rPr lang="ru-RU" dirty="0" smtClean="0"/>
              <a:t> </a:t>
            </a:r>
            <a:r>
              <a:rPr lang="ru-RU" dirty="0" err="1"/>
              <a:t>обов'язків</a:t>
            </a:r>
            <a:r>
              <a:rPr lang="ru-RU" dirty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/>
              <a:t>пов'язати</a:t>
            </a:r>
            <a:r>
              <a:rPr lang="ru-RU" dirty="0"/>
              <a:t> </a:t>
            </a:r>
            <a:r>
              <a:rPr lang="ru-RU" dirty="0" err="1"/>
              <a:t>потенційних</a:t>
            </a:r>
            <a:r>
              <a:rPr lang="ru-RU" dirty="0"/>
              <a:t> </a:t>
            </a:r>
            <a:r>
              <a:rPr lang="ru-RU" dirty="0" err="1"/>
              <a:t>оброблювачів</a:t>
            </a:r>
            <a:r>
              <a:rPr lang="ru-RU" dirty="0"/>
              <a:t> в один </a:t>
            </a:r>
            <a:r>
              <a:rPr lang="ru-RU" dirty="0" err="1"/>
              <a:t>ланцюг</a:t>
            </a:r>
            <a:r>
              <a:rPr lang="ru-RU" dirty="0"/>
              <a:t> і при </a:t>
            </a:r>
            <a:r>
              <a:rPr lang="ru-RU" dirty="0" err="1"/>
              <a:t>отриманні</a:t>
            </a:r>
            <a:r>
              <a:rPr lang="ru-RU" dirty="0"/>
              <a:t> </a:t>
            </a:r>
            <a:r>
              <a:rPr lang="ru-RU" dirty="0" err="1"/>
              <a:t>запиту</a:t>
            </a:r>
            <a:r>
              <a:rPr lang="ru-RU" dirty="0"/>
              <a:t> </a:t>
            </a:r>
            <a:r>
              <a:rPr lang="ru-RU" dirty="0" err="1"/>
              <a:t>черзі</a:t>
            </a:r>
            <a:r>
              <a:rPr lang="ru-RU" dirty="0"/>
              <a:t> </a:t>
            </a:r>
            <a:r>
              <a:rPr lang="ru-RU" dirty="0" err="1"/>
              <a:t>питати</a:t>
            </a:r>
            <a:r>
              <a:rPr lang="ru-RU" dirty="0"/>
              <a:t> кожного з них, </a:t>
            </a:r>
            <a:r>
              <a:rPr lang="ru-RU" dirty="0" err="1"/>
              <a:t>чи</a:t>
            </a:r>
            <a:r>
              <a:rPr lang="ru-RU" dirty="0"/>
              <a:t> не </a:t>
            </a:r>
            <a:r>
              <a:rPr lang="ru-RU" dirty="0" err="1"/>
              <a:t>хоче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обробити</a:t>
            </a:r>
            <a:r>
              <a:rPr lang="ru-RU" dirty="0"/>
              <a:t> запит.</a:t>
            </a:r>
          </a:p>
          <a:p>
            <a:endParaRPr lang="ru-RU" dirty="0"/>
          </a:p>
          <a:p>
            <a:r>
              <a:rPr lang="ru-RU" dirty="0"/>
              <a:t> </a:t>
            </a:r>
            <a:r>
              <a:rPr lang="ru-RU" dirty="0" smtClean="0"/>
              <a:t>2.</a:t>
            </a:r>
            <a:r>
              <a:rPr lang="ru-RU" b="1" dirty="0" smtClean="0"/>
              <a:t>Коли </a:t>
            </a:r>
            <a:r>
              <a:rPr lang="ru-RU" b="1" dirty="0" err="1"/>
              <a:t>важливо</a:t>
            </a:r>
            <a:r>
              <a:rPr lang="ru-RU" b="1" dirty="0"/>
              <a:t>, </a:t>
            </a:r>
            <a:r>
              <a:rPr lang="ru-RU" b="1" dirty="0" err="1"/>
              <a:t>щоб</a:t>
            </a:r>
            <a:r>
              <a:rPr lang="ru-RU" b="1" dirty="0"/>
              <a:t> </a:t>
            </a:r>
            <a:r>
              <a:rPr lang="ru-RU" b="1" dirty="0" err="1"/>
              <a:t>обробники</a:t>
            </a:r>
            <a:r>
              <a:rPr lang="ru-RU" b="1" dirty="0"/>
              <a:t> </a:t>
            </a:r>
            <a:r>
              <a:rPr lang="ru-RU" b="1" dirty="0" err="1"/>
              <a:t>виконувалися</a:t>
            </a:r>
            <a:r>
              <a:rPr lang="ru-RU" b="1" dirty="0"/>
              <a:t> один за </a:t>
            </a:r>
            <a:r>
              <a:rPr lang="ru-RU" b="1" dirty="0" err="1"/>
              <a:t>іншим</a:t>
            </a:r>
            <a:r>
              <a:rPr lang="ru-RU" b="1" dirty="0"/>
              <a:t> в строгому порядку.</a:t>
            </a:r>
          </a:p>
          <a:p>
            <a:endParaRPr lang="ru-RU" b="1" dirty="0"/>
          </a:p>
          <a:p>
            <a:r>
              <a:rPr lang="ru-RU" dirty="0"/>
              <a:t> </a:t>
            </a:r>
            <a:r>
              <a:rPr lang="ru-RU" dirty="0" err="1"/>
              <a:t>Ланцюжок</a:t>
            </a:r>
            <a:r>
              <a:rPr lang="ru-RU" dirty="0"/>
              <a:t> </a:t>
            </a:r>
            <a:r>
              <a:rPr lang="ru-RU" dirty="0" err="1"/>
              <a:t>обов'язків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запускати</a:t>
            </a:r>
            <a:r>
              <a:rPr lang="ru-RU" dirty="0"/>
              <a:t> </a:t>
            </a:r>
            <a:r>
              <a:rPr lang="ru-RU" dirty="0" err="1"/>
              <a:t>оброблювачів</a:t>
            </a:r>
            <a:r>
              <a:rPr lang="ru-RU" dirty="0"/>
              <a:t> </a:t>
            </a:r>
            <a:r>
              <a:rPr lang="ru-RU" dirty="0" err="1"/>
              <a:t>послідовно</a:t>
            </a:r>
            <a:r>
              <a:rPr lang="ru-RU" dirty="0"/>
              <a:t> один за </a:t>
            </a:r>
            <a:r>
              <a:rPr lang="ru-RU" dirty="0" err="1"/>
              <a:t>іншим</a:t>
            </a:r>
            <a:r>
              <a:rPr lang="ru-RU" dirty="0"/>
              <a:t> в тому порядку, в </a:t>
            </a:r>
            <a:r>
              <a:rPr lang="ru-RU" dirty="0" err="1"/>
              <a:t>якому</a:t>
            </a:r>
            <a:r>
              <a:rPr lang="ru-RU" dirty="0"/>
              <a:t> вони </a:t>
            </a:r>
            <a:r>
              <a:rPr lang="ru-RU" dirty="0" err="1"/>
              <a:t>знаходяться</a:t>
            </a:r>
            <a:r>
              <a:rPr lang="ru-RU" dirty="0"/>
              <a:t> в </a:t>
            </a:r>
            <a:r>
              <a:rPr lang="ru-RU" dirty="0" err="1"/>
              <a:t>ланцюжку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 </a:t>
            </a:r>
            <a:r>
              <a:rPr lang="ru-RU" dirty="0" smtClean="0"/>
              <a:t>3.</a:t>
            </a:r>
            <a:r>
              <a:rPr lang="ru-RU" b="1" dirty="0" smtClean="0"/>
              <a:t>Коли </a:t>
            </a:r>
            <a:r>
              <a:rPr lang="ru-RU" b="1" dirty="0" err="1"/>
              <a:t>набір</a:t>
            </a:r>
            <a:r>
              <a:rPr lang="ru-RU" b="1" dirty="0"/>
              <a:t> </a:t>
            </a:r>
            <a:r>
              <a:rPr lang="ru-RU" b="1" dirty="0" err="1"/>
              <a:t>об'єктів</a:t>
            </a:r>
            <a:r>
              <a:rPr lang="ru-RU" b="1" dirty="0"/>
              <a:t>, </a:t>
            </a:r>
            <a:r>
              <a:rPr lang="ru-RU" b="1" dirty="0" err="1"/>
              <a:t>здатних</a:t>
            </a:r>
            <a:r>
              <a:rPr lang="ru-RU" b="1" dirty="0"/>
              <a:t> </a:t>
            </a:r>
            <a:r>
              <a:rPr lang="ru-RU" b="1" dirty="0" err="1"/>
              <a:t>обробити</a:t>
            </a:r>
            <a:r>
              <a:rPr lang="ru-RU" b="1" dirty="0"/>
              <a:t> запит, повинен </a:t>
            </a:r>
            <a:r>
              <a:rPr lang="ru-RU" b="1" dirty="0" err="1"/>
              <a:t>задаватися</a:t>
            </a:r>
            <a:r>
              <a:rPr lang="ru-RU" b="1" dirty="0"/>
              <a:t> </a:t>
            </a:r>
            <a:r>
              <a:rPr lang="ru-RU" b="1" dirty="0" err="1"/>
              <a:t>динамічно</a:t>
            </a:r>
            <a:r>
              <a:rPr lang="ru-RU" b="1" dirty="0"/>
              <a:t>.</a:t>
            </a:r>
          </a:p>
          <a:p>
            <a:endParaRPr lang="ru-RU" b="1" dirty="0"/>
          </a:p>
          <a:p>
            <a:r>
              <a:rPr lang="ru-RU" dirty="0"/>
              <a:t> У будь-</a:t>
            </a:r>
            <a:r>
              <a:rPr lang="ru-RU" dirty="0" err="1"/>
              <a:t>який</a:t>
            </a:r>
            <a:r>
              <a:rPr lang="ru-RU" dirty="0"/>
              <a:t> момент </a:t>
            </a:r>
            <a:r>
              <a:rPr lang="ru-RU" dirty="0" err="1"/>
              <a:t>ви</a:t>
            </a:r>
            <a:r>
              <a:rPr lang="ru-RU" dirty="0"/>
              <a:t> можете </a:t>
            </a:r>
            <a:r>
              <a:rPr lang="ru-RU" dirty="0" err="1"/>
              <a:t>втрутитися</a:t>
            </a:r>
            <a:r>
              <a:rPr lang="ru-RU" dirty="0"/>
              <a:t> в </a:t>
            </a:r>
            <a:r>
              <a:rPr lang="ru-RU" dirty="0" err="1"/>
              <a:t>існуючу</a:t>
            </a:r>
            <a:r>
              <a:rPr lang="ru-RU" dirty="0"/>
              <a:t> </a:t>
            </a:r>
            <a:r>
              <a:rPr lang="ru-RU" dirty="0" err="1"/>
              <a:t>ланцюжок</a:t>
            </a:r>
            <a:r>
              <a:rPr lang="ru-RU" dirty="0"/>
              <a:t> і </a:t>
            </a:r>
            <a:r>
              <a:rPr lang="ru-RU" dirty="0" err="1"/>
              <a:t>перепризначити</a:t>
            </a:r>
            <a:r>
              <a:rPr lang="ru-RU" dirty="0"/>
              <a:t> </a:t>
            </a:r>
            <a:r>
              <a:rPr lang="ru-RU" dirty="0" err="1" smtClean="0"/>
              <a:t>зв'язок</a:t>
            </a:r>
            <a:r>
              <a:rPr lang="ru-RU" dirty="0" smtClean="0"/>
              <a:t> </a:t>
            </a:r>
            <a:r>
              <a:rPr lang="ru-RU" dirty="0"/>
              <a:t>так,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прибрати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додати</a:t>
            </a:r>
            <a:r>
              <a:rPr lang="ru-RU" dirty="0"/>
              <a:t> </a:t>
            </a:r>
            <a:r>
              <a:rPr lang="ru-RU" dirty="0" err="1"/>
              <a:t>нову</a:t>
            </a:r>
            <a:r>
              <a:rPr lang="ru-RU" dirty="0"/>
              <a:t> ланку.</a:t>
            </a:r>
          </a:p>
        </p:txBody>
      </p:sp>
    </p:spTree>
    <p:extLst>
      <p:ext uri="{BB962C8B-B14F-4D97-AF65-F5344CB8AC3E}">
        <p14:creationId xmlns:p14="http://schemas.microsoft.com/office/powerpoint/2010/main" val="2584115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Ланцюжок</a:t>
            </a:r>
            <a:r>
              <a:rPr lang="ru-RU" sz="3200" b="1" dirty="0">
                <a:solidFill>
                  <a:srgbClr val="C00000"/>
                </a:solidFill>
              </a:rPr>
              <a:t> </a:t>
            </a:r>
            <a:r>
              <a:rPr lang="ru-RU" sz="3200" b="1" dirty="0" err="1">
                <a:solidFill>
                  <a:srgbClr val="C00000"/>
                </a:solidFill>
              </a:rPr>
              <a:t>обов'язків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Реалізація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6497" y="1030880"/>
            <a:ext cx="8971005" cy="477053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 smtClean="0"/>
              <a:t>1.Створіть </a:t>
            </a:r>
            <a:r>
              <a:rPr lang="ru-RU" sz="1600" dirty="0" err="1"/>
              <a:t>інтерфейс</a:t>
            </a:r>
            <a:r>
              <a:rPr lang="ru-RU" sz="1600" dirty="0"/>
              <a:t> </a:t>
            </a:r>
            <a:r>
              <a:rPr lang="ru-RU" sz="1600" dirty="0" err="1"/>
              <a:t>обробника</a:t>
            </a:r>
            <a:r>
              <a:rPr lang="ru-RU" sz="1600" dirty="0"/>
              <a:t> і </a:t>
            </a:r>
            <a:r>
              <a:rPr lang="ru-RU" sz="1600" dirty="0" err="1"/>
              <a:t>опишіть</a:t>
            </a:r>
            <a:r>
              <a:rPr lang="ru-RU" sz="1600" dirty="0"/>
              <a:t> в </a:t>
            </a:r>
            <a:r>
              <a:rPr lang="ru-RU" sz="1600" dirty="0" err="1"/>
              <a:t>ньому</a:t>
            </a:r>
            <a:r>
              <a:rPr lang="ru-RU" sz="1600" dirty="0"/>
              <a:t> </a:t>
            </a:r>
            <a:r>
              <a:rPr lang="ru-RU" sz="1600" dirty="0" err="1"/>
              <a:t>основний</a:t>
            </a:r>
            <a:r>
              <a:rPr lang="ru-RU" sz="1600" dirty="0"/>
              <a:t> метод </a:t>
            </a:r>
            <a:r>
              <a:rPr lang="ru-RU" sz="1600" dirty="0" err="1"/>
              <a:t>обробки</a:t>
            </a:r>
            <a:r>
              <a:rPr lang="ru-RU" sz="1600" dirty="0"/>
              <a:t>.</a:t>
            </a:r>
          </a:p>
          <a:p>
            <a:r>
              <a:rPr lang="ru-RU" sz="1600" dirty="0" smtClean="0"/>
              <a:t>Продумайте</a:t>
            </a:r>
            <a:r>
              <a:rPr lang="ru-RU" sz="1600" dirty="0"/>
              <a:t>, в </a:t>
            </a:r>
            <a:r>
              <a:rPr lang="ru-RU" sz="1600" dirty="0" err="1"/>
              <a:t>якому</a:t>
            </a:r>
            <a:r>
              <a:rPr lang="ru-RU" sz="1600" dirty="0"/>
              <a:t> </a:t>
            </a:r>
            <a:r>
              <a:rPr lang="ru-RU" sz="1600" dirty="0" err="1"/>
              <a:t>вигляді</a:t>
            </a:r>
            <a:r>
              <a:rPr lang="ru-RU" sz="1600" dirty="0"/>
              <a:t> </a:t>
            </a:r>
            <a:r>
              <a:rPr lang="ru-RU" sz="1600" dirty="0" err="1"/>
              <a:t>клієнт</a:t>
            </a:r>
            <a:r>
              <a:rPr lang="ru-RU" sz="1600" dirty="0"/>
              <a:t> повинен </a:t>
            </a:r>
            <a:r>
              <a:rPr lang="ru-RU" sz="1600" dirty="0" err="1"/>
              <a:t>передавати</a:t>
            </a:r>
            <a:r>
              <a:rPr lang="ru-RU" sz="1600" dirty="0"/>
              <a:t> </a:t>
            </a:r>
            <a:r>
              <a:rPr lang="ru-RU" sz="1600" dirty="0" err="1"/>
              <a:t>дані</a:t>
            </a:r>
            <a:r>
              <a:rPr lang="ru-RU" sz="1600" dirty="0"/>
              <a:t> </a:t>
            </a:r>
            <a:r>
              <a:rPr lang="ru-RU" sz="1600" dirty="0" err="1"/>
              <a:t>запиту</a:t>
            </a:r>
            <a:r>
              <a:rPr lang="ru-RU" sz="1600" dirty="0"/>
              <a:t> в </a:t>
            </a:r>
            <a:r>
              <a:rPr lang="ru-RU" sz="1600" dirty="0" err="1"/>
              <a:t>обробник</a:t>
            </a:r>
            <a:r>
              <a:rPr lang="ru-RU" sz="1600" dirty="0"/>
              <a:t>. </a:t>
            </a:r>
            <a:r>
              <a:rPr lang="ru-RU" sz="1600" dirty="0" err="1"/>
              <a:t>Найгнучкіший</a:t>
            </a:r>
            <a:r>
              <a:rPr lang="ru-RU" sz="1600" dirty="0"/>
              <a:t> </a:t>
            </a:r>
            <a:r>
              <a:rPr lang="ru-RU" sz="1600" dirty="0" err="1"/>
              <a:t>спосіб</a:t>
            </a:r>
            <a:r>
              <a:rPr lang="ru-RU" sz="1600" dirty="0"/>
              <a:t> - </a:t>
            </a:r>
            <a:r>
              <a:rPr lang="ru-RU" sz="1600" dirty="0" err="1"/>
              <a:t>перетворити</a:t>
            </a:r>
            <a:r>
              <a:rPr lang="ru-RU" sz="1600" dirty="0"/>
              <a:t> </a:t>
            </a:r>
            <a:r>
              <a:rPr lang="ru-RU" sz="1600" dirty="0" err="1"/>
              <a:t>дані</a:t>
            </a:r>
            <a:r>
              <a:rPr lang="ru-RU" sz="1600" dirty="0"/>
              <a:t> </a:t>
            </a:r>
            <a:r>
              <a:rPr lang="ru-RU" sz="1600" dirty="0" err="1"/>
              <a:t>запиту</a:t>
            </a:r>
            <a:r>
              <a:rPr lang="ru-RU" sz="1600" dirty="0"/>
              <a:t> в </a:t>
            </a:r>
            <a:r>
              <a:rPr lang="ru-RU" sz="1600" dirty="0" err="1"/>
              <a:t>об'єкт</a:t>
            </a:r>
            <a:r>
              <a:rPr lang="ru-RU" sz="1600" dirty="0"/>
              <a:t> і </a:t>
            </a:r>
            <a:r>
              <a:rPr lang="ru-RU" sz="1600" dirty="0" err="1"/>
              <a:t>передавати</a:t>
            </a:r>
            <a:r>
              <a:rPr lang="ru-RU" sz="1600" dirty="0"/>
              <a:t> </a:t>
            </a:r>
            <a:r>
              <a:rPr lang="ru-RU" sz="1600" dirty="0" err="1"/>
              <a:t>його</a:t>
            </a:r>
            <a:r>
              <a:rPr lang="ru-RU" sz="1600" dirty="0"/>
              <a:t> </a:t>
            </a:r>
            <a:r>
              <a:rPr lang="ru-RU" sz="1600" dirty="0" err="1"/>
              <a:t>цілком</a:t>
            </a:r>
            <a:r>
              <a:rPr lang="ru-RU" sz="1600" dirty="0"/>
              <a:t> через </a:t>
            </a:r>
            <a:r>
              <a:rPr lang="ru-RU" sz="1600" dirty="0" err="1"/>
              <a:t>параметри</a:t>
            </a:r>
            <a:r>
              <a:rPr lang="ru-RU" sz="1600" dirty="0"/>
              <a:t> методу </a:t>
            </a:r>
            <a:r>
              <a:rPr lang="ru-RU" sz="1600" dirty="0" err="1"/>
              <a:t>обробника</a:t>
            </a:r>
            <a:r>
              <a:rPr lang="ru-RU" sz="1600" dirty="0"/>
              <a:t>.</a:t>
            </a:r>
          </a:p>
          <a:p>
            <a:endParaRPr lang="ru-RU" sz="1600" dirty="0"/>
          </a:p>
          <a:p>
            <a:r>
              <a:rPr lang="ru-RU" sz="1600" dirty="0" smtClean="0"/>
              <a:t>2.Має </a:t>
            </a:r>
            <a:r>
              <a:rPr lang="ru-RU" sz="1600" dirty="0" err="1"/>
              <a:t>сенс</a:t>
            </a:r>
            <a:r>
              <a:rPr lang="ru-RU" sz="1600" dirty="0"/>
              <a:t> </a:t>
            </a:r>
            <a:r>
              <a:rPr lang="ru-RU" sz="1600" dirty="0" err="1"/>
              <a:t>створити</a:t>
            </a:r>
            <a:r>
              <a:rPr lang="ru-RU" sz="1600" dirty="0"/>
              <a:t> </a:t>
            </a:r>
            <a:r>
              <a:rPr lang="ru-RU" sz="1600" dirty="0" err="1"/>
              <a:t>абстрактний</a:t>
            </a:r>
            <a:r>
              <a:rPr lang="ru-RU" sz="1600" dirty="0"/>
              <a:t> </a:t>
            </a:r>
            <a:r>
              <a:rPr lang="ru-RU" sz="1600" dirty="0" err="1"/>
              <a:t>базовий</a:t>
            </a:r>
            <a:r>
              <a:rPr lang="ru-RU" sz="1600" dirty="0"/>
              <a:t> </a:t>
            </a:r>
            <a:r>
              <a:rPr lang="ru-RU" sz="1600" dirty="0" err="1"/>
              <a:t>клас</a:t>
            </a:r>
            <a:r>
              <a:rPr lang="ru-RU" sz="1600" dirty="0"/>
              <a:t> </a:t>
            </a:r>
            <a:r>
              <a:rPr lang="ru-RU" sz="1600" dirty="0" err="1"/>
              <a:t>оброблювачів</a:t>
            </a:r>
            <a:r>
              <a:rPr lang="ru-RU" sz="1600" dirty="0"/>
              <a:t>, </a:t>
            </a:r>
            <a:r>
              <a:rPr lang="ru-RU" sz="1600" dirty="0" err="1"/>
              <a:t>щоб</a:t>
            </a:r>
            <a:r>
              <a:rPr lang="ru-RU" sz="1600" dirty="0"/>
              <a:t> не </a:t>
            </a:r>
            <a:r>
              <a:rPr lang="ru-RU" sz="1600" dirty="0" err="1"/>
              <a:t>дублювати</a:t>
            </a:r>
            <a:r>
              <a:rPr lang="ru-RU" sz="1600" dirty="0"/>
              <a:t> </a:t>
            </a:r>
            <a:r>
              <a:rPr lang="ru-RU" sz="1600" dirty="0" err="1"/>
              <a:t>реалізацію</a:t>
            </a:r>
            <a:r>
              <a:rPr lang="ru-RU" sz="1600" dirty="0"/>
              <a:t> методу </a:t>
            </a:r>
            <a:r>
              <a:rPr lang="ru-RU" sz="1600" dirty="0" err="1"/>
              <a:t>отримання</a:t>
            </a:r>
            <a:r>
              <a:rPr lang="ru-RU" sz="1600" dirty="0"/>
              <a:t> </a:t>
            </a:r>
            <a:r>
              <a:rPr lang="ru-RU" sz="1600" dirty="0" err="1"/>
              <a:t>наступного</a:t>
            </a:r>
            <a:r>
              <a:rPr lang="ru-RU" sz="1600" dirty="0"/>
              <a:t> </a:t>
            </a:r>
            <a:r>
              <a:rPr lang="ru-RU" sz="1600" dirty="0" err="1"/>
              <a:t>обробника</a:t>
            </a:r>
            <a:r>
              <a:rPr lang="ru-RU" sz="1600" dirty="0"/>
              <a:t> у </a:t>
            </a:r>
            <a:r>
              <a:rPr lang="ru-RU" sz="1600" dirty="0" err="1"/>
              <a:t>всіх</a:t>
            </a:r>
            <a:r>
              <a:rPr lang="ru-RU" sz="1600" dirty="0"/>
              <a:t> </a:t>
            </a:r>
            <a:r>
              <a:rPr lang="ru-RU" sz="1600" dirty="0" err="1"/>
              <a:t>конкретних</a:t>
            </a:r>
            <a:r>
              <a:rPr lang="ru-RU" sz="1600" dirty="0"/>
              <a:t> </a:t>
            </a:r>
            <a:r>
              <a:rPr lang="ru-RU" sz="1600" dirty="0" err="1"/>
              <a:t>обробниках</a:t>
            </a:r>
            <a:r>
              <a:rPr lang="ru-RU" sz="1600" dirty="0"/>
              <a:t>.</a:t>
            </a:r>
          </a:p>
          <a:p>
            <a:r>
              <a:rPr lang="ru-RU" sz="1600" dirty="0" smtClean="0"/>
              <a:t>Додайте </a:t>
            </a:r>
            <a:r>
              <a:rPr lang="ru-RU" sz="1600" dirty="0"/>
              <a:t>в </a:t>
            </a:r>
            <a:r>
              <a:rPr lang="ru-RU" sz="1600" dirty="0" err="1"/>
              <a:t>базовий</a:t>
            </a:r>
            <a:r>
              <a:rPr lang="ru-RU" sz="1600" dirty="0"/>
              <a:t> </a:t>
            </a:r>
            <a:r>
              <a:rPr lang="ru-RU" sz="1600" dirty="0" err="1"/>
              <a:t>обробник</a:t>
            </a:r>
            <a:r>
              <a:rPr lang="ru-RU" sz="1600" dirty="0"/>
              <a:t> поле для </a:t>
            </a:r>
            <a:r>
              <a:rPr lang="ru-RU" sz="1600" dirty="0" err="1"/>
              <a:t>зберігання</a:t>
            </a:r>
            <a:r>
              <a:rPr lang="ru-RU" sz="1600" dirty="0"/>
              <a:t> </a:t>
            </a:r>
            <a:r>
              <a:rPr lang="ru-RU" sz="1600" dirty="0" err="1"/>
              <a:t>посилання</a:t>
            </a:r>
            <a:r>
              <a:rPr lang="ru-RU" sz="1600" dirty="0"/>
              <a:t> на </a:t>
            </a:r>
            <a:r>
              <a:rPr lang="ru-RU" sz="1600" dirty="0" err="1"/>
              <a:t>наступний</a:t>
            </a:r>
            <a:r>
              <a:rPr lang="ru-RU" sz="1600" dirty="0"/>
              <a:t> </a:t>
            </a:r>
            <a:r>
              <a:rPr lang="ru-RU" sz="1600" dirty="0" err="1"/>
              <a:t>об'єкт</a:t>
            </a:r>
            <a:r>
              <a:rPr lang="ru-RU" sz="1600" dirty="0"/>
              <a:t> </a:t>
            </a:r>
            <a:r>
              <a:rPr lang="ru-RU" sz="1600" dirty="0" err="1"/>
              <a:t>ланцюжка</a:t>
            </a:r>
            <a:r>
              <a:rPr lang="ru-RU" sz="1600" dirty="0"/>
              <a:t>. </a:t>
            </a:r>
            <a:r>
              <a:rPr lang="ru-RU" sz="1600" dirty="0" err="1"/>
              <a:t>Встановлюйте</a:t>
            </a:r>
            <a:r>
              <a:rPr lang="ru-RU" sz="1600" dirty="0"/>
              <a:t> </a:t>
            </a:r>
            <a:r>
              <a:rPr lang="ru-RU" sz="1600" dirty="0" err="1"/>
              <a:t>початкове</a:t>
            </a:r>
            <a:r>
              <a:rPr lang="ru-RU" sz="1600" dirty="0"/>
              <a:t> </a:t>
            </a:r>
            <a:r>
              <a:rPr lang="ru-RU" sz="1600" dirty="0" err="1"/>
              <a:t>значення</a:t>
            </a:r>
            <a:r>
              <a:rPr lang="ru-RU" sz="1600" dirty="0"/>
              <a:t> </a:t>
            </a:r>
            <a:r>
              <a:rPr lang="ru-RU" sz="1600" dirty="0" err="1"/>
              <a:t>цього</a:t>
            </a:r>
            <a:r>
              <a:rPr lang="ru-RU" sz="1600" dirty="0"/>
              <a:t> поля через конструктор. </a:t>
            </a:r>
            <a:r>
              <a:rPr lang="ru-RU" sz="1600" dirty="0" err="1"/>
              <a:t>Це</a:t>
            </a:r>
            <a:r>
              <a:rPr lang="ru-RU" sz="1600" dirty="0"/>
              <a:t> </a:t>
            </a:r>
            <a:r>
              <a:rPr lang="ru-RU" sz="1600" dirty="0" err="1"/>
              <a:t>зробить</a:t>
            </a:r>
            <a:r>
              <a:rPr lang="ru-RU" sz="1600" dirty="0"/>
              <a:t> </a:t>
            </a:r>
            <a:r>
              <a:rPr lang="ru-RU" sz="1600" dirty="0" err="1"/>
              <a:t>об'єкти</a:t>
            </a:r>
            <a:r>
              <a:rPr lang="ru-RU" sz="1600" dirty="0"/>
              <a:t> </a:t>
            </a:r>
            <a:r>
              <a:rPr lang="ru-RU" sz="1600" dirty="0" err="1"/>
              <a:t>оброблювачів</a:t>
            </a:r>
            <a:r>
              <a:rPr lang="ru-RU" sz="1600" dirty="0"/>
              <a:t> </a:t>
            </a:r>
            <a:r>
              <a:rPr lang="ru-RU" sz="1600" dirty="0" err="1"/>
              <a:t>незмінними</a:t>
            </a:r>
            <a:r>
              <a:rPr lang="ru-RU" sz="1600" dirty="0"/>
              <a:t>. Але </a:t>
            </a:r>
            <a:r>
              <a:rPr lang="ru-RU" sz="1600" dirty="0" err="1"/>
              <a:t>якщо</a:t>
            </a:r>
            <a:r>
              <a:rPr lang="ru-RU" sz="1600" dirty="0"/>
              <a:t> </a:t>
            </a:r>
            <a:r>
              <a:rPr lang="ru-RU" sz="1600" dirty="0" err="1"/>
              <a:t>програма</a:t>
            </a:r>
            <a:r>
              <a:rPr lang="ru-RU" sz="1600" dirty="0"/>
              <a:t> </a:t>
            </a:r>
            <a:r>
              <a:rPr lang="ru-RU" sz="1600" dirty="0" err="1"/>
              <a:t>передбачає</a:t>
            </a:r>
            <a:r>
              <a:rPr lang="ru-RU" sz="1600" dirty="0"/>
              <a:t> </a:t>
            </a:r>
            <a:r>
              <a:rPr lang="ru-RU" sz="1600" dirty="0" err="1"/>
              <a:t>динамічну</a:t>
            </a:r>
            <a:r>
              <a:rPr lang="ru-RU" sz="1600" dirty="0"/>
              <a:t> </a:t>
            </a:r>
            <a:r>
              <a:rPr lang="ru-RU" sz="1600" dirty="0" err="1"/>
              <a:t>перебудову</a:t>
            </a:r>
            <a:r>
              <a:rPr lang="ru-RU" sz="1600" dirty="0"/>
              <a:t> </a:t>
            </a:r>
            <a:r>
              <a:rPr lang="ru-RU" sz="1600" dirty="0" err="1"/>
              <a:t>ланцюжків</a:t>
            </a:r>
            <a:r>
              <a:rPr lang="ru-RU" sz="1600" dirty="0"/>
              <a:t>, можете </a:t>
            </a:r>
            <a:r>
              <a:rPr lang="ru-RU" sz="1600" dirty="0" err="1"/>
              <a:t>додати</a:t>
            </a:r>
            <a:r>
              <a:rPr lang="ru-RU" sz="1600" dirty="0"/>
              <a:t> і </a:t>
            </a:r>
            <a:r>
              <a:rPr lang="ru-RU" sz="1600" dirty="0" err="1"/>
              <a:t>сетер</a:t>
            </a:r>
            <a:r>
              <a:rPr lang="ru-RU" sz="1600" dirty="0"/>
              <a:t> для поля.</a:t>
            </a:r>
          </a:p>
          <a:p>
            <a:r>
              <a:rPr lang="ru-RU" sz="1600" dirty="0" err="1" smtClean="0"/>
              <a:t>Реалізуйте</a:t>
            </a:r>
            <a:r>
              <a:rPr lang="ru-RU" sz="1600" dirty="0" smtClean="0"/>
              <a:t> </a:t>
            </a:r>
            <a:r>
              <a:rPr lang="ru-RU" sz="1600" dirty="0" err="1"/>
              <a:t>базовий</a:t>
            </a:r>
            <a:r>
              <a:rPr lang="ru-RU" sz="1600" dirty="0"/>
              <a:t> метод </a:t>
            </a:r>
            <a:r>
              <a:rPr lang="ru-RU" sz="1600" dirty="0" err="1"/>
              <a:t>обробки</a:t>
            </a:r>
            <a:r>
              <a:rPr lang="ru-RU" sz="1600" dirty="0"/>
              <a:t> так, </a:t>
            </a:r>
            <a:r>
              <a:rPr lang="ru-RU" sz="1600" dirty="0" err="1"/>
              <a:t>щоб</a:t>
            </a:r>
            <a:r>
              <a:rPr lang="ru-RU" sz="1600" dirty="0"/>
              <a:t> </a:t>
            </a:r>
            <a:r>
              <a:rPr lang="ru-RU" sz="1600" dirty="0" err="1"/>
              <a:t>він</a:t>
            </a:r>
            <a:r>
              <a:rPr lang="ru-RU" sz="1600" dirty="0"/>
              <a:t> перенаправляв запит </a:t>
            </a:r>
            <a:r>
              <a:rPr lang="ru-RU" sz="1600" dirty="0" err="1"/>
              <a:t>наступного</a:t>
            </a:r>
            <a:r>
              <a:rPr lang="ru-RU" sz="1600" dirty="0"/>
              <a:t> </a:t>
            </a:r>
            <a:r>
              <a:rPr lang="ru-RU" sz="1600" dirty="0" err="1"/>
              <a:t>об'єкта</a:t>
            </a:r>
            <a:r>
              <a:rPr lang="ru-RU" sz="1600" dirty="0"/>
              <a:t>, </a:t>
            </a:r>
            <a:r>
              <a:rPr lang="ru-RU" sz="1600" dirty="0" err="1"/>
              <a:t>перевіривши</a:t>
            </a:r>
            <a:r>
              <a:rPr lang="ru-RU" sz="1600" dirty="0"/>
              <a:t> </a:t>
            </a:r>
            <a:r>
              <a:rPr lang="ru-RU" sz="1600" dirty="0" err="1"/>
              <a:t>його</a:t>
            </a:r>
            <a:r>
              <a:rPr lang="ru-RU" sz="1600" dirty="0"/>
              <a:t> </a:t>
            </a:r>
            <a:r>
              <a:rPr lang="ru-RU" sz="1600" dirty="0" err="1"/>
              <a:t>наявність</a:t>
            </a:r>
            <a:r>
              <a:rPr lang="ru-RU" sz="1600" dirty="0"/>
              <a:t>. </a:t>
            </a:r>
            <a:r>
              <a:rPr lang="ru-RU" sz="1600" dirty="0" err="1"/>
              <a:t>Це</a:t>
            </a:r>
            <a:r>
              <a:rPr lang="ru-RU" sz="1600" dirty="0"/>
              <a:t> дозволить </a:t>
            </a:r>
            <a:r>
              <a:rPr lang="ru-RU" sz="1600" dirty="0" err="1"/>
              <a:t>повністю</a:t>
            </a:r>
            <a:r>
              <a:rPr lang="ru-RU" sz="1600" dirty="0"/>
              <a:t> </a:t>
            </a:r>
            <a:r>
              <a:rPr lang="ru-RU" sz="1600" dirty="0" err="1"/>
              <a:t>приховати</a:t>
            </a:r>
            <a:r>
              <a:rPr lang="ru-RU" sz="1600" dirty="0"/>
              <a:t> поле-</a:t>
            </a:r>
            <a:r>
              <a:rPr lang="ru-RU" sz="1600" dirty="0" err="1"/>
              <a:t>посилання</a:t>
            </a:r>
            <a:r>
              <a:rPr lang="ru-RU" sz="1600" dirty="0"/>
              <a:t> </a:t>
            </a:r>
            <a:r>
              <a:rPr lang="ru-RU" sz="1600" dirty="0" err="1"/>
              <a:t>від</a:t>
            </a:r>
            <a:r>
              <a:rPr lang="ru-RU" sz="1600" dirty="0"/>
              <a:t> </a:t>
            </a:r>
            <a:r>
              <a:rPr lang="ru-RU" sz="1600" dirty="0" err="1"/>
              <a:t>підкласів</a:t>
            </a:r>
            <a:r>
              <a:rPr lang="ru-RU" sz="1600" dirty="0"/>
              <a:t>, давши </a:t>
            </a:r>
            <a:r>
              <a:rPr lang="ru-RU" sz="1600" dirty="0" err="1"/>
              <a:t>їм</a:t>
            </a:r>
            <a:r>
              <a:rPr lang="ru-RU" sz="1600" dirty="0"/>
              <a:t> </a:t>
            </a:r>
            <a:r>
              <a:rPr lang="ru-RU" sz="1600" dirty="0" err="1"/>
              <a:t>можливість</a:t>
            </a:r>
            <a:r>
              <a:rPr lang="ru-RU" sz="1600" dirty="0"/>
              <a:t> </a:t>
            </a:r>
            <a:r>
              <a:rPr lang="ru-RU" sz="1600" dirty="0" err="1"/>
              <a:t>передавати</a:t>
            </a:r>
            <a:r>
              <a:rPr lang="ru-RU" sz="1600" dirty="0"/>
              <a:t> </a:t>
            </a:r>
            <a:r>
              <a:rPr lang="ru-RU" sz="1600" dirty="0" err="1"/>
              <a:t>запити</a:t>
            </a:r>
            <a:r>
              <a:rPr lang="ru-RU" sz="1600" dirty="0"/>
              <a:t> </a:t>
            </a:r>
            <a:r>
              <a:rPr lang="ru-RU" sz="1600" dirty="0" err="1"/>
              <a:t>далі</a:t>
            </a:r>
            <a:r>
              <a:rPr lang="ru-RU" sz="1600" dirty="0"/>
              <a:t> по </a:t>
            </a:r>
            <a:r>
              <a:rPr lang="ru-RU" sz="1600" dirty="0" err="1"/>
              <a:t>ланцюгу</a:t>
            </a:r>
            <a:r>
              <a:rPr lang="ru-RU" sz="1600" dirty="0"/>
              <a:t>, </a:t>
            </a:r>
            <a:r>
              <a:rPr lang="ru-RU" sz="1600" dirty="0" err="1"/>
              <a:t>звертаючись</a:t>
            </a:r>
            <a:r>
              <a:rPr lang="ru-RU" sz="1600" dirty="0"/>
              <a:t> до </a:t>
            </a:r>
            <a:r>
              <a:rPr lang="ru-RU" sz="1600" dirty="0" err="1"/>
              <a:t>батьківської</a:t>
            </a:r>
            <a:r>
              <a:rPr lang="ru-RU" sz="1600" dirty="0"/>
              <a:t> </a:t>
            </a:r>
            <a:r>
              <a:rPr lang="ru-RU" sz="1600" dirty="0" err="1"/>
              <a:t>реалізації</a:t>
            </a:r>
            <a:r>
              <a:rPr lang="ru-RU" sz="1600" dirty="0"/>
              <a:t> методу.</a:t>
            </a:r>
          </a:p>
          <a:p>
            <a:endParaRPr lang="ru-RU" sz="1600" dirty="0"/>
          </a:p>
          <a:p>
            <a:r>
              <a:rPr lang="ru-RU" sz="1600" dirty="0" smtClean="0"/>
              <a:t>3. </a:t>
            </a:r>
            <a:r>
              <a:rPr lang="ru-RU" sz="1600" dirty="0" err="1" smtClean="0"/>
              <a:t>Створіть</a:t>
            </a:r>
            <a:r>
              <a:rPr lang="ru-RU" sz="1600" dirty="0" smtClean="0"/>
              <a:t> </a:t>
            </a:r>
            <a:r>
              <a:rPr lang="ru-RU" sz="1600" dirty="0" err="1"/>
              <a:t>класи</a:t>
            </a:r>
            <a:r>
              <a:rPr lang="ru-RU" sz="1600" dirty="0"/>
              <a:t> </a:t>
            </a:r>
            <a:r>
              <a:rPr lang="ru-RU" sz="1600" dirty="0" err="1"/>
              <a:t>конкретних</a:t>
            </a:r>
            <a:r>
              <a:rPr lang="ru-RU" sz="1600" dirty="0"/>
              <a:t> </a:t>
            </a:r>
            <a:r>
              <a:rPr lang="ru-RU" sz="1600" dirty="0" err="1"/>
              <a:t>оброблювачів</a:t>
            </a:r>
            <a:r>
              <a:rPr lang="ru-RU" sz="1600" dirty="0"/>
              <a:t> і </a:t>
            </a:r>
            <a:r>
              <a:rPr lang="ru-RU" sz="1600" dirty="0" err="1"/>
              <a:t>реалізуйте</a:t>
            </a:r>
            <a:r>
              <a:rPr lang="ru-RU" sz="1600" dirty="0"/>
              <a:t> в них </a:t>
            </a:r>
            <a:r>
              <a:rPr lang="ru-RU" sz="1600" dirty="0" err="1"/>
              <a:t>методи</a:t>
            </a:r>
            <a:r>
              <a:rPr lang="ru-RU" sz="1600" dirty="0"/>
              <a:t> </a:t>
            </a:r>
            <a:r>
              <a:rPr lang="ru-RU" sz="1600" dirty="0" err="1"/>
              <a:t>обробки</a:t>
            </a:r>
            <a:r>
              <a:rPr lang="ru-RU" sz="1600" dirty="0"/>
              <a:t> </a:t>
            </a:r>
            <a:r>
              <a:rPr lang="ru-RU" sz="1600" dirty="0" err="1"/>
              <a:t>запитів</a:t>
            </a:r>
            <a:r>
              <a:rPr lang="ru-RU" sz="1600" dirty="0"/>
              <a:t>. При </a:t>
            </a:r>
            <a:r>
              <a:rPr lang="ru-RU" sz="1600" dirty="0" err="1"/>
              <a:t>отриманні</a:t>
            </a:r>
            <a:r>
              <a:rPr lang="ru-RU" sz="1600" dirty="0"/>
              <a:t> </a:t>
            </a:r>
            <a:r>
              <a:rPr lang="ru-RU" sz="1600" dirty="0" err="1"/>
              <a:t>запиту</a:t>
            </a:r>
            <a:r>
              <a:rPr lang="ru-RU" sz="1600" dirty="0"/>
              <a:t> </a:t>
            </a:r>
            <a:r>
              <a:rPr lang="ru-RU" sz="1600" dirty="0" err="1"/>
              <a:t>кожен</a:t>
            </a:r>
            <a:r>
              <a:rPr lang="ru-RU" sz="1600" dirty="0"/>
              <a:t> </a:t>
            </a:r>
            <a:r>
              <a:rPr lang="ru-RU" sz="1600" dirty="0" err="1"/>
              <a:t>обробник</a:t>
            </a:r>
            <a:r>
              <a:rPr lang="ru-RU" sz="1600" dirty="0"/>
              <a:t> повинен </a:t>
            </a:r>
            <a:r>
              <a:rPr lang="ru-RU" sz="1600" dirty="0" err="1"/>
              <a:t>вирішити</a:t>
            </a:r>
            <a:r>
              <a:rPr lang="ru-RU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 err="1" smtClean="0"/>
              <a:t>Чи</a:t>
            </a:r>
            <a:r>
              <a:rPr lang="ru-RU" sz="1600" dirty="0" smtClean="0"/>
              <a:t> </a:t>
            </a:r>
            <a:r>
              <a:rPr lang="ru-RU" sz="1600" dirty="0" err="1"/>
              <a:t>може</a:t>
            </a:r>
            <a:r>
              <a:rPr lang="ru-RU" sz="1600" dirty="0"/>
              <a:t> </a:t>
            </a:r>
            <a:r>
              <a:rPr lang="ru-RU" sz="1600" dirty="0" err="1"/>
              <a:t>він</a:t>
            </a:r>
            <a:r>
              <a:rPr lang="ru-RU" sz="1600" dirty="0"/>
              <a:t> </a:t>
            </a:r>
            <a:r>
              <a:rPr lang="ru-RU" sz="1600" dirty="0" err="1"/>
              <a:t>обробити</a:t>
            </a:r>
            <a:r>
              <a:rPr lang="ru-RU" sz="1600" dirty="0"/>
              <a:t> запит </a:t>
            </a:r>
            <a:r>
              <a:rPr lang="ru-RU" sz="1600" dirty="0" err="1"/>
              <a:t>чи</a:t>
            </a:r>
            <a:r>
              <a:rPr lang="ru-RU" sz="1600" dirty="0"/>
              <a:t> </a:t>
            </a:r>
            <a:r>
              <a:rPr lang="ru-RU" sz="1600" dirty="0" err="1"/>
              <a:t>ні</a:t>
            </a:r>
            <a:r>
              <a:rPr lang="ru-RU" sz="1600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 err="1"/>
              <a:t>Чи</a:t>
            </a:r>
            <a:r>
              <a:rPr lang="ru-RU" sz="1600" dirty="0"/>
              <a:t> </a:t>
            </a:r>
            <a:r>
              <a:rPr lang="ru-RU" sz="1600" dirty="0" err="1"/>
              <a:t>слід</a:t>
            </a:r>
            <a:r>
              <a:rPr lang="ru-RU" sz="1600" dirty="0"/>
              <a:t> </a:t>
            </a:r>
            <a:r>
              <a:rPr lang="ru-RU" sz="1600" dirty="0" err="1"/>
              <a:t>передати</a:t>
            </a:r>
            <a:r>
              <a:rPr lang="ru-RU" sz="1600" dirty="0"/>
              <a:t> запит </a:t>
            </a:r>
            <a:r>
              <a:rPr lang="ru-RU" sz="1600" dirty="0" err="1"/>
              <a:t>наступного</a:t>
            </a:r>
            <a:r>
              <a:rPr lang="ru-RU" sz="1600" dirty="0"/>
              <a:t> </a:t>
            </a:r>
            <a:r>
              <a:rPr lang="ru-RU" sz="1600" dirty="0" err="1"/>
              <a:t>оброблювачу</a:t>
            </a:r>
            <a:r>
              <a:rPr lang="ru-RU" sz="1600" dirty="0"/>
              <a:t> </a:t>
            </a:r>
            <a:r>
              <a:rPr lang="ru-RU" sz="1600" dirty="0" err="1"/>
              <a:t>чи</a:t>
            </a:r>
            <a:r>
              <a:rPr lang="ru-RU" sz="1600" dirty="0"/>
              <a:t> </a:t>
            </a:r>
            <a:r>
              <a:rPr lang="ru-RU" sz="1600" dirty="0" err="1"/>
              <a:t>ні</a:t>
            </a:r>
            <a:r>
              <a:rPr lang="ru-RU" sz="1600" dirty="0" smtClean="0"/>
              <a:t>?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080063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Ланцюжок</a:t>
            </a:r>
            <a:r>
              <a:rPr lang="ru-RU" sz="3200" b="1" dirty="0">
                <a:solidFill>
                  <a:srgbClr val="C00000"/>
                </a:solidFill>
              </a:rPr>
              <a:t> </a:t>
            </a:r>
            <a:r>
              <a:rPr lang="ru-RU" sz="3200" b="1" dirty="0" err="1">
                <a:solidFill>
                  <a:srgbClr val="C00000"/>
                </a:solidFill>
              </a:rPr>
              <a:t>обов'язків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Реалізація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6497" y="1030880"/>
            <a:ext cx="8971005" cy="32932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 smtClean="0"/>
              <a:t>4.Клієнт </a:t>
            </a:r>
            <a:r>
              <a:rPr lang="ru-RU" sz="1600" dirty="0" err="1"/>
              <a:t>може</a:t>
            </a:r>
            <a:r>
              <a:rPr lang="ru-RU" sz="1600" dirty="0"/>
              <a:t> </a:t>
            </a:r>
            <a:r>
              <a:rPr lang="ru-RU" sz="1600" dirty="0" err="1"/>
              <a:t>збирати</a:t>
            </a:r>
            <a:r>
              <a:rPr lang="ru-RU" sz="1600" dirty="0"/>
              <a:t> </a:t>
            </a:r>
            <a:r>
              <a:rPr lang="ru-RU" sz="1600" dirty="0" err="1"/>
              <a:t>ланцюжок</a:t>
            </a:r>
            <a:r>
              <a:rPr lang="ru-RU" sz="1600" dirty="0"/>
              <a:t> </a:t>
            </a:r>
            <a:r>
              <a:rPr lang="ru-RU" sz="1600" dirty="0" err="1"/>
              <a:t>обробників</a:t>
            </a:r>
            <a:r>
              <a:rPr lang="ru-RU" sz="1600" dirty="0"/>
              <a:t> </a:t>
            </a:r>
            <a:r>
              <a:rPr lang="ru-RU" sz="1600" dirty="0" err="1"/>
              <a:t>самостійно</a:t>
            </a:r>
            <a:r>
              <a:rPr lang="ru-RU" sz="1600" dirty="0"/>
              <a:t>, </a:t>
            </a:r>
            <a:r>
              <a:rPr lang="ru-RU" sz="1600" dirty="0" err="1"/>
              <a:t>спираючись</a:t>
            </a:r>
            <a:r>
              <a:rPr lang="ru-RU" sz="1600" dirty="0"/>
              <a:t> на свою </a:t>
            </a:r>
            <a:r>
              <a:rPr lang="ru-RU" sz="1600" dirty="0" err="1"/>
              <a:t>бізнес-логіку</a:t>
            </a:r>
            <a:r>
              <a:rPr lang="ru-RU" sz="1600" dirty="0"/>
              <a:t>, </a:t>
            </a:r>
            <a:r>
              <a:rPr lang="ru-RU" sz="1600" dirty="0" err="1"/>
              <a:t>або</a:t>
            </a:r>
            <a:r>
              <a:rPr lang="ru-RU" sz="1600" dirty="0"/>
              <a:t> </a:t>
            </a:r>
            <a:r>
              <a:rPr lang="ru-RU" sz="1600" dirty="0" err="1"/>
              <a:t>отримувати</a:t>
            </a:r>
            <a:r>
              <a:rPr lang="ru-RU" sz="1600" dirty="0"/>
              <a:t> </a:t>
            </a:r>
            <a:r>
              <a:rPr lang="ru-RU" sz="1600" dirty="0" err="1"/>
              <a:t>вже</a:t>
            </a:r>
            <a:r>
              <a:rPr lang="ru-RU" sz="1600" dirty="0"/>
              <a:t> </a:t>
            </a:r>
            <a:r>
              <a:rPr lang="ru-RU" sz="1600" dirty="0" err="1"/>
              <a:t>готові</a:t>
            </a:r>
            <a:r>
              <a:rPr lang="ru-RU" sz="1600" dirty="0"/>
              <a:t> </a:t>
            </a:r>
            <a:r>
              <a:rPr lang="ru-RU" sz="1600" dirty="0" err="1"/>
              <a:t>ланцюжка</a:t>
            </a:r>
            <a:r>
              <a:rPr lang="ru-RU" sz="1600" dirty="0"/>
              <a:t> </a:t>
            </a:r>
            <a:r>
              <a:rPr lang="ru-RU" sz="1600" dirty="0" err="1"/>
              <a:t>ззовні</a:t>
            </a:r>
            <a:r>
              <a:rPr lang="ru-RU" sz="1600" dirty="0"/>
              <a:t>. В </a:t>
            </a:r>
            <a:r>
              <a:rPr lang="ru-RU" sz="1600" dirty="0" err="1"/>
              <a:t>останньому</a:t>
            </a:r>
            <a:r>
              <a:rPr lang="ru-RU" sz="1600" dirty="0"/>
              <a:t> </a:t>
            </a:r>
            <a:r>
              <a:rPr lang="ru-RU" sz="1600" dirty="0" err="1"/>
              <a:t>випадку</a:t>
            </a:r>
            <a:r>
              <a:rPr lang="ru-RU" sz="1600" dirty="0"/>
              <a:t> </a:t>
            </a:r>
            <a:r>
              <a:rPr lang="ru-RU" sz="1600" dirty="0" err="1"/>
              <a:t>ланцюжка</a:t>
            </a:r>
            <a:r>
              <a:rPr lang="ru-RU" sz="1600" dirty="0"/>
              <a:t> </a:t>
            </a:r>
            <a:r>
              <a:rPr lang="ru-RU" sz="1600" dirty="0" err="1"/>
              <a:t>збираються</a:t>
            </a:r>
            <a:r>
              <a:rPr lang="ru-RU" sz="1600" dirty="0"/>
              <a:t> </a:t>
            </a:r>
            <a:r>
              <a:rPr lang="ru-RU" sz="1600" dirty="0" err="1"/>
              <a:t>фабричними</a:t>
            </a:r>
            <a:r>
              <a:rPr lang="ru-RU" sz="1600" dirty="0"/>
              <a:t> </a:t>
            </a:r>
            <a:r>
              <a:rPr lang="ru-RU" sz="1600" dirty="0" err="1"/>
              <a:t>об'єктами</a:t>
            </a:r>
            <a:r>
              <a:rPr lang="ru-RU" sz="1600" dirty="0"/>
              <a:t>, </a:t>
            </a:r>
            <a:r>
              <a:rPr lang="ru-RU" sz="1600" dirty="0" err="1"/>
              <a:t>спираючись</a:t>
            </a:r>
            <a:r>
              <a:rPr lang="ru-RU" sz="1600" dirty="0"/>
              <a:t> на </a:t>
            </a:r>
            <a:r>
              <a:rPr lang="ru-RU" sz="1600" dirty="0" err="1"/>
              <a:t>конфігурацію</a:t>
            </a:r>
            <a:r>
              <a:rPr lang="ru-RU" sz="1600" dirty="0"/>
              <a:t> </a:t>
            </a:r>
            <a:r>
              <a:rPr lang="ru-RU" sz="1600" dirty="0" err="1"/>
              <a:t>програми</a:t>
            </a:r>
            <a:r>
              <a:rPr lang="ru-RU" sz="1600" dirty="0"/>
              <a:t> </a:t>
            </a:r>
            <a:r>
              <a:rPr lang="ru-RU" sz="1600" dirty="0" err="1"/>
              <a:t>або</a:t>
            </a:r>
            <a:r>
              <a:rPr lang="ru-RU" sz="1600" dirty="0"/>
              <a:t> </a:t>
            </a:r>
            <a:r>
              <a:rPr lang="ru-RU" sz="1600" dirty="0" err="1"/>
              <a:t>параметри</a:t>
            </a:r>
            <a:r>
              <a:rPr lang="ru-RU" sz="1600" dirty="0"/>
              <a:t> </a:t>
            </a:r>
            <a:r>
              <a:rPr lang="ru-RU" sz="1600" dirty="0" err="1"/>
              <a:t>оточення</a:t>
            </a:r>
            <a:r>
              <a:rPr lang="ru-RU" sz="1600" dirty="0"/>
              <a:t>.</a:t>
            </a:r>
          </a:p>
          <a:p>
            <a:endParaRPr lang="ru-RU" sz="1600" dirty="0"/>
          </a:p>
          <a:p>
            <a:r>
              <a:rPr lang="ru-RU" sz="1600" dirty="0" smtClean="0"/>
              <a:t>5.Клієнт </a:t>
            </a:r>
            <a:r>
              <a:rPr lang="ru-RU" sz="1600" dirty="0" err="1"/>
              <a:t>може</a:t>
            </a:r>
            <a:r>
              <a:rPr lang="ru-RU" sz="1600" dirty="0"/>
              <a:t> </a:t>
            </a:r>
            <a:r>
              <a:rPr lang="ru-RU" sz="1600" dirty="0" err="1"/>
              <a:t>посилати</a:t>
            </a:r>
            <a:r>
              <a:rPr lang="ru-RU" sz="1600" dirty="0"/>
              <a:t> </a:t>
            </a:r>
            <a:r>
              <a:rPr lang="ru-RU" sz="1600" dirty="0" err="1"/>
              <a:t>запити</a:t>
            </a:r>
            <a:r>
              <a:rPr lang="ru-RU" sz="1600" dirty="0"/>
              <a:t> будь-</a:t>
            </a:r>
            <a:r>
              <a:rPr lang="ru-RU" sz="1600" dirty="0" err="1"/>
              <a:t>якого</a:t>
            </a:r>
            <a:r>
              <a:rPr lang="ru-RU" sz="1600" dirty="0"/>
              <a:t> </a:t>
            </a:r>
            <a:r>
              <a:rPr lang="ru-RU" sz="1600" dirty="0" err="1"/>
              <a:t>оброблювачу</a:t>
            </a:r>
            <a:r>
              <a:rPr lang="ru-RU" sz="1600" dirty="0"/>
              <a:t> в </a:t>
            </a:r>
            <a:r>
              <a:rPr lang="ru-RU" sz="1600" dirty="0" err="1"/>
              <a:t>ланцюзі</a:t>
            </a:r>
            <a:r>
              <a:rPr lang="ru-RU" sz="1600" dirty="0"/>
              <a:t>, а не </a:t>
            </a:r>
            <a:r>
              <a:rPr lang="ru-RU" sz="1600" dirty="0" err="1"/>
              <a:t>тільки</a:t>
            </a:r>
            <a:r>
              <a:rPr lang="ru-RU" sz="1600" dirty="0"/>
              <a:t> </a:t>
            </a:r>
            <a:r>
              <a:rPr lang="ru-RU" sz="1600" dirty="0" err="1"/>
              <a:t>першого</a:t>
            </a:r>
            <a:r>
              <a:rPr lang="ru-RU" sz="1600" dirty="0"/>
              <a:t>. Запит буде </a:t>
            </a:r>
            <a:r>
              <a:rPr lang="ru-RU" sz="1600" dirty="0" err="1"/>
              <a:t>передаватися</a:t>
            </a:r>
            <a:r>
              <a:rPr lang="ru-RU" sz="1600" dirty="0"/>
              <a:t> по </a:t>
            </a:r>
            <a:r>
              <a:rPr lang="ru-RU" sz="1600" dirty="0" err="1"/>
              <a:t>ланцюжку</a:t>
            </a:r>
            <a:r>
              <a:rPr lang="ru-RU" sz="1600" dirty="0"/>
              <a:t> до тих </a:t>
            </a:r>
            <a:r>
              <a:rPr lang="ru-RU" sz="1600" dirty="0" err="1"/>
              <a:t>пір</a:t>
            </a:r>
            <a:r>
              <a:rPr lang="ru-RU" sz="1600" dirty="0"/>
              <a:t>, </a:t>
            </a:r>
            <a:r>
              <a:rPr lang="ru-RU" sz="1600" dirty="0" err="1"/>
              <a:t>поки</a:t>
            </a:r>
            <a:r>
              <a:rPr lang="ru-RU" sz="1600" dirty="0"/>
              <a:t> </a:t>
            </a:r>
            <a:r>
              <a:rPr lang="ru-RU" sz="1600" dirty="0" err="1"/>
              <a:t>якийсь</a:t>
            </a:r>
            <a:r>
              <a:rPr lang="ru-RU" sz="1600" dirty="0"/>
              <a:t> </a:t>
            </a:r>
            <a:r>
              <a:rPr lang="ru-RU" sz="1600" dirty="0" err="1"/>
              <a:t>оброблювач</a:t>
            </a:r>
            <a:r>
              <a:rPr lang="ru-RU" sz="1600" dirty="0"/>
              <a:t> не </a:t>
            </a:r>
            <a:r>
              <a:rPr lang="ru-RU" sz="1600" dirty="0" err="1"/>
              <a:t>відмовиться</a:t>
            </a:r>
            <a:r>
              <a:rPr lang="ru-RU" sz="1600" dirty="0"/>
              <a:t> </a:t>
            </a:r>
            <a:r>
              <a:rPr lang="ru-RU" sz="1600" dirty="0" err="1"/>
              <a:t>передавати</a:t>
            </a:r>
            <a:r>
              <a:rPr lang="ru-RU" sz="1600" dirty="0"/>
              <a:t> </a:t>
            </a:r>
            <a:r>
              <a:rPr lang="ru-RU" sz="1600" dirty="0" err="1"/>
              <a:t>його</a:t>
            </a:r>
            <a:r>
              <a:rPr lang="ru-RU" sz="1600" dirty="0"/>
              <a:t> </a:t>
            </a:r>
            <a:r>
              <a:rPr lang="ru-RU" sz="1600" dirty="0" err="1"/>
              <a:t>далі</a:t>
            </a:r>
            <a:r>
              <a:rPr lang="ru-RU" sz="1600" dirty="0"/>
              <a:t>, </a:t>
            </a:r>
            <a:r>
              <a:rPr lang="ru-RU" sz="1600" dirty="0" err="1"/>
              <a:t>або</a:t>
            </a:r>
            <a:r>
              <a:rPr lang="ru-RU" sz="1600" dirty="0"/>
              <a:t> коли буде </a:t>
            </a:r>
            <a:r>
              <a:rPr lang="ru-RU" sz="1600" dirty="0" err="1"/>
              <a:t>досягнутий</a:t>
            </a:r>
            <a:r>
              <a:rPr lang="ru-RU" sz="1600" dirty="0"/>
              <a:t> </a:t>
            </a:r>
            <a:r>
              <a:rPr lang="ru-RU" sz="1600" dirty="0" err="1"/>
              <a:t>кінець</a:t>
            </a:r>
            <a:r>
              <a:rPr lang="ru-RU" sz="1600" dirty="0"/>
              <a:t> </a:t>
            </a:r>
            <a:r>
              <a:rPr lang="ru-RU" sz="1600" dirty="0" err="1"/>
              <a:t>ланцюга</a:t>
            </a:r>
            <a:r>
              <a:rPr lang="ru-RU" sz="1600" dirty="0"/>
              <a:t>.</a:t>
            </a:r>
          </a:p>
          <a:p>
            <a:endParaRPr lang="ru-RU" sz="1600" dirty="0"/>
          </a:p>
          <a:p>
            <a:r>
              <a:rPr lang="ru-RU" sz="1600" dirty="0" smtClean="0"/>
              <a:t>6.Клієнт </a:t>
            </a:r>
            <a:r>
              <a:rPr lang="ru-RU" sz="1600" dirty="0"/>
              <a:t>повинен знати про </a:t>
            </a:r>
            <a:r>
              <a:rPr lang="ru-RU" sz="1600" dirty="0" err="1"/>
              <a:t>динамічної</a:t>
            </a:r>
            <a:r>
              <a:rPr lang="ru-RU" sz="1600" dirty="0"/>
              <a:t> </a:t>
            </a:r>
            <a:r>
              <a:rPr lang="ru-RU" sz="1600" dirty="0" err="1"/>
              <a:t>природі</a:t>
            </a:r>
            <a:r>
              <a:rPr lang="ru-RU" sz="1600" dirty="0"/>
              <a:t> </a:t>
            </a:r>
            <a:r>
              <a:rPr lang="ru-RU" sz="1600" dirty="0" err="1"/>
              <a:t>ланцюжка</a:t>
            </a:r>
            <a:r>
              <a:rPr lang="ru-RU" sz="1600" dirty="0"/>
              <a:t> і бути </a:t>
            </a:r>
            <a:r>
              <a:rPr lang="ru-RU" sz="1600" dirty="0" err="1"/>
              <a:t>готовий</a:t>
            </a:r>
            <a:r>
              <a:rPr lang="ru-RU" sz="1600" dirty="0"/>
              <a:t> до таких </a:t>
            </a:r>
            <a:r>
              <a:rPr lang="ru-RU" sz="1600" dirty="0" err="1"/>
              <a:t>випадків</a:t>
            </a:r>
            <a:r>
              <a:rPr lang="ru-RU" sz="1600" dirty="0"/>
              <a:t>:</a:t>
            </a:r>
          </a:p>
          <a:p>
            <a:endParaRPr lang="ru-RU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1600" dirty="0" err="1"/>
              <a:t>Ланцюжок</a:t>
            </a:r>
            <a:r>
              <a:rPr lang="ru-RU" sz="1600" dirty="0"/>
              <a:t> </a:t>
            </a:r>
            <a:r>
              <a:rPr lang="ru-RU" sz="1600" dirty="0" err="1"/>
              <a:t>може</a:t>
            </a:r>
            <a:r>
              <a:rPr lang="ru-RU" sz="1600" dirty="0"/>
              <a:t> </a:t>
            </a:r>
            <a:r>
              <a:rPr lang="ru-RU" sz="1600" dirty="0" err="1"/>
              <a:t>складатися</a:t>
            </a:r>
            <a:r>
              <a:rPr lang="ru-RU" sz="1600" dirty="0"/>
              <a:t> з </a:t>
            </a:r>
            <a:r>
              <a:rPr lang="ru-RU" sz="1600" dirty="0" err="1"/>
              <a:t>єдиного</a:t>
            </a:r>
            <a:r>
              <a:rPr lang="ru-RU" sz="1600" dirty="0"/>
              <a:t> </a:t>
            </a:r>
            <a:r>
              <a:rPr lang="ru-RU" sz="1600" dirty="0" err="1"/>
              <a:t>об'єкта</a:t>
            </a:r>
            <a:r>
              <a:rPr lang="ru-RU" sz="1600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1600" dirty="0" err="1"/>
              <a:t>Запити</a:t>
            </a:r>
            <a:r>
              <a:rPr lang="ru-RU" sz="1600" dirty="0"/>
              <a:t> </a:t>
            </a:r>
            <a:r>
              <a:rPr lang="ru-RU" sz="1600" dirty="0" err="1"/>
              <a:t>можуть</a:t>
            </a:r>
            <a:r>
              <a:rPr lang="ru-RU" sz="1600" dirty="0"/>
              <a:t> не </a:t>
            </a:r>
            <a:r>
              <a:rPr lang="ru-RU" sz="1600" dirty="0" err="1"/>
              <a:t>досягати</a:t>
            </a:r>
            <a:r>
              <a:rPr lang="ru-RU" sz="1600" dirty="0"/>
              <a:t> </a:t>
            </a:r>
            <a:r>
              <a:rPr lang="ru-RU" sz="1600" dirty="0" err="1"/>
              <a:t>кінця</a:t>
            </a:r>
            <a:r>
              <a:rPr lang="ru-RU" sz="1600" dirty="0"/>
              <a:t> </a:t>
            </a:r>
            <a:r>
              <a:rPr lang="ru-RU" sz="1600" dirty="0" err="1"/>
              <a:t>ланцюга</a:t>
            </a:r>
            <a:r>
              <a:rPr lang="ru-RU" sz="1600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1600" dirty="0" err="1"/>
              <a:t>Запити</a:t>
            </a:r>
            <a:r>
              <a:rPr lang="ru-RU" sz="1600" dirty="0"/>
              <a:t> </a:t>
            </a:r>
            <a:r>
              <a:rPr lang="ru-RU" sz="1600" dirty="0" err="1"/>
              <a:t>можуть</a:t>
            </a:r>
            <a:r>
              <a:rPr lang="ru-RU" sz="1600" dirty="0"/>
              <a:t> </a:t>
            </a:r>
            <a:r>
              <a:rPr lang="ru-RU" sz="1600" dirty="0" err="1"/>
              <a:t>досягати</a:t>
            </a:r>
            <a:r>
              <a:rPr lang="ru-RU" sz="1600" dirty="0"/>
              <a:t> </a:t>
            </a:r>
            <a:r>
              <a:rPr lang="ru-RU" sz="1600" dirty="0" err="1"/>
              <a:t>кінця</a:t>
            </a:r>
            <a:r>
              <a:rPr lang="ru-RU" sz="1600" dirty="0"/>
              <a:t>, </a:t>
            </a:r>
            <a:r>
              <a:rPr lang="ru-RU" sz="1600" dirty="0" err="1"/>
              <a:t>залишаючись</a:t>
            </a:r>
            <a:r>
              <a:rPr lang="ru-RU" sz="1600" dirty="0"/>
              <a:t> </a:t>
            </a:r>
            <a:r>
              <a:rPr lang="ru-RU" sz="1600" dirty="0" err="1"/>
              <a:t>необробленими</a:t>
            </a:r>
            <a:r>
              <a:rPr lang="ru-RU" sz="1600" dirty="0"/>
              <a:t> ..</a:t>
            </a:r>
          </a:p>
        </p:txBody>
      </p:sp>
    </p:spTree>
    <p:extLst>
      <p:ext uri="{BB962C8B-B14F-4D97-AF65-F5344CB8AC3E}">
        <p14:creationId xmlns:p14="http://schemas.microsoft.com/office/powerpoint/2010/main" val="1737935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Ланцюжок</a:t>
            </a:r>
            <a:r>
              <a:rPr lang="ru-RU" sz="3200" b="1" dirty="0">
                <a:solidFill>
                  <a:srgbClr val="C00000"/>
                </a:solidFill>
              </a:rPr>
              <a:t> </a:t>
            </a:r>
            <a:r>
              <a:rPr lang="ru-RU" sz="3200" b="1" dirty="0" err="1">
                <a:solidFill>
                  <a:srgbClr val="C00000"/>
                </a:solidFill>
              </a:rPr>
              <a:t>обов'язків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Переваги і недоліки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26756" y="1296598"/>
            <a:ext cx="65120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rgbClr val="0000CC"/>
                </a:solidFill>
              </a:rPr>
              <a:t>Зменшує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залежність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між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клієнтом</a:t>
            </a:r>
            <a:r>
              <a:rPr lang="ru-RU" dirty="0">
                <a:solidFill>
                  <a:srgbClr val="0000CC"/>
                </a:solidFill>
              </a:rPr>
              <a:t> і обработчиками.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rgbClr val="0000CC"/>
                </a:solidFill>
              </a:rPr>
              <a:t>  </a:t>
            </a:r>
            <a:r>
              <a:rPr lang="ru-RU" dirty="0" err="1">
                <a:solidFill>
                  <a:srgbClr val="0000CC"/>
                </a:solidFill>
              </a:rPr>
              <a:t>Реалізує</a:t>
            </a:r>
            <a:r>
              <a:rPr lang="ru-RU" dirty="0">
                <a:solidFill>
                  <a:srgbClr val="0000CC"/>
                </a:solidFill>
              </a:rPr>
              <a:t> принцип </a:t>
            </a:r>
            <a:r>
              <a:rPr lang="ru-RU" dirty="0" err="1">
                <a:solidFill>
                  <a:srgbClr val="0000CC"/>
                </a:solidFill>
              </a:rPr>
              <a:t>єдиної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обов'язки</a:t>
            </a:r>
            <a:r>
              <a:rPr lang="ru-RU" dirty="0">
                <a:solidFill>
                  <a:srgbClr val="0000CC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rgbClr val="0000CC"/>
                </a:solidFill>
              </a:rPr>
              <a:t>  </a:t>
            </a:r>
            <a:r>
              <a:rPr lang="ru-RU" dirty="0" err="1">
                <a:solidFill>
                  <a:srgbClr val="0000CC"/>
                </a:solidFill>
              </a:rPr>
              <a:t>Реалізує</a:t>
            </a:r>
            <a:r>
              <a:rPr lang="ru-RU" dirty="0">
                <a:solidFill>
                  <a:srgbClr val="0000CC"/>
                </a:solidFill>
              </a:rPr>
              <a:t> принцип </a:t>
            </a:r>
            <a:r>
              <a:rPr lang="ru-RU" dirty="0" err="1">
                <a:solidFill>
                  <a:srgbClr val="0000CC"/>
                </a:solidFill>
              </a:rPr>
              <a:t>відкритості</a:t>
            </a:r>
            <a:r>
              <a:rPr lang="ru-RU" dirty="0">
                <a:solidFill>
                  <a:srgbClr val="0000CC"/>
                </a:solidFill>
              </a:rPr>
              <a:t> / </a:t>
            </a:r>
            <a:r>
              <a:rPr lang="ru-RU" dirty="0" err="1">
                <a:solidFill>
                  <a:srgbClr val="0000CC"/>
                </a:solidFill>
              </a:rPr>
              <a:t>закритості</a:t>
            </a:r>
            <a:r>
              <a:rPr lang="ru-RU" dirty="0" smtClean="0">
                <a:solidFill>
                  <a:srgbClr val="0000CC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>
              <a:solidFill>
                <a:srgbClr val="0000CC"/>
              </a:solidFill>
            </a:endParaRPr>
          </a:p>
          <a:p>
            <a:r>
              <a:rPr lang="ru-RU" dirty="0"/>
              <a:t> </a:t>
            </a:r>
            <a:r>
              <a:rPr lang="ru-RU" dirty="0">
                <a:solidFill>
                  <a:srgbClr val="FF0000"/>
                </a:solidFill>
              </a:rPr>
              <a:t> Запит </a:t>
            </a:r>
            <a:r>
              <a:rPr lang="ru-RU" dirty="0" err="1">
                <a:solidFill>
                  <a:srgbClr val="FF0000"/>
                </a:solidFill>
              </a:rPr>
              <a:t>може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залишитися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ніким</a:t>
            </a:r>
            <a:r>
              <a:rPr lang="ru-RU" dirty="0">
                <a:solidFill>
                  <a:srgbClr val="FF0000"/>
                </a:solidFill>
              </a:rPr>
              <a:t> не </a:t>
            </a:r>
            <a:r>
              <a:rPr lang="ru-RU" dirty="0" err="1">
                <a:solidFill>
                  <a:srgbClr val="FF0000"/>
                </a:solidFill>
              </a:rPr>
              <a:t>обробленим</a:t>
            </a:r>
            <a:r>
              <a:rPr lang="ru-RU" dirty="0">
                <a:solidFill>
                  <a:srgbClr val="FF0000"/>
                </a:solidFill>
              </a:rPr>
              <a:t>.</a:t>
            </a:r>
            <a:r>
              <a:rPr lang="ru-RU" dirty="0" smtClean="0">
                <a:solidFill>
                  <a:srgbClr val="FF0000"/>
                </a:solidFill>
              </a:rPr>
              <a:t>.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919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000" b="1" dirty="0" err="1">
                <a:solidFill>
                  <a:srgbClr val="C00000"/>
                </a:solidFill>
              </a:rPr>
              <a:t>Ланцюжок</a:t>
            </a:r>
            <a:r>
              <a:rPr lang="ru-RU" sz="3000" b="1" dirty="0">
                <a:solidFill>
                  <a:srgbClr val="C00000"/>
                </a:solidFill>
              </a:rPr>
              <a:t> </a:t>
            </a:r>
            <a:r>
              <a:rPr lang="ru-RU" sz="3000" b="1" dirty="0" err="1">
                <a:solidFill>
                  <a:srgbClr val="C00000"/>
                </a:solidFill>
              </a:rPr>
              <a:t>обов'язків</a:t>
            </a:r>
            <a:r>
              <a:rPr lang="en-US" sz="3000" b="1" dirty="0" smtClean="0">
                <a:solidFill>
                  <a:srgbClr val="C00000"/>
                </a:solidFill>
              </a:rPr>
              <a:t>.</a:t>
            </a:r>
            <a:r>
              <a:rPr lang="uk-UA" sz="3000" b="1" dirty="0" smtClean="0">
                <a:solidFill>
                  <a:srgbClr val="C00000"/>
                </a:solidFill>
              </a:rPr>
              <a:t> Відношення до інших </a:t>
            </a:r>
            <a:r>
              <a:rPr lang="uk-UA" sz="3000" b="1" dirty="0" err="1" smtClean="0">
                <a:solidFill>
                  <a:srgbClr val="C00000"/>
                </a:solidFill>
              </a:rPr>
              <a:t>патернів</a:t>
            </a:r>
            <a:endParaRPr lang="ru-RU" sz="30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1211" y="999998"/>
            <a:ext cx="9032789" cy="609397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500" dirty="0" smtClean="0"/>
              <a:t>1. </a:t>
            </a:r>
            <a:r>
              <a:rPr lang="ru-RU" sz="1500" dirty="0" err="1" smtClean="0"/>
              <a:t>Ланцюжок</a:t>
            </a:r>
            <a:r>
              <a:rPr lang="ru-RU" sz="1500" dirty="0" smtClean="0"/>
              <a:t> </a:t>
            </a:r>
            <a:r>
              <a:rPr lang="ru-RU" sz="1500" dirty="0" err="1"/>
              <a:t>обов'язків</a:t>
            </a:r>
            <a:r>
              <a:rPr lang="ru-RU" sz="1500" dirty="0"/>
              <a:t>, Команда, </a:t>
            </a:r>
            <a:r>
              <a:rPr lang="ru-RU" sz="1500" dirty="0" err="1"/>
              <a:t>Посередник</a:t>
            </a:r>
            <a:r>
              <a:rPr lang="ru-RU" sz="1500" dirty="0"/>
              <a:t> і </a:t>
            </a:r>
            <a:r>
              <a:rPr lang="ru-RU" sz="1500" dirty="0" err="1"/>
              <a:t>Спостерігач</a:t>
            </a:r>
            <a:r>
              <a:rPr lang="ru-RU" sz="1500" dirty="0"/>
              <a:t> </a:t>
            </a:r>
            <a:r>
              <a:rPr lang="ru-RU" sz="1500" dirty="0" err="1"/>
              <a:t>показують</a:t>
            </a:r>
            <a:r>
              <a:rPr lang="ru-RU" sz="1500" dirty="0"/>
              <a:t> </a:t>
            </a:r>
            <a:r>
              <a:rPr lang="ru-RU" sz="1500" dirty="0" err="1"/>
              <a:t>різні</a:t>
            </a:r>
            <a:r>
              <a:rPr lang="ru-RU" sz="1500" dirty="0"/>
              <a:t> </a:t>
            </a:r>
            <a:r>
              <a:rPr lang="ru-RU" sz="1500" dirty="0" err="1"/>
              <a:t>способи</a:t>
            </a:r>
            <a:r>
              <a:rPr lang="ru-RU" sz="1500" dirty="0"/>
              <a:t> </a:t>
            </a:r>
            <a:r>
              <a:rPr lang="ru-RU" sz="1500" dirty="0" err="1"/>
              <a:t>роботи</a:t>
            </a:r>
            <a:r>
              <a:rPr lang="ru-RU" sz="1500" dirty="0"/>
              <a:t> </a:t>
            </a:r>
            <a:r>
              <a:rPr lang="ru-RU" sz="1500" dirty="0" err="1"/>
              <a:t>відправників</a:t>
            </a:r>
            <a:r>
              <a:rPr lang="ru-RU" sz="1500" dirty="0"/>
              <a:t> </a:t>
            </a:r>
            <a:r>
              <a:rPr lang="ru-RU" sz="1500" dirty="0" err="1"/>
              <a:t>запитів</a:t>
            </a:r>
            <a:r>
              <a:rPr lang="ru-RU" sz="1500" dirty="0"/>
              <a:t> з </a:t>
            </a:r>
            <a:r>
              <a:rPr lang="ru-RU" sz="1500" dirty="0" err="1"/>
              <a:t>їх</a:t>
            </a:r>
            <a:r>
              <a:rPr lang="ru-RU" sz="1500" dirty="0"/>
              <a:t> </a:t>
            </a:r>
            <a:r>
              <a:rPr lang="ru-RU" sz="1500" dirty="0" err="1"/>
              <a:t>одержувачами</a:t>
            </a:r>
            <a:r>
              <a:rPr lang="ru-RU" sz="1500" dirty="0"/>
              <a:t>:</a:t>
            </a:r>
          </a:p>
          <a:p>
            <a:endParaRPr lang="ru-RU" sz="1500" dirty="0"/>
          </a:p>
          <a:p>
            <a:r>
              <a:rPr lang="ru-RU" sz="1500" dirty="0" smtClean="0"/>
              <a:t>2. </a:t>
            </a:r>
            <a:r>
              <a:rPr lang="ru-RU" sz="1500" dirty="0" err="1" smtClean="0"/>
              <a:t>Ланцюжок</a:t>
            </a:r>
            <a:r>
              <a:rPr lang="ru-RU" sz="1500" dirty="0" smtClean="0"/>
              <a:t> </a:t>
            </a:r>
            <a:r>
              <a:rPr lang="ru-RU" sz="1500" dirty="0" err="1"/>
              <a:t>обов'язків</a:t>
            </a:r>
            <a:r>
              <a:rPr lang="ru-RU" sz="1500" dirty="0"/>
              <a:t> </a:t>
            </a:r>
            <a:r>
              <a:rPr lang="ru-RU" sz="1500" dirty="0" err="1"/>
              <a:t>передає</a:t>
            </a:r>
            <a:r>
              <a:rPr lang="ru-RU" sz="1500" dirty="0"/>
              <a:t> запит </a:t>
            </a:r>
            <a:r>
              <a:rPr lang="ru-RU" sz="1500" dirty="0" err="1"/>
              <a:t>послідовно</a:t>
            </a:r>
            <a:r>
              <a:rPr lang="ru-RU" sz="1500" dirty="0"/>
              <a:t> через </a:t>
            </a:r>
            <a:r>
              <a:rPr lang="ru-RU" sz="1500" dirty="0" err="1"/>
              <a:t>ланцюжок</a:t>
            </a:r>
            <a:r>
              <a:rPr lang="ru-RU" sz="1500" dirty="0"/>
              <a:t> </a:t>
            </a:r>
            <a:r>
              <a:rPr lang="ru-RU" sz="1500" dirty="0" err="1"/>
              <a:t>потенційних</a:t>
            </a:r>
            <a:r>
              <a:rPr lang="ru-RU" sz="1500" dirty="0"/>
              <a:t> </a:t>
            </a:r>
            <a:r>
              <a:rPr lang="ru-RU" sz="1500" dirty="0" err="1"/>
              <a:t>одержувачів</a:t>
            </a:r>
            <a:r>
              <a:rPr lang="ru-RU" sz="1500" dirty="0"/>
              <a:t>, </a:t>
            </a:r>
            <a:r>
              <a:rPr lang="ru-RU" sz="1500" dirty="0" err="1"/>
              <a:t>чекаючи</a:t>
            </a:r>
            <a:r>
              <a:rPr lang="ru-RU" sz="1500" dirty="0"/>
              <a:t>, </a:t>
            </a:r>
            <a:r>
              <a:rPr lang="ru-RU" sz="1500" dirty="0" err="1"/>
              <a:t>що</a:t>
            </a:r>
            <a:r>
              <a:rPr lang="ru-RU" sz="1500" dirty="0"/>
              <a:t> </a:t>
            </a:r>
            <a:r>
              <a:rPr lang="ru-RU" sz="1500" dirty="0" err="1"/>
              <a:t>якийсь</a:t>
            </a:r>
            <a:r>
              <a:rPr lang="ru-RU" sz="1500" dirty="0"/>
              <a:t> </a:t>
            </a:r>
            <a:r>
              <a:rPr lang="ru-RU" sz="1500" dirty="0" err="1"/>
              <a:t>із</a:t>
            </a:r>
            <a:r>
              <a:rPr lang="ru-RU" sz="1500" dirty="0"/>
              <a:t> них </a:t>
            </a:r>
            <a:r>
              <a:rPr lang="ru-RU" sz="1500" dirty="0" err="1"/>
              <a:t>обробить</a:t>
            </a:r>
            <a:r>
              <a:rPr lang="ru-RU" sz="1500" dirty="0"/>
              <a:t> запит.</a:t>
            </a:r>
          </a:p>
          <a:p>
            <a:r>
              <a:rPr lang="ru-RU" sz="1500" dirty="0"/>
              <a:t>Команда </a:t>
            </a:r>
            <a:r>
              <a:rPr lang="ru-RU" sz="1500" dirty="0" err="1"/>
              <a:t>встановлює</a:t>
            </a:r>
            <a:r>
              <a:rPr lang="ru-RU" sz="1500" dirty="0"/>
              <a:t> </a:t>
            </a:r>
            <a:r>
              <a:rPr lang="ru-RU" sz="1500" dirty="0" err="1"/>
              <a:t>непряму</a:t>
            </a:r>
            <a:r>
              <a:rPr lang="ru-RU" sz="1500" dirty="0"/>
              <a:t> </a:t>
            </a:r>
            <a:r>
              <a:rPr lang="ru-RU" sz="1500" dirty="0" err="1"/>
              <a:t>односторонню</a:t>
            </a:r>
            <a:r>
              <a:rPr lang="ru-RU" sz="1500" dirty="0"/>
              <a:t> </a:t>
            </a:r>
            <a:r>
              <a:rPr lang="ru-RU" sz="1500" dirty="0" err="1"/>
              <a:t>зв'язок</a:t>
            </a:r>
            <a:r>
              <a:rPr lang="ru-RU" sz="1500" dirty="0"/>
              <a:t> </a:t>
            </a:r>
            <a:r>
              <a:rPr lang="ru-RU" sz="1500" dirty="0" err="1"/>
              <a:t>від</a:t>
            </a:r>
            <a:r>
              <a:rPr lang="ru-RU" sz="1500" dirty="0"/>
              <a:t> </a:t>
            </a:r>
            <a:r>
              <a:rPr lang="ru-RU" sz="1500" dirty="0" err="1"/>
              <a:t>відправників</a:t>
            </a:r>
            <a:r>
              <a:rPr lang="ru-RU" sz="1500" dirty="0"/>
              <a:t> до </a:t>
            </a:r>
            <a:r>
              <a:rPr lang="ru-RU" sz="1500" dirty="0" err="1"/>
              <a:t>одержувачів</a:t>
            </a:r>
            <a:r>
              <a:rPr lang="ru-RU" sz="1500" dirty="0"/>
              <a:t>.</a:t>
            </a:r>
          </a:p>
          <a:p>
            <a:r>
              <a:rPr lang="ru-RU" sz="1500" dirty="0" err="1"/>
              <a:t>Посередник</a:t>
            </a:r>
            <a:r>
              <a:rPr lang="ru-RU" sz="1500" dirty="0"/>
              <a:t> </a:t>
            </a:r>
            <a:r>
              <a:rPr lang="ru-RU" sz="1500" dirty="0" err="1"/>
              <a:t>прибирає</a:t>
            </a:r>
            <a:r>
              <a:rPr lang="ru-RU" sz="1500" dirty="0"/>
              <a:t> </a:t>
            </a:r>
            <a:r>
              <a:rPr lang="ru-RU" sz="1500" dirty="0" err="1"/>
              <a:t>прямий</a:t>
            </a:r>
            <a:r>
              <a:rPr lang="ru-RU" sz="1500" dirty="0"/>
              <a:t> </a:t>
            </a:r>
            <a:r>
              <a:rPr lang="ru-RU" sz="1500" dirty="0" err="1"/>
              <a:t>зв'язок</a:t>
            </a:r>
            <a:r>
              <a:rPr lang="ru-RU" sz="1500" dirty="0"/>
              <a:t> </a:t>
            </a:r>
            <a:r>
              <a:rPr lang="ru-RU" sz="1500" dirty="0" err="1"/>
              <a:t>між</a:t>
            </a:r>
            <a:r>
              <a:rPr lang="ru-RU" sz="1500" dirty="0"/>
              <a:t> </a:t>
            </a:r>
            <a:r>
              <a:rPr lang="ru-RU" sz="1500" dirty="0" err="1"/>
              <a:t>відправниками</a:t>
            </a:r>
            <a:r>
              <a:rPr lang="ru-RU" sz="1500" dirty="0"/>
              <a:t> та </a:t>
            </a:r>
            <a:r>
              <a:rPr lang="ru-RU" sz="1500" dirty="0" err="1"/>
              <a:t>одержувачами</a:t>
            </a:r>
            <a:r>
              <a:rPr lang="ru-RU" sz="1500" dirty="0"/>
              <a:t>, </a:t>
            </a:r>
            <a:r>
              <a:rPr lang="ru-RU" sz="1500" dirty="0" err="1"/>
              <a:t>змушуючи</a:t>
            </a:r>
            <a:r>
              <a:rPr lang="ru-RU" sz="1500" dirty="0"/>
              <a:t> </a:t>
            </a:r>
            <a:r>
              <a:rPr lang="ru-RU" sz="1500" dirty="0" err="1"/>
              <a:t>їх</a:t>
            </a:r>
            <a:r>
              <a:rPr lang="ru-RU" sz="1500" dirty="0"/>
              <a:t> </a:t>
            </a:r>
            <a:r>
              <a:rPr lang="ru-RU" sz="1500" dirty="0" err="1"/>
              <a:t>спілкуватися</a:t>
            </a:r>
            <a:r>
              <a:rPr lang="ru-RU" sz="1500" dirty="0"/>
              <a:t> </a:t>
            </a:r>
            <a:r>
              <a:rPr lang="ru-RU" sz="1500" dirty="0" err="1"/>
              <a:t>опосередковано</a:t>
            </a:r>
            <a:r>
              <a:rPr lang="ru-RU" sz="1500" dirty="0"/>
              <a:t>, через себе.</a:t>
            </a:r>
          </a:p>
          <a:p>
            <a:r>
              <a:rPr lang="ru-RU" sz="1500" dirty="0" err="1"/>
              <a:t>Спостерігач</a:t>
            </a:r>
            <a:r>
              <a:rPr lang="ru-RU" sz="1500" dirty="0"/>
              <a:t> </a:t>
            </a:r>
            <a:r>
              <a:rPr lang="ru-RU" sz="1500" dirty="0" err="1"/>
              <a:t>передає</a:t>
            </a:r>
            <a:r>
              <a:rPr lang="ru-RU" sz="1500" dirty="0"/>
              <a:t> запит </a:t>
            </a:r>
            <a:r>
              <a:rPr lang="ru-RU" sz="1500" dirty="0" err="1"/>
              <a:t>одночасно</a:t>
            </a:r>
            <a:r>
              <a:rPr lang="ru-RU" sz="1500" dirty="0"/>
              <a:t> </a:t>
            </a:r>
            <a:r>
              <a:rPr lang="ru-RU" sz="1500" dirty="0" err="1"/>
              <a:t>всім</a:t>
            </a:r>
            <a:r>
              <a:rPr lang="ru-RU" sz="1500" dirty="0"/>
              <a:t> </a:t>
            </a:r>
            <a:r>
              <a:rPr lang="ru-RU" sz="1500" dirty="0" err="1"/>
              <a:t>зацікавленим</a:t>
            </a:r>
            <a:r>
              <a:rPr lang="ru-RU" sz="1500" dirty="0"/>
              <a:t> </a:t>
            </a:r>
            <a:r>
              <a:rPr lang="ru-RU" sz="1500" dirty="0" err="1"/>
              <a:t>одержувачам</a:t>
            </a:r>
            <a:r>
              <a:rPr lang="ru-RU" sz="1500" dirty="0"/>
              <a:t>, але </a:t>
            </a:r>
            <a:r>
              <a:rPr lang="ru-RU" sz="1500" dirty="0" err="1"/>
              <a:t>дозволяє</a:t>
            </a:r>
            <a:r>
              <a:rPr lang="ru-RU" sz="1500" dirty="0"/>
              <a:t> </a:t>
            </a:r>
            <a:r>
              <a:rPr lang="ru-RU" sz="1500" dirty="0" err="1"/>
              <a:t>їм</a:t>
            </a:r>
            <a:r>
              <a:rPr lang="ru-RU" sz="1500" dirty="0"/>
              <a:t> </a:t>
            </a:r>
            <a:r>
              <a:rPr lang="ru-RU" sz="1500" dirty="0" err="1"/>
              <a:t>динамічно</a:t>
            </a:r>
            <a:r>
              <a:rPr lang="ru-RU" sz="1500" dirty="0"/>
              <a:t> </a:t>
            </a:r>
            <a:r>
              <a:rPr lang="ru-RU" sz="1500" dirty="0" err="1"/>
              <a:t>підписуватися</a:t>
            </a:r>
            <a:r>
              <a:rPr lang="ru-RU" sz="1500" dirty="0"/>
              <a:t> </a:t>
            </a:r>
            <a:r>
              <a:rPr lang="ru-RU" sz="1500" dirty="0" err="1"/>
              <a:t>або</a:t>
            </a:r>
            <a:r>
              <a:rPr lang="ru-RU" sz="1500" dirty="0"/>
              <a:t> </a:t>
            </a:r>
            <a:r>
              <a:rPr lang="ru-RU" sz="1500" dirty="0" err="1"/>
              <a:t>відписуватися</a:t>
            </a:r>
            <a:r>
              <a:rPr lang="ru-RU" sz="1500" dirty="0"/>
              <a:t> </a:t>
            </a:r>
            <a:r>
              <a:rPr lang="ru-RU" sz="1500" dirty="0" err="1"/>
              <a:t>від</a:t>
            </a:r>
            <a:r>
              <a:rPr lang="ru-RU" sz="1500" dirty="0"/>
              <a:t> таких </a:t>
            </a:r>
            <a:r>
              <a:rPr lang="ru-RU" sz="1500" dirty="0" err="1"/>
              <a:t>повідомлень</a:t>
            </a:r>
            <a:r>
              <a:rPr lang="ru-RU" sz="1500" dirty="0"/>
              <a:t>.</a:t>
            </a:r>
          </a:p>
          <a:p>
            <a:r>
              <a:rPr lang="ru-RU" sz="1500" dirty="0" err="1"/>
              <a:t>Ланцюжок</a:t>
            </a:r>
            <a:r>
              <a:rPr lang="ru-RU" sz="1500" dirty="0"/>
              <a:t> </a:t>
            </a:r>
            <a:r>
              <a:rPr lang="ru-RU" sz="1500" dirty="0" err="1"/>
              <a:t>обов'язків</a:t>
            </a:r>
            <a:r>
              <a:rPr lang="ru-RU" sz="1500" dirty="0"/>
              <a:t> часто </a:t>
            </a:r>
            <a:r>
              <a:rPr lang="ru-RU" sz="1500" dirty="0" err="1"/>
              <a:t>використовують</a:t>
            </a:r>
            <a:r>
              <a:rPr lang="ru-RU" sz="1500" dirty="0"/>
              <a:t> разом з </a:t>
            </a:r>
            <a:r>
              <a:rPr lang="ru-RU" sz="1500" dirty="0" err="1"/>
              <a:t>компонувальником</a:t>
            </a:r>
            <a:r>
              <a:rPr lang="ru-RU" sz="1500" dirty="0"/>
              <a:t>. У </a:t>
            </a:r>
            <a:r>
              <a:rPr lang="ru-RU" sz="1500" dirty="0" err="1"/>
              <a:t>цьому</a:t>
            </a:r>
            <a:r>
              <a:rPr lang="ru-RU" sz="1500" dirty="0"/>
              <a:t> </a:t>
            </a:r>
            <a:r>
              <a:rPr lang="ru-RU" sz="1500" dirty="0" err="1"/>
              <a:t>випадку</a:t>
            </a:r>
            <a:r>
              <a:rPr lang="ru-RU" sz="1500" dirty="0"/>
              <a:t> запит </a:t>
            </a:r>
            <a:r>
              <a:rPr lang="ru-RU" sz="1500" dirty="0" err="1"/>
              <a:t>передається</a:t>
            </a:r>
            <a:r>
              <a:rPr lang="ru-RU" sz="1500" dirty="0"/>
              <a:t> </a:t>
            </a:r>
            <a:r>
              <a:rPr lang="ru-RU" sz="1500" dirty="0" err="1"/>
              <a:t>від</a:t>
            </a:r>
            <a:r>
              <a:rPr lang="ru-RU" sz="1500" dirty="0"/>
              <a:t> </a:t>
            </a:r>
            <a:r>
              <a:rPr lang="ru-RU" sz="1500" dirty="0" err="1"/>
              <a:t>дочірніх</a:t>
            </a:r>
            <a:r>
              <a:rPr lang="ru-RU" sz="1500" dirty="0"/>
              <a:t> </a:t>
            </a:r>
            <a:r>
              <a:rPr lang="ru-RU" sz="1500" dirty="0" err="1"/>
              <a:t>компонентів</a:t>
            </a:r>
            <a:r>
              <a:rPr lang="ru-RU" sz="1500" dirty="0"/>
              <a:t> до </a:t>
            </a:r>
            <a:r>
              <a:rPr lang="ru-RU" sz="1500" dirty="0" err="1"/>
              <a:t>їх</a:t>
            </a:r>
            <a:r>
              <a:rPr lang="ru-RU" sz="1500" dirty="0"/>
              <a:t> батькам.</a:t>
            </a:r>
          </a:p>
          <a:p>
            <a:endParaRPr lang="ru-RU" sz="1500" dirty="0"/>
          </a:p>
          <a:p>
            <a:r>
              <a:rPr lang="ru-RU" sz="1500" dirty="0" smtClean="0"/>
              <a:t>3. </a:t>
            </a:r>
            <a:r>
              <a:rPr lang="ru-RU" sz="1500" dirty="0" err="1" smtClean="0"/>
              <a:t>Обробники</a:t>
            </a:r>
            <a:r>
              <a:rPr lang="ru-RU" sz="1500" dirty="0" smtClean="0"/>
              <a:t> </a:t>
            </a:r>
            <a:r>
              <a:rPr lang="ru-RU" sz="1500" dirty="0"/>
              <a:t>в </a:t>
            </a:r>
            <a:r>
              <a:rPr lang="ru-RU" sz="1500" dirty="0" err="1"/>
              <a:t>Ланцюжку</a:t>
            </a:r>
            <a:r>
              <a:rPr lang="ru-RU" sz="1500" dirty="0"/>
              <a:t> </a:t>
            </a:r>
            <a:r>
              <a:rPr lang="ru-RU" sz="1500" dirty="0" err="1"/>
              <a:t>обов'язків</a:t>
            </a:r>
            <a:r>
              <a:rPr lang="ru-RU" sz="1500" dirty="0"/>
              <a:t> </a:t>
            </a:r>
            <a:r>
              <a:rPr lang="ru-RU" sz="1500" dirty="0" err="1"/>
              <a:t>можуть</a:t>
            </a:r>
            <a:r>
              <a:rPr lang="ru-RU" sz="1500" dirty="0"/>
              <a:t> бути </a:t>
            </a:r>
            <a:r>
              <a:rPr lang="ru-RU" sz="1500" dirty="0" err="1"/>
              <a:t>виконані</a:t>
            </a:r>
            <a:r>
              <a:rPr lang="ru-RU" sz="1500" dirty="0"/>
              <a:t> у </a:t>
            </a:r>
            <a:r>
              <a:rPr lang="ru-RU" sz="1500" dirty="0" err="1"/>
              <a:t>вигляді</a:t>
            </a:r>
            <a:r>
              <a:rPr lang="ru-RU" sz="1500" dirty="0"/>
              <a:t> Команд. У </a:t>
            </a:r>
            <a:r>
              <a:rPr lang="ru-RU" sz="1500" dirty="0" err="1"/>
              <a:t>цьому</a:t>
            </a:r>
            <a:r>
              <a:rPr lang="ru-RU" sz="1500" dirty="0"/>
              <a:t> </a:t>
            </a:r>
            <a:r>
              <a:rPr lang="ru-RU" sz="1500" dirty="0" err="1"/>
              <a:t>випадку</a:t>
            </a:r>
            <a:r>
              <a:rPr lang="ru-RU" sz="1500" dirty="0"/>
              <a:t> </a:t>
            </a:r>
            <a:r>
              <a:rPr lang="ru-RU" sz="1500" dirty="0" err="1"/>
              <a:t>безліч</a:t>
            </a:r>
            <a:r>
              <a:rPr lang="ru-RU" sz="1500" dirty="0"/>
              <a:t> </a:t>
            </a:r>
            <a:r>
              <a:rPr lang="ru-RU" sz="1500" dirty="0" err="1"/>
              <a:t>різних</a:t>
            </a:r>
            <a:r>
              <a:rPr lang="ru-RU" sz="1500" dirty="0"/>
              <a:t> </a:t>
            </a:r>
            <a:r>
              <a:rPr lang="ru-RU" sz="1500" dirty="0" err="1"/>
              <a:t>операцій</a:t>
            </a:r>
            <a:r>
              <a:rPr lang="ru-RU" sz="1500" dirty="0"/>
              <a:t> </a:t>
            </a:r>
            <a:r>
              <a:rPr lang="ru-RU" sz="1500" dirty="0" err="1"/>
              <a:t>може</a:t>
            </a:r>
            <a:r>
              <a:rPr lang="ru-RU" sz="1500" dirty="0"/>
              <a:t> бути </a:t>
            </a:r>
            <a:r>
              <a:rPr lang="ru-RU" sz="1500" dirty="0" err="1"/>
              <a:t>виконано</a:t>
            </a:r>
            <a:r>
              <a:rPr lang="ru-RU" sz="1500" dirty="0"/>
              <a:t> над одним і </a:t>
            </a:r>
            <a:r>
              <a:rPr lang="ru-RU" sz="1500" dirty="0" err="1"/>
              <a:t>тим</a:t>
            </a:r>
            <a:r>
              <a:rPr lang="ru-RU" sz="1500" dirty="0"/>
              <a:t> же контекстом, </a:t>
            </a:r>
            <a:r>
              <a:rPr lang="ru-RU" sz="1500" dirty="0" err="1"/>
              <a:t>яким</a:t>
            </a:r>
            <a:r>
              <a:rPr lang="ru-RU" sz="1500" dirty="0"/>
              <a:t> є запит.</a:t>
            </a:r>
          </a:p>
          <a:p>
            <a:endParaRPr lang="ru-RU" sz="1500" dirty="0"/>
          </a:p>
          <a:p>
            <a:r>
              <a:rPr lang="ru-RU" sz="1500" dirty="0" smtClean="0"/>
              <a:t>4. Але </a:t>
            </a:r>
            <a:r>
              <a:rPr lang="ru-RU" sz="1500" dirty="0"/>
              <a:t>є й </a:t>
            </a:r>
            <a:r>
              <a:rPr lang="ru-RU" sz="1500" dirty="0" err="1"/>
              <a:t>інший</a:t>
            </a:r>
            <a:r>
              <a:rPr lang="ru-RU" sz="1500" dirty="0"/>
              <a:t> </a:t>
            </a:r>
            <a:r>
              <a:rPr lang="ru-RU" sz="1500" dirty="0" err="1"/>
              <a:t>підхід</a:t>
            </a:r>
            <a:r>
              <a:rPr lang="ru-RU" sz="1500" dirty="0"/>
              <a:t>, в </a:t>
            </a:r>
            <a:r>
              <a:rPr lang="ru-RU" sz="1500" dirty="0" err="1"/>
              <a:t>якому</a:t>
            </a:r>
            <a:r>
              <a:rPr lang="ru-RU" sz="1500" dirty="0"/>
              <a:t> сам запит є Командою, </a:t>
            </a:r>
            <a:r>
              <a:rPr lang="ru-RU" sz="1500" dirty="0" err="1"/>
              <a:t>надісланій</a:t>
            </a:r>
            <a:r>
              <a:rPr lang="ru-RU" sz="1500" dirty="0"/>
              <a:t> по </a:t>
            </a:r>
            <a:r>
              <a:rPr lang="ru-RU" sz="1500" dirty="0" err="1"/>
              <a:t>ланцюжку</a:t>
            </a:r>
            <a:r>
              <a:rPr lang="ru-RU" sz="1500" dirty="0"/>
              <a:t> </a:t>
            </a:r>
            <a:r>
              <a:rPr lang="ru-RU" sz="1500" dirty="0" err="1"/>
              <a:t>об'єктів</a:t>
            </a:r>
            <a:r>
              <a:rPr lang="ru-RU" sz="1500" dirty="0"/>
              <a:t>. У </a:t>
            </a:r>
            <a:r>
              <a:rPr lang="ru-RU" sz="1500" dirty="0" err="1"/>
              <a:t>цьому</a:t>
            </a:r>
            <a:r>
              <a:rPr lang="ru-RU" sz="1500" dirty="0"/>
              <a:t> </a:t>
            </a:r>
            <a:r>
              <a:rPr lang="ru-RU" sz="1500" dirty="0" err="1"/>
              <a:t>випадку</a:t>
            </a:r>
            <a:r>
              <a:rPr lang="ru-RU" sz="1500" dirty="0"/>
              <a:t> одна і та ж </a:t>
            </a:r>
            <a:r>
              <a:rPr lang="ru-RU" sz="1500" dirty="0" err="1"/>
              <a:t>операція</a:t>
            </a:r>
            <a:r>
              <a:rPr lang="ru-RU" sz="1500" dirty="0"/>
              <a:t> </a:t>
            </a:r>
            <a:r>
              <a:rPr lang="ru-RU" sz="1500" dirty="0" err="1"/>
              <a:t>може</a:t>
            </a:r>
            <a:r>
              <a:rPr lang="ru-RU" sz="1500" dirty="0"/>
              <a:t> бути </a:t>
            </a:r>
            <a:r>
              <a:rPr lang="ru-RU" sz="1500" dirty="0" err="1"/>
              <a:t>виконана</a:t>
            </a:r>
            <a:r>
              <a:rPr lang="ru-RU" sz="1500" dirty="0"/>
              <a:t> над </a:t>
            </a:r>
            <a:r>
              <a:rPr lang="ru-RU" sz="1500" dirty="0" err="1"/>
              <a:t>безліччю</a:t>
            </a:r>
            <a:r>
              <a:rPr lang="ru-RU" sz="1500" dirty="0"/>
              <a:t> </a:t>
            </a:r>
            <a:r>
              <a:rPr lang="ru-RU" sz="1500" dirty="0" err="1"/>
              <a:t>різних</a:t>
            </a:r>
            <a:r>
              <a:rPr lang="ru-RU" sz="1500" dirty="0"/>
              <a:t> </a:t>
            </a:r>
            <a:r>
              <a:rPr lang="ru-RU" sz="1500" dirty="0" err="1"/>
              <a:t>контекстів</a:t>
            </a:r>
            <a:r>
              <a:rPr lang="ru-RU" sz="1500" dirty="0"/>
              <a:t>, </a:t>
            </a:r>
            <a:r>
              <a:rPr lang="ru-RU" sz="1500" dirty="0" err="1"/>
              <a:t>представлених</a:t>
            </a:r>
            <a:r>
              <a:rPr lang="ru-RU" sz="1500" dirty="0"/>
              <a:t> у </a:t>
            </a:r>
            <a:r>
              <a:rPr lang="ru-RU" sz="1500" dirty="0" err="1"/>
              <a:t>вигляді</a:t>
            </a:r>
            <a:r>
              <a:rPr lang="ru-RU" sz="1500" dirty="0"/>
              <a:t> </a:t>
            </a:r>
            <a:r>
              <a:rPr lang="ru-RU" sz="1500" dirty="0" err="1"/>
              <a:t>ланцюжка</a:t>
            </a:r>
            <a:r>
              <a:rPr lang="ru-RU" sz="1500" dirty="0"/>
              <a:t>.</a:t>
            </a:r>
          </a:p>
          <a:p>
            <a:endParaRPr lang="ru-RU" sz="1500" dirty="0"/>
          </a:p>
          <a:p>
            <a:r>
              <a:rPr lang="ru-RU" sz="1500" dirty="0" smtClean="0"/>
              <a:t>5. </a:t>
            </a:r>
            <a:r>
              <a:rPr lang="ru-RU" sz="1500" dirty="0" err="1" smtClean="0"/>
              <a:t>Ланцюжок</a:t>
            </a:r>
            <a:r>
              <a:rPr lang="ru-RU" sz="1500" dirty="0" smtClean="0"/>
              <a:t> </a:t>
            </a:r>
            <a:r>
              <a:rPr lang="ru-RU" sz="1500" dirty="0" err="1"/>
              <a:t>обов'язків</a:t>
            </a:r>
            <a:r>
              <a:rPr lang="ru-RU" sz="1500" dirty="0"/>
              <a:t> і Декоратор </a:t>
            </a:r>
            <a:r>
              <a:rPr lang="ru-RU" sz="1500" dirty="0" err="1"/>
              <a:t>мають</a:t>
            </a:r>
            <a:r>
              <a:rPr lang="ru-RU" sz="1500" dirty="0"/>
              <a:t> </a:t>
            </a:r>
            <a:r>
              <a:rPr lang="ru-RU" sz="1500" dirty="0" err="1"/>
              <a:t>дуже</a:t>
            </a:r>
            <a:r>
              <a:rPr lang="ru-RU" sz="1500" dirty="0"/>
              <a:t> </a:t>
            </a:r>
            <a:r>
              <a:rPr lang="ru-RU" sz="1500" dirty="0" err="1"/>
              <a:t>схожі</a:t>
            </a:r>
            <a:r>
              <a:rPr lang="ru-RU" sz="1500" dirty="0"/>
              <a:t> </a:t>
            </a:r>
            <a:r>
              <a:rPr lang="ru-RU" sz="1500" dirty="0" err="1"/>
              <a:t>структури</a:t>
            </a:r>
            <a:r>
              <a:rPr lang="ru-RU" sz="1500" dirty="0"/>
              <a:t>. </a:t>
            </a:r>
            <a:r>
              <a:rPr lang="ru-RU" sz="1500" dirty="0" err="1"/>
              <a:t>Обидва</a:t>
            </a:r>
            <a:r>
              <a:rPr lang="ru-RU" sz="1500" dirty="0"/>
              <a:t> паттерна </a:t>
            </a:r>
            <a:r>
              <a:rPr lang="ru-RU" sz="1500" dirty="0" err="1"/>
              <a:t>базуються</a:t>
            </a:r>
            <a:r>
              <a:rPr lang="ru-RU" sz="1500" dirty="0"/>
              <a:t> на </a:t>
            </a:r>
            <a:r>
              <a:rPr lang="ru-RU" sz="1500" dirty="0" err="1"/>
              <a:t>принципі</a:t>
            </a:r>
            <a:r>
              <a:rPr lang="ru-RU" sz="1500" dirty="0"/>
              <a:t> рекурсивного </a:t>
            </a:r>
            <a:r>
              <a:rPr lang="ru-RU" sz="1500" dirty="0" err="1"/>
              <a:t>виконання</a:t>
            </a:r>
            <a:r>
              <a:rPr lang="ru-RU" sz="1500" dirty="0"/>
              <a:t> </a:t>
            </a:r>
            <a:r>
              <a:rPr lang="ru-RU" sz="1500" dirty="0" err="1"/>
              <a:t>операції</a:t>
            </a:r>
            <a:r>
              <a:rPr lang="ru-RU" sz="1500" dirty="0"/>
              <a:t> через </a:t>
            </a:r>
            <a:r>
              <a:rPr lang="ru-RU" sz="1500" dirty="0" err="1"/>
              <a:t>серію</a:t>
            </a:r>
            <a:r>
              <a:rPr lang="ru-RU" sz="1500" dirty="0"/>
              <a:t> </a:t>
            </a:r>
            <a:r>
              <a:rPr lang="ru-RU" sz="1500" dirty="0" err="1"/>
              <a:t>пов'язаних</a:t>
            </a:r>
            <a:r>
              <a:rPr lang="ru-RU" sz="1500" dirty="0"/>
              <a:t> </a:t>
            </a:r>
            <a:r>
              <a:rPr lang="ru-RU" sz="1500" dirty="0" err="1"/>
              <a:t>об'єктів</a:t>
            </a:r>
            <a:r>
              <a:rPr lang="ru-RU" sz="1500" dirty="0"/>
              <a:t>. Але є і </a:t>
            </a:r>
            <a:r>
              <a:rPr lang="ru-RU" sz="1500" dirty="0" err="1"/>
              <a:t>кілька</a:t>
            </a:r>
            <a:r>
              <a:rPr lang="ru-RU" sz="1500" dirty="0"/>
              <a:t> </a:t>
            </a:r>
            <a:r>
              <a:rPr lang="ru-RU" sz="1500" dirty="0" err="1"/>
              <a:t>важливих</a:t>
            </a:r>
            <a:r>
              <a:rPr lang="ru-RU" sz="1500" dirty="0"/>
              <a:t> </a:t>
            </a:r>
            <a:r>
              <a:rPr lang="ru-RU" sz="1500" dirty="0" err="1"/>
              <a:t>відмінностей</a:t>
            </a:r>
            <a:r>
              <a:rPr lang="ru-RU" sz="1500" dirty="0"/>
              <a:t>.</a:t>
            </a:r>
          </a:p>
          <a:p>
            <a:endParaRPr lang="ru-RU" sz="1500" dirty="0"/>
          </a:p>
          <a:p>
            <a:r>
              <a:rPr lang="ru-RU" sz="1500" dirty="0" err="1"/>
              <a:t>Обробники</a:t>
            </a:r>
            <a:r>
              <a:rPr lang="ru-RU" sz="1500" dirty="0"/>
              <a:t> в </a:t>
            </a:r>
            <a:r>
              <a:rPr lang="ru-RU" sz="1500" dirty="0" err="1"/>
              <a:t>Ланцюжку</a:t>
            </a:r>
            <a:r>
              <a:rPr lang="ru-RU" sz="1500" dirty="0"/>
              <a:t> </a:t>
            </a:r>
            <a:r>
              <a:rPr lang="ru-RU" sz="1500" dirty="0" err="1"/>
              <a:t>обов'язків</a:t>
            </a:r>
            <a:r>
              <a:rPr lang="ru-RU" sz="1500" dirty="0"/>
              <a:t> </a:t>
            </a:r>
            <a:r>
              <a:rPr lang="ru-RU" sz="1500" dirty="0" err="1"/>
              <a:t>можуть</a:t>
            </a:r>
            <a:r>
              <a:rPr lang="ru-RU" sz="1500" dirty="0"/>
              <a:t> </a:t>
            </a:r>
            <a:r>
              <a:rPr lang="ru-RU" sz="1500" dirty="0" err="1"/>
              <a:t>виконувати</a:t>
            </a:r>
            <a:r>
              <a:rPr lang="ru-RU" sz="1500" dirty="0"/>
              <a:t> </a:t>
            </a:r>
            <a:r>
              <a:rPr lang="ru-RU" sz="1500" dirty="0" err="1"/>
              <a:t>довільні</a:t>
            </a:r>
            <a:r>
              <a:rPr lang="ru-RU" sz="1500" dirty="0"/>
              <a:t> </a:t>
            </a:r>
            <a:r>
              <a:rPr lang="ru-RU" sz="1500" dirty="0" err="1"/>
              <a:t>дії</a:t>
            </a:r>
            <a:r>
              <a:rPr lang="ru-RU" sz="1500" dirty="0"/>
              <a:t>, </a:t>
            </a:r>
            <a:r>
              <a:rPr lang="ru-RU" sz="1500" dirty="0" err="1"/>
              <a:t>незалежні</a:t>
            </a:r>
            <a:r>
              <a:rPr lang="ru-RU" sz="1500" dirty="0"/>
              <a:t> один </a:t>
            </a:r>
            <a:r>
              <a:rPr lang="ru-RU" sz="1500" dirty="0" err="1"/>
              <a:t>від</a:t>
            </a:r>
            <a:r>
              <a:rPr lang="ru-RU" sz="1500" dirty="0"/>
              <a:t> одного, а </a:t>
            </a:r>
            <a:r>
              <a:rPr lang="ru-RU" sz="1500" dirty="0" err="1"/>
              <a:t>також</a:t>
            </a:r>
            <a:r>
              <a:rPr lang="ru-RU" sz="1500" dirty="0"/>
              <a:t> в будь-</a:t>
            </a:r>
            <a:r>
              <a:rPr lang="ru-RU" sz="1500" dirty="0" err="1"/>
              <a:t>який</a:t>
            </a:r>
            <a:r>
              <a:rPr lang="ru-RU" sz="1500" dirty="0"/>
              <a:t> момент </a:t>
            </a:r>
            <a:r>
              <a:rPr lang="ru-RU" sz="1500" dirty="0" err="1"/>
              <a:t>переривати</a:t>
            </a:r>
            <a:r>
              <a:rPr lang="ru-RU" sz="1500" dirty="0"/>
              <a:t> </a:t>
            </a:r>
            <a:r>
              <a:rPr lang="ru-RU" sz="1500" dirty="0" err="1"/>
              <a:t>подальшу</a:t>
            </a:r>
            <a:r>
              <a:rPr lang="ru-RU" sz="1500" dirty="0"/>
              <a:t> передачу по </a:t>
            </a:r>
            <a:r>
              <a:rPr lang="ru-RU" sz="1500" dirty="0" err="1"/>
              <a:t>ланцюжку</a:t>
            </a:r>
            <a:r>
              <a:rPr lang="ru-RU" sz="1500" dirty="0"/>
              <a:t>. З </a:t>
            </a:r>
            <a:r>
              <a:rPr lang="ru-RU" sz="1500" dirty="0" err="1"/>
              <a:t>іншого</a:t>
            </a:r>
            <a:r>
              <a:rPr lang="ru-RU" sz="1500" dirty="0"/>
              <a:t> боку </a:t>
            </a:r>
            <a:r>
              <a:rPr lang="ru-RU" sz="1500" dirty="0" err="1"/>
              <a:t>Декоратори</a:t>
            </a:r>
            <a:r>
              <a:rPr lang="ru-RU" sz="1500" dirty="0"/>
              <a:t> </a:t>
            </a:r>
            <a:r>
              <a:rPr lang="ru-RU" sz="1500" dirty="0" err="1"/>
              <a:t>розширюють</a:t>
            </a:r>
            <a:r>
              <a:rPr lang="ru-RU" sz="1500" dirty="0"/>
              <a:t> </a:t>
            </a:r>
            <a:r>
              <a:rPr lang="ru-RU" sz="1500" dirty="0" err="1"/>
              <a:t>якесь</a:t>
            </a:r>
            <a:r>
              <a:rPr lang="ru-RU" sz="1500" dirty="0"/>
              <a:t> </a:t>
            </a:r>
            <a:r>
              <a:rPr lang="ru-RU" sz="1500" dirty="0" err="1"/>
              <a:t>певне</a:t>
            </a:r>
            <a:r>
              <a:rPr lang="ru-RU" sz="1500" dirty="0"/>
              <a:t> </a:t>
            </a:r>
            <a:r>
              <a:rPr lang="ru-RU" sz="1500" dirty="0" err="1"/>
              <a:t>дію</a:t>
            </a:r>
            <a:r>
              <a:rPr lang="ru-RU" sz="1500" dirty="0"/>
              <a:t>, не </a:t>
            </a:r>
            <a:r>
              <a:rPr lang="ru-RU" sz="1500" dirty="0" err="1"/>
              <a:t>ламаючи</a:t>
            </a:r>
            <a:r>
              <a:rPr lang="ru-RU" sz="1500" dirty="0"/>
              <a:t> </a:t>
            </a:r>
            <a:r>
              <a:rPr lang="ru-RU" sz="1500" dirty="0" err="1"/>
              <a:t>інтерфейс</a:t>
            </a:r>
            <a:r>
              <a:rPr lang="ru-RU" sz="1500" dirty="0"/>
              <a:t> </a:t>
            </a:r>
            <a:r>
              <a:rPr lang="ru-RU" sz="1500" dirty="0" err="1"/>
              <a:t>базової</a:t>
            </a:r>
            <a:r>
              <a:rPr lang="ru-RU" sz="1500" dirty="0"/>
              <a:t> </a:t>
            </a:r>
            <a:r>
              <a:rPr lang="ru-RU" sz="1500" dirty="0" err="1"/>
              <a:t>операції</a:t>
            </a:r>
            <a:r>
              <a:rPr lang="ru-RU" sz="1500" dirty="0"/>
              <a:t> і не </a:t>
            </a:r>
            <a:r>
              <a:rPr lang="ru-RU" sz="1500" dirty="0" err="1"/>
              <a:t>перериваючи</a:t>
            </a:r>
            <a:r>
              <a:rPr lang="ru-RU" sz="1500" dirty="0"/>
              <a:t> </a:t>
            </a:r>
            <a:r>
              <a:rPr lang="ru-RU" sz="1500" dirty="0" err="1"/>
              <a:t>виконання</a:t>
            </a:r>
            <a:r>
              <a:rPr lang="ru-RU" sz="1500" dirty="0"/>
              <a:t> </a:t>
            </a:r>
            <a:r>
              <a:rPr lang="ru-RU" sz="1500" dirty="0" err="1"/>
              <a:t>інших</a:t>
            </a:r>
            <a:r>
              <a:rPr lang="ru-RU" sz="1500" dirty="0"/>
              <a:t> </a:t>
            </a:r>
            <a:r>
              <a:rPr lang="ru-RU" sz="1500" dirty="0" err="1"/>
              <a:t>декораторів</a:t>
            </a:r>
            <a:r>
              <a:rPr lang="ru-RU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834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</a:rPr>
              <a:t>2. Команда. Суть </a:t>
            </a:r>
            <a:r>
              <a:rPr lang="ru-RU" sz="3200" b="1" dirty="0" err="1" smtClean="0">
                <a:solidFill>
                  <a:srgbClr val="C00000"/>
                </a:solidFill>
              </a:rPr>
              <a:t>патерна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1848" y="1046887"/>
            <a:ext cx="85138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Команда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поведінковий</a:t>
            </a:r>
            <a:r>
              <a:rPr lang="ru-RU" dirty="0"/>
              <a:t> </a:t>
            </a:r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dirty="0" err="1"/>
              <a:t>проектування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перетворює</a:t>
            </a:r>
            <a:r>
              <a:rPr lang="ru-RU" dirty="0"/>
              <a:t> </a:t>
            </a:r>
            <a:r>
              <a:rPr lang="ru-RU" dirty="0" err="1"/>
              <a:t>запити</a:t>
            </a:r>
            <a:r>
              <a:rPr lang="ru-RU" dirty="0"/>
              <a:t> в </a:t>
            </a:r>
            <a:r>
              <a:rPr lang="ru-RU" dirty="0" err="1"/>
              <a:t>об'єкти</a:t>
            </a:r>
            <a:r>
              <a:rPr lang="ru-RU" dirty="0"/>
              <a:t>, </a:t>
            </a:r>
            <a:r>
              <a:rPr lang="ru-RU" dirty="0" err="1"/>
              <a:t>дозволяючи</a:t>
            </a:r>
            <a:r>
              <a:rPr lang="ru-RU" dirty="0"/>
              <a:t> </a:t>
            </a:r>
            <a:r>
              <a:rPr lang="ru-RU" dirty="0" err="1"/>
              <a:t>передавати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як </a:t>
            </a:r>
            <a:r>
              <a:rPr lang="ru-RU" dirty="0" err="1"/>
              <a:t>аргументи</a:t>
            </a:r>
            <a:r>
              <a:rPr lang="ru-RU" dirty="0"/>
              <a:t> при </a:t>
            </a:r>
            <a:r>
              <a:rPr lang="ru-RU" dirty="0" err="1"/>
              <a:t>виклику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, </a:t>
            </a:r>
            <a:r>
              <a:rPr lang="ru-RU" dirty="0" err="1"/>
              <a:t>ставити</a:t>
            </a:r>
            <a:r>
              <a:rPr lang="ru-RU" dirty="0"/>
              <a:t> </a:t>
            </a:r>
            <a:r>
              <a:rPr lang="ru-RU" dirty="0" err="1"/>
              <a:t>запити</a:t>
            </a:r>
            <a:r>
              <a:rPr lang="ru-RU" dirty="0"/>
              <a:t> в </a:t>
            </a:r>
            <a:r>
              <a:rPr lang="ru-RU" dirty="0" err="1"/>
              <a:t>чергу</a:t>
            </a:r>
            <a:r>
              <a:rPr lang="ru-RU" dirty="0"/>
              <a:t>, </a:t>
            </a:r>
            <a:r>
              <a:rPr lang="ru-RU" dirty="0" err="1"/>
              <a:t>Залогуватися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підтримувати</a:t>
            </a:r>
            <a:r>
              <a:rPr lang="ru-RU" dirty="0"/>
              <a:t> </a:t>
            </a:r>
            <a:r>
              <a:rPr lang="ru-RU" dirty="0" err="1"/>
              <a:t>скасування</a:t>
            </a:r>
            <a:r>
              <a:rPr lang="ru-RU" dirty="0"/>
              <a:t> </a:t>
            </a:r>
            <a:r>
              <a:rPr lang="ru-RU" dirty="0" err="1"/>
              <a:t>операцій</a:t>
            </a:r>
            <a:r>
              <a:rPr lang="ru-RU" dirty="0"/>
              <a:t>.</a:t>
            </a:r>
          </a:p>
        </p:txBody>
      </p:sp>
      <p:pic>
        <p:nvPicPr>
          <p:cNvPr id="1026" name="Picture 2" descr="ÐÐ°ÑÑÐµÑÐ½ ÐÐ¾Ð¼Ð°Ð½Ð´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53" y="2432329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50508" y="2589426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B0080"/>
                </a:solidFill>
                <a:latin typeface="Arial" panose="020B0604020202020204" pitchFamily="34" charset="0"/>
                <a:hlinkClick r:id="rId3"/>
              </a:rPr>
              <a:t>Command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90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753" y="1358857"/>
            <a:ext cx="3192419" cy="478862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793354" y="1613242"/>
            <a:ext cx="1908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Александр Швец,</a:t>
            </a:r>
          </a:p>
        </p:txBody>
      </p:sp>
    </p:spTree>
    <p:extLst>
      <p:ext uri="{BB962C8B-B14F-4D97-AF65-F5344CB8AC3E}">
        <p14:creationId xmlns:p14="http://schemas.microsoft.com/office/powerpoint/2010/main" val="456723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Команда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Проблема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1783" y="995905"/>
            <a:ext cx="65287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1. </a:t>
            </a:r>
            <a:r>
              <a:rPr lang="ru-RU" dirty="0" err="1" smtClean="0"/>
              <a:t>Уявіть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працюєте</a:t>
            </a:r>
            <a:r>
              <a:rPr lang="ru-RU" dirty="0"/>
              <a:t> над </a:t>
            </a:r>
            <a:r>
              <a:rPr lang="ru-RU" dirty="0" err="1"/>
              <a:t>програмою</a:t>
            </a:r>
            <a:r>
              <a:rPr lang="ru-RU" dirty="0"/>
              <a:t> текстового редактора. Справа як раз </a:t>
            </a:r>
            <a:r>
              <a:rPr lang="ru-RU" dirty="0" err="1" smtClean="0"/>
              <a:t>підійшла</a:t>
            </a:r>
            <a:r>
              <a:rPr lang="ru-RU" dirty="0" smtClean="0"/>
              <a:t> </a:t>
            </a:r>
            <a:r>
              <a:rPr lang="ru-RU" dirty="0"/>
              <a:t>до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панелі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. Ви створили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красивих</a:t>
            </a:r>
            <a:r>
              <a:rPr lang="ru-RU" dirty="0"/>
              <a:t> Кнопок і </a:t>
            </a:r>
            <a:r>
              <a:rPr lang="ru-RU" dirty="0" err="1"/>
              <a:t>хочете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для </a:t>
            </a:r>
            <a:r>
              <a:rPr lang="ru-RU" dirty="0" err="1"/>
              <a:t>всіх</a:t>
            </a:r>
            <a:r>
              <a:rPr lang="ru-RU" dirty="0"/>
              <a:t> кнопок </a:t>
            </a:r>
            <a:r>
              <a:rPr lang="ru-RU" dirty="0" err="1" smtClean="0"/>
              <a:t>додатку</a:t>
            </a:r>
            <a:r>
              <a:rPr lang="ru-RU" dirty="0" smtClean="0"/>
              <a:t>, </a:t>
            </a:r>
            <a:r>
              <a:rPr lang="ru-RU" dirty="0" err="1"/>
              <a:t>починаючи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панелі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, </a:t>
            </a:r>
            <a:r>
              <a:rPr lang="ru-RU" dirty="0" err="1"/>
              <a:t>закінчуючи</a:t>
            </a:r>
            <a:r>
              <a:rPr lang="ru-RU" dirty="0"/>
              <a:t> </a:t>
            </a:r>
            <a:r>
              <a:rPr lang="ru-RU" dirty="0" err="1"/>
              <a:t>простими</a:t>
            </a:r>
            <a:r>
              <a:rPr lang="ru-RU" dirty="0"/>
              <a:t> кнопками в </a:t>
            </a:r>
            <a:r>
              <a:rPr lang="ru-RU" dirty="0" err="1"/>
              <a:t>діалогах</a:t>
            </a:r>
            <a:r>
              <a:rPr lang="ru-RU" dirty="0"/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5879" y="995905"/>
            <a:ext cx="1676143" cy="145030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1783" y="2537502"/>
            <a:ext cx="58941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2. </a:t>
            </a:r>
            <a:r>
              <a:rPr lang="ru-RU" dirty="0" err="1" smtClean="0"/>
              <a:t>Всі</a:t>
            </a:r>
            <a:r>
              <a:rPr lang="ru-RU" dirty="0" smtClean="0"/>
              <a:t> </a:t>
            </a:r>
            <a:r>
              <a:rPr lang="ru-RU" dirty="0" err="1"/>
              <a:t>ці</a:t>
            </a:r>
            <a:r>
              <a:rPr lang="ru-RU" dirty="0"/>
              <a:t> кнопки, </a:t>
            </a:r>
            <a:r>
              <a:rPr lang="ru-RU" dirty="0" err="1"/>
              <a:t>хоч</a:t>
            </a:r>
            <a:r>
              <a:rPr lang="ru-RU" dirty="0"/>
              <a:t> і </a:t>
            </a:r>
            <a:r>
              <a:rPr lang="ru-RU" dirty="0" err="1"/>
              <a:t>виглядають</a:t>
            </a:r>
            <a:r>
              <a:rPr lang="ru-RU" dirty="0"/>
              <a:t> схоже, але </a:t>
            </a:r>
            <a:r>
              <a:rPr lang="ru-RU" dirty="0" err="1"/>
              <a:t>роблять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речі</a:t>
            </a:r>
            <a:r>
              <a:rPr lang="ru-RU" dirty="0"/>
              <a:t>. Тому </a:t>
            </a:r>
            <a:r>
              <a:rPr lang="ru-RU" dirty="0" err="1"/>
              <a:t>виникає</a:t>
            </a:r>
            <a:r>
              <a:rPr lang="ru-RU" dirty="0"/>
              <a:t> </a:t>
            </a:r>
            <a:r>
              <a:rPr lang="ru-RU" dirty="0" err="1"/>
              <a:t>питання</a:t>
            </a:r>
            <a:r>
              <a:rPr lang="ru-RU" dirty="0"/>
              <a:t>: </a:t>
            </a:r>
            <a:r>
              <a:rPr lang="ru-RU" dirty="0" err="1"/>
              <a:t>куди</a:t>
            </a:r>
            <a:r>
              <a:rPr lang="ru-RU" dirty="0"/>
              <a:t> </a:t>
            </a:r>
            <a:r>
              <a:rPr lang="ru-RU" dirty="0" err="1"/>
              <a:t>помістити</a:t>
            </a:r>
            <a:r>
              <a:rPr lang="ru-RU" dirty="0"/>
              <a:t> код </a:t>
            </a:r>
            <a:r>
              <a:rPr lang="ru-RU" dirty="0" err="1"/>
              <a:t>обробників</a:t>
            </a:r>
            <a:r>
              <a:rPr lang="ru-RU" dirty="0"/>
              <a:t> </a:t>
            </a:r>
            <a:r>
              <a:rPr lang="ru-RU" dirty="0" err="1"/>
              <a:t>кліків</a:t>
            </a:r>
            <a:r>
              <a:rPr lang="ru-RU" dirty="0"/>
              <a:t> по </a:t>
            </a:r>
            <a:r>
              <a:rPr lang="ru-RU" dirty="0" err="1"/>
              <a:t>цих</a:t>
            </a:r>
            <a:r>
              <a:rPr lang="ru-RU" dirty="0"/>
              <a:t> кнопок? </a:t>
            </a:r>
            <a:r>
              <a:rPr lang="ru-RU" dirty="0" err="1"/>
              <a:t>Найпростішим</a:t>
            </a:r>
            <a:r>
              <a:rPr lang="ru-RU" dirty="0"/>
              <a:t> </a:t>
            </a:r>
            <a:r>
              <a:rPr lang="ru-RU" dirty="0" err="1"/>
              <a:t>рішенням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б </a:t>
            </a: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підкласи</a:t>
            </a:r>
            <a:r>
              <a:rPr lang="ru-RU" dirty="0"/>
              <a:t> для </a:t>
            </a:r>
            <a:r>
              <a:rPr lang="ru-RU" dirty="0" err="1"/>
              <a:t>кожної</a:t>
            </a:r>
            <a:r>
              <a:rPr lang="ru-RU" dirty="0"/>
              <a:t> кнопки і </a:t>
            </a:r>
            <a:r>
              <a:rPr lang="ru-RU" dirty="0" err="1"/>
              <a:t>перевизначити</a:t>
            </a:r>
            <a:r>
              <a:rPr lang="ru-RU" dirty="0"/>
              <a:t> в них метод </a:t>
            </a:r>
            <a:r>
              <a:rPr lang="ru-RU" dirty="0" err="1"/>
              <a:t>дії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32388" y="2473232"/>
            <a:ext cx="3311611" cy="18097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1784" y="4108262"/>
            <a:ext cx="51774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3. Але </a:t>
            </a:r>
            <a:r>
              <a:rPr lang="ru-RU" dirty="0"/>
              <a:t>скоро стало </a:t>
            </a:r>
            <a:r>
              <a:rPr lang="ru-RU" dirty="0" err="1"/>
              <a:t>зрозуміло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такий</a:t>
            </a:r>
            <a:r>
              <a:rPr lang="ru-RU" dirty="0"/>
              <a:t> </a:t>
            </a:r>
            <a:r>
              <a:rPr lang="ru-RU" dirty="0" err="1"/>
              <a:t>підхід</a:t>
            </a:r>
            <a:r>
              <a:rPr lang="ru-RU" dirty="0"/>
              <a:t> </a:t>
            </a:r>
            <a:r>
              <a:rPr lang="ru-RU" dirty="0" smtClean="0"/>
              <a:t>не </a:t>
            </a:r>
            <a:r>
              <a:rPr lang="ru-RU" dirty="0"/>
              <a:t>годиться. </a:t>
            </a:r>
            <a:r>
              <a:rPr lang="ru-RU" dirty="0" err="1"/>
              <a:t>По-перше</a:t>
            </a:r>
            <a:r>
              <a:rPr lang="ru-RU" dirty="0"/>
              <a:t>, </a:t>
            </a:r>
            <a:r>
              <a:rPr lang="ru-RU" dirty="0" err="1"/>
              <a:t>виходить</a:t>
            </a:r>
            <a:r>
              <a:rPr lang="ru-RU" dirty="0"/>
              <a:t> </a:t>
            </a:r>
            <a:r>
              <a:rPr lang="ru-RU" dirty="0" err="1"/>
              <a:t>дуже</a:t>
            </a:r>
            <a:r>
              <a:rPr lang="ru-RU" dirty="0"/>
              <a:t> </a:t>
            </a:r>
            <a:r>
              <a:rPr lang="ru-RU" dirty="0" err="1"/>
              <a:t>багато</a:t>
            </a:r>
            <a:r>
              <a:rPr lang="ru-RU" dirty="0"/>
              <a:t> </a:t>
            </a:r>
            <a:r>
              <a:rPr lang="ru-RU" dirty="0" err="1"/>
              <a:t>підкласів</a:t>
            </a:r>
            <a:r>
              <a:rPr lang="ru-RU" dirty="0"/>
              <a:t>. </a:t>
            </a:r>
            <a:r>
              <a:rPr lang="ru-RU" dirty="0" err="1"/>
              <a:t>По-друге</a:t>
            </a:r>
            <a:r>
              <a:rPr lang="ru-RU" dirty="0"/>
              <a:t>, код кнопок,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відноситься</a:t>
            </a:r>
            <a:r>
              <a:rPr lang="ru-RU" dirty="0"/>
              <a:t> до </a:t>
            </a:r>
            <a:r>
              <a:rPr lang="ru-RU" dirty="0" err="1"/>
              <a:t>графічного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, </a:t>
            </a:r>
            <a:r>
              <a:rPr lang="ru-RU" dirty="0" err="1"/>
              <a:t>починає</a:t>
            </a:r>
            <a:r>
              <a:rPr lang="ru-RU" dirty="0"/>
              <a:t> </a:t>
            </a:r>
            <a:r>
              <a:rPr lang="ru-RU" dirty="0" err="1"/>
              <a:t>залежати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 </a:t>
            </a:r>
            <a:r>
              <a:rPr lang="ru-RU" dirty="0" err="1"/>
              <a:t>бізнес-логіки</a:t>
            </a:r>
            <a:r>
              <a:rPr lang="ru-RU" dirty="0"/>
              <a:t>, яка </a:t>
            </a:r>
            <a:r>
              <a:rPr lang="ru-RU" dirty="0" err="1"/>
              <a:t>досить</a:t>
            </a:r>
            <a:r>
              <a:rPr lang="ru-RU" dirty="0"/>
              <a:t> часто </a:t>
            </a:r>
            <a:r>
              <a:rPr lang="ru-RU" dirty="0" err="1"/>
              <a:t>змінюється</a:t>
            </a:r>
            <a:r>
              <a:rPr lang="ru-RU" dirty="0"/>
              <a:t>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74044" y="4461550"/>
            <a:ext cx="3567112" cy="104775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56454" y="5585590"/>
            <a:ext cx="8987545" cy="1400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ru-RU" sz="1700" dirty="0" smtClean="0"/>
              <a:t>4. Але </a:t>
            </a:r>
            <a:r>
              <a:rPr lang="ru-RU" sz="1700" dirty="0" err="1"/>
              <a:t>найприкріше</a:t>
            </a:r>
            <a:r>
              <a:rPr lang="ru-RU" sz="1700" dirty="0"/>
              <a:t> </a:t>
            </a:r>
            <a:r>
              <a:rPr lang="ru-RU" sz="1700" dirty="0" err="1"/>
              <a:t>ще</a:t>
            </a:r>
            <a:r>
              <a:rPr lang="ru-RU" sz="1700" dirty="0"/>
              <a:t> </a:t>
            </a:r>
            <a:r>
              <a:rPr lang="ru-RU" sz="1700" dirty="0" err="1"/>
              <a:t>попереду</a:t>
            </a:r>
            <a:r>
              <a:rPr lang="ru-RU" sz="1700" dirty="0"/>
              <a:t>. </a:t>
            </a:r>
            <a:r>
              <a:rPr lang="ru-RU" sz="1700" dirty="0" err="1"/>
              <a:t>Адже</a:t>
            </a:r>
            <a:r>
              <a:rPr lang="ru-RU" sz="1700" dirty="0"/>
              <a:t> </a:t>
            </a:r>
            <a:r>
              <a:rPr lang="ru-RU" sz="1700" dirty="0" err="1"/>
              <a:t>деякі</a:t>
            </a:r>
            <a:r>
              <a:rPr lang="ru-RU" sz="1700" dirty="0"/>
              <a:t> </a:t>
            </a:r>
            <a:r>
              <a:rPr lang="ru-RU" sz="1700" dirty="0" err="1"/>
              <a:t>операції</a:t>
            </a:r>
            <a:r>
              <a:rPr lang="ru-RU" sz="1700" dirty="0"/>
              <a:t>, </a:t>
            </a:r>
            <a:r>
              <a:rPr lang="ru-RU" sz="1700" dirty="0" err="1"/>
              <a:t>наприклад</a:t>
            </a:r>
            <a:r>
              <a:rPr lang="ru-RU" sz="1700" dirty="0"/>
              <a:t>, «</a:t>
            </a:r>
            <a:r>
              <a:rPr lang="ru-RU" sz="1700" dirty="0" err="1"/>
              <a:t>зберегти</a:t>
            </a:r>
            <a:r>
              <a:rPr lang="ru-RU" sz="1700" dirty="0"/>
              <a:t>», </a:t>
            </a:r>
            <a:r>
              <a:rPr lang="ru-RU" sz="1700" dirty="0" err="1"/>
              <a:t>можна</a:t>
            </a:r>
            <a:r>
              <a:rPr lang="ru-RU" sz="1700" dirty="0"/>
              <a:t> </a:t>
            </a:r>
            <a:r>
              <a:rPr lang="ru-RU" sz="1700" dirty="0" err="1"/>
              <a:t>викликати</a:t>
            </a:r>
            <a:r>
              <a:rPr lang="ru-RU" sz="1700" dirty="0"/>
              <a:t> з </a:t>
            </a:r>
            <a:r>
              <a:rPr lang="ru-RU" sz="1700" dirty="0" err="1"/>
              <a:t>декількох</a:t>
            </a:r>
            <a:r>
              <a:rPr lang="ru-RU" sz="1700" dirty="0"/>
              <a:t> </a:t>
            </a:r>
            <a:r>
              <a:rPr lang="ru-RU" sz="1700" dirty="0" err="1"/>
              <a:t>місць</a:t>
            </a:r>
            <a:r>
              <a:rPr lang="ru-RU" sz="1700" dirty="0"/>
              <a:t>: </a:t>
            </a:r>
            <a:r>
              <a:rPr lang="ru-RU" sz="1700" dirty="0" err="1"/>
              <a:t>натиснувши</a:t>
            </a:r>
            <a:r>
              <a:rPr lang="ru-RU" sz="1700" dirty="0"/>
              <a:t> кнопку на </a:t>
            </a:r>
            <a:r>
              <a:rPr lang="ru-RU" sz="1700" dirty="0" err="1"/>
              <a:t>панелі</a:t>
            </a:r>
            <a:r>
              <a:rPr lang="ru-RU" sz="1700" dirty="0"/>
              <a:t> </a:t>
            </a:r>
            <a:r>
              <a:rPr lang="ru-RU" sz="1700" dirty="0" err="1"/>
              <a:t>управління</a:t>
            </a:r>
            <a:r>
              <a:rPr lang="ru-RU" sz="1700" dirty="0"/>
              <a:t>, </a:t>
            </a:r>
            <a:r>
              <a:rPr lang="ru-RU" sz="1700" dirty="0" err="1"/>
              <a:t>викликавши</a:t>
            </a:r>
            <a:r>
              <a:rPr lang="ru-RU" sz="1700" dirty="0"/>
              <a:t> </a:t>
            </a:r>
            <a:r>
              <a:rPr lang="ru-RU" sz="1700" dirty="0" err="1"/>
              <a:t>контекстне</a:t>
            </a:r>
            <a:r>
              <a:rPr lang="ru-RU" sz="1700" dirty="0"/>
              <a:t> меню </a:t>
            </a:r>
            <a:r>
              <a:rPr lang="ru-RU" sz="1700" dirty="0" err="1"/>
              <a:t>або</a:t>
            </a:r>
            <a:r>
              <a:rPr lang="ru-RU" sz="1700" dirty="0"/>
              <a:t> просто </a:t>
            </a:r>
            <a:r>
              <a:rPr lang="ru-RU" sz="1700" dirty="0" err="1"/>
              <a:t>натиснувши</a:t>
            </a:r>
            <a:r>
              <a:rPr lang="ru-RU" sz="1700" dirty="0"/>
              <a:t> </a:t>
            </a:r>
            <a:r>
              <a:rPr lang="ru-RU" sz="1700" dirty="0" err="1"/>
              <a:t>клавіші</a:t>
            </a:r>
            <a:r>
              <a:rPr lang="ru-RU" sz="1700" dirty="0"/>
              <a:t> </a:t>
            </a:r>
            <a:r>
              <a:rPr lang="ru-RU" sz="1700" dirty="0" err="1"/>
              <a:t>Ctrl</a:t>
            </a:r>
            <a:r>
              <a:rPr lang="ru-RU" sz="1700" dirty="0"/>
              <a:t> + S. Коли в </a:t>
            </a:r>
            <a:r>
              <a:rPr lang="ru-RU" sz="1700" dirty="0" err="1"/>
              <a:t>програмі</a:t>
            </a:r>
            <a:r>
              <a:rPr lang="ru-RU" sz="1700" dirty="0"/>
              <a:t> </a:t>
            </a:r>
            <a:r>
              <a:rPr lang="ru-RU" sz="1700" dirty="0" err="1"/>
              <a:t>були</a:t>
            </a:r>
            <a:r>
              <a:rPr lang="ru-RU" sz="1700" dirty="0"/>
              <a:t> </a:t>
            </a:r>
            <a:r>
              <a:rPr lang="ru-RU" sz="1700" dirty="0" err="1"/>
              <a:t>тільки</a:t>
            </a:r>
            <a:r>
              <a:rPr lang="ru-RU" sz="1700" dirty="0"/>
              <a:t> кнопки, код </a:t>
            </a:r>
            <a:r>
              <a:rPr lang="ru-RU" sz="1700" dirty="0" err="1"/>
              <a:t>збереження</a:t>
            </a:r>
            <a:r>
              <a:rPr lang="ru-RU" sz="1700" dirty="0"/>
              <a:t> </a:t>
            </a:r>
            <a:r>
              <a:rPr lang="ru-RU" sz="1700" dirty="0" err="1"/>
              <a:t>був</a:t>
            </a:r>
            <a:r>
              <a:rPr lang="ru-RU" sz="1700" dirty="0"/>
              <a:t> </a:t>
            </a:r>
            <a:r>
              <a:rPr lang="ru-RU" sz="1700" dirty="0" err="1"/>
              <a:t>тільки</a:t>
            </a:r>
            <a:r>
              <a:rPr lang="ru-RU" sz="1700" dirty="0"/>
              <a:t> в </a:t>
            </a:r>
            <a:r>
              <a:rPr lang="ru-RU" sz="1700" dirty="0" err="1"/>
              <a:t>підкласі</a:t>
            </a:r>
            <a:r>
              <a:rPr lang="ru-RU" sz="1700" dirty="0"/>
              <a:t> </a:t>
            </a:r>
            <a:r>
              <a:rPr lang="ru-RU" sz="1700" dirty="0" err="1"/>
              <a:t>SaveButton</a:t>
            </a:r>
            <a:r>
              <a:rPr lang="ru-RU" sz="1700" dirty="0"/>
              <a:t>. Але </a:t>
            </a:r>
            <a:r>
              <a:rPr lang="ru-RU" sz="1700" dirty="0" err="1"/>
              <a:t>тепер</a:t>
            </a:r>
            <a:r>
              <a:rPr lang="ru-RU" sz="1700" dirty="0"/>
              <a:t> </a:t>
            </a:r>
            <a:r>
              <a:rPr lang="ru-RU" sz="1700" dirty="0" err="1"/>
              <a:t>його</a:t>
            </a:r>
            <a:r>
              <a:rPr lang="ru-RU" sz="1700" dirty="0"/>
              <a:t> </a:t>
            </a:r>
            <a:r>
              <a:rPr lang="ru-RU" sz="1700" dirty="0" err="1"/>
              <a:t>доведеться</a:t>
            </a:r>
            <a:r>
              <a:rPr lang="ru-RU" sz="1700" dirty="0"/>
              <a:t> </a:t>
            </a:r>
            <a:r>
              <a:rPr lang="ru-RU" sz="1700" dirty="0" err="1"/>
              <a:t>продублювати</a:t>
            </a:r>
            <a:r>
              <a:rPr lang="ru-RU" sz="1700" dirty="0"/>
              <a:t> </a:t>
            </a:r>
            <a:r>
              <a:rPr lang="ru-RU" sz="1700" dirty="0" err="1"/>
              <a:t>ще</a:t>
            </a:r>
            <a:r>
              <a:rPr lang="ru-RU" sz="1700" dirty="0"/>
              <a:t> в два </a:t>
            </a:r>
            <a:r>
              <a:rPr lang="ru-RU" sz="1700" dirty="0" err="1"/>
              <a:t>класи</a:t>
            </a:r>
            <a:r>
              <a:rPr lang="ru-RU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2594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Команда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Рішення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75188" y="1094345"/>
            <a:ext cx="3673561" cy="20002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72994" y="977879"/>
            <a:ext cx="520219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Хороші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 </a:t>
            </a:r>
            <a:r>
              <a:rPr lang="ru-RU" dirty="0" err="1"/>
              <a:t>зазвичай</a:t>
            </a:r>
            <a:r>
              <a:rPr lang="ru-RU" dirty="0"/>
              <a:t> </a:t>
            </a:r>
            <a:r>
              <a:rPr lang="ru-RU" dirty="0" err="1"/>
              <a:t>структуровані</a:t>
            </a:r>
            <a:r>
              <a:rPr lang="ru-RU" dirty="0"/>
              <a:t> у </a:t>
            </a:r>
            <a:r>
              <a:rPr lang="ru-RU" dirty="0" err="1"/>
              <a:t>вигляді</a:t>
            </a:r>
            <a:r>
              <a:rPr lang="ru-RU" dirty="0"/>
              <a:t> </a:t>
            </a:r>
            <a:r>
              <a:rPr lang="ru-RU" dirty="0" err="1"/>
              <a:t>шарів</a:t>
            </a:r>
            <a:r>
              <a:rPr lang="ru-RU" dirty="0"/>
              <a:t>. </a:t>
            </a:r>
            <a:r>
              <a:rPr lang="ru-RU" dirty="0" err="1"/>
              <a:t>Найпоширеніший</a:t>
            </a:r>
            <a:r>
              <a:rPr lang="ru-RU" dirty="0"/>
              <a:t> приклад - </a:t>
            </a:r>
            <a:r>
              <a:rPr lang="ru-RU" dirty="0" err="1"/>
              <a:t>шари</a:t>
            </a:r>
            <a:r>
              <a:rPr lang="ru-RU" dirty="0"/>
              <a:t> </a:t>
            </a:r>
            <a:r>
              <a:rPr lang="ru-RU" dirty="0" err="1"/>
              <a:t>призначеного</a:t>
            </a:r>
            <a:r>
              <a:rPr lang="ru-RU" dirty="0"/>
              <a:t> для </a:t>
            </a:r>
            <a:r>
              <a:rPr lang="ru-RU" b="1" dirty="0" err="1"/>
              <a:t>користувача</a:t>
            </a:r>
            <a:r>
              <a:rPr lang="ru-RU" b="1" dirty="0"/>
              <a:t> </a:t>
            </a:r>
            <a:r>
              <a:rPr lang="ru-RU" b="1" dirty="0" err="1"/>
              <a:t>інтерфейсу</a:t>
            </a:r>
            <a:r>
              <a:rPr lang="ru-RU" b="1" dirty="0"/>
              <a:t> і </a:t>
            </a:r>
            <a:r>
              <a:rPr lang="ru-RU" b="1" dirty="0" err="1"/>
              <a:t>бізнес-логіки</a:t>
            </a:r>
            <a:r>
              <a:rPr lang="ru-RU" b="1" dirty="0"/>
              <a:t>. </a:t>
            </a:r>
            <a:r>
              <a:rPr lang="ru-RU" dirty="0"/>
              <a:t>Перший </a:t>
            </a:r>
            <a:r>
              <a:rPr lang="ru-RU" dirty="0" err="1"/>
              <a:t>всього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малює</a:t>
            </a:r>
            <a:r>
              <a:rPr lang="ru-RU" dirty="0"/>
              <a:t> </a:t>
            </a:r>
            <a:r>
              <a:rPr lang="ru-RU" dirty="0" err="1"/>
              <a:t>красиву</a:t>
            </a:r>
            <a:r>
              <a:rPr lang="ru-RU" dirty="0"/>
              <a:t> картинку для </a:t>
            </a:r>
            <a:r>
              <a:rPr lang="ru-RU" dirty="0" err="1"/>
              <a:t>користувача</a:t>
            </a:r>
            <a:r>
              <a:rPr lang="ru-RU" dirty="0"/>
              <a:t>. Але коли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зробити</a:t>
            </a:r>
            <a:r>
              <a:rPr lang="ru-RU" dirty="0"/>
              <a:t> </a:t>
            </a:r>
            <a:r>
              <a:rPr lang="ru-RU" dirty="0" err="1"/>
              <a:t>щось</a:t>
            </a:r>
            <a:r>
              <a:rPr lang="ru-RU" dirty="0"/>
              <a:t> </a:t>
            </a:r>
            <a:r>
              <a:rPr lang="ru-RU" dirty="0" err="1"/>
              <a:t>важливе</a:t>
            </a:r>
            <a:r>
              <a:rPr lang="ru-RU" dirty="0"/>
              <a:t>, </a:t>
            </a:r>
            <a:r>
              <a:rPr lang="ru-RU" dirty="0" err="1"/>
              <a:t>інтерфейс</a:t>
            </a:r>
            <a:r>
              <a:rPr lang="ru-RU" dirty="0"/>
              <a:t> «просить» шар </a:t>
            </a:r>
            <a:r>
              <a:rPr lang="ru-RU" dirty="0" err="1"/>
              <a:t>бізнес-логіки</a:t>
            </a:r>
            <a:r>
              <a:rPr lang="ru-RU" dirty="0"/>
              <a:t> </a:t>
            </a:r>
            <a:r>
              <a:rPr lang="ru-RU" dirty="0" err="1"/>
              <a:t>зайнятися</a:t>
            </a:r>
            <a:r>
              <a:rPr lang="ru-RU" dirty="0"/>
              <a:t> </a:t>
            </a:r>
            <a:r>
              <a:rPr lang="ru-RU" dirty="0" err="1"/>
              <a:t>цим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  <a:p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72993" y="3094595"/>
            <a:ext cx="88757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У </a:t>
            </a:r>
            <a:r>
              <a:rPr lang="ru-RU" dirty="0" err="1"/>
              <a:t>реальності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виглядає</a:t>
            </a:r>
            <a:r>
              <a:rPr lang="ru-RU" dirty="0"/>
              <a:t> так: один з </a:t>
            </a:r>
            <a:r>
              <a:rPr lang="ru-RU" dirty="0" err="1"/>
              <a:t>об'єктів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</a:t>
            </a:r>
            <a:r>
              <a:rPr lang="ru-RU" dirty="0" err="1"/>
              <a:t>безпосередньо</a:t>
            </a:r>
            <a:r>
              <a:rPr lang="ru-RU" dirty="0"/>
              <a:t> </a:t>
            </a:r>
            <a:r>
              <a:rPr lang="ru-RU" dirty="0" err="1"/>
              <a:t>викликає</a:t>
            </a:r>
            <a:r>
              <a:rPr lang="ru-RU" dirty="0"/>
              <a:t> метод одного з </a:t>
            </a:r>
            <a:r>
              <a:rPr lang="ru-RU" dirty="0" err="1"/>
              <a:t>об'єктів</a:t>
            </a:r>
            <a:r>
              <a:rPr lang="ru-RU" dirty="0"/>
              <a:t> </a:t>
            </a:r>
            <a:r>
              <a:rPr lang="ru-RU" dirty="0" err="1"/>
              <a:t>бізнес-логіки</a:t>
            </a:r>
            <a:r>
              <a:rPr lang="ru-RU" dirty="0"/>
              <a:t>, </a:t>
            </a:r>
            <a:r>
              <a:rPr lang="ru-RU" dirty="0" err="1"/>
              <a:t>передаючи</a:t>
            </a:r>
            <a:r>
              <a:rPr lang="ru-RU" dirty="0"/>
              <a:t> в </a:t>
            </a:r>
            <a:r>
              <a:rPr lang="ru-RU" dirty="0" err="1"/>
              <a:t>нього</a:t>
            </a:r>
            <a:r>
              <a:rPr lang="ru-RU" dirty="0"/>
              <a:t> </a:t>
            </a:r>
            <a:r>
              <a:rPr lang="ru-RU" dirty="0" err="1"/>
              <a:t>якісь</a:t>
            </a:r>
            <a:r>
              <a:rPr lang="ru-RU" dirty="0"/>
              <a:t> </a:t>
            </a:r>
            <a:r>
              <a:rPr lang="ru-RU" dirty="0" err="1"/>
              <a:t>параметри</a:t>
            </a:r>
            <a:r>
              <a:rPr lang="ru-RU" dirty="0"/>
              <a:t>.</a:t>
            </a:r>
          </a:p>
          <a:p>
            <a:r>
              <a:rPr lang="ru-RU" dirty="0" err="1"/>
              <a:t>Патерн</a:t>
            </a:r>
            <a:r>
              <a:rPr lang="ru-RU" dirty="0"/>
              <a:t> Команда </a:t>
            </a:r>
            <a:r>
              <a:rPr lang="ru-RU" dirty="0" err="1"/>
              <a:t>пропонує</a:t>
            </a:r>
            <a:r>
              <a:rPr lang="ru-RU" dirty="0"/>
              <a:t> </a:t>
            </a:r>
            <a:r>
              <a:rPr lang="ru-RU" dirty="0" err="1"/>
              <a:t>більше</a:t>
            </a:r>
            <a:r>
              <a:rPr lang="ru-RU" dirty="0"/>
              <a:t> не </a:t>
            </a:r>
            <a:r>
              <a:rPr lang="ru-RU" dirty="0" err="1"/>
              <a:t>відправляти</a:t>
            </a:r>
            <a:r>
              <a:rPr lang="ru-RU" dirty="0"/>
              <a:t> </a:t>
            </a:r>
            <a:r>
              <a:rPr lang="ru-RU" dirty="0" err="1"/>
              <a:t>такі</a:t>
            </a:r>
            <a:r>
              <a:rPr lang="ru-RU" dirty="0"/>
              <a:t> </a:t>
            </a:r>
            <a:r>
              <a:rPr lang="ru-RU" dirty="0" err="1"/>
              <a:t>виклики</a:t>
            </a:r>
            <a:r>
              <a:rPr lang="ru-RU" dirty="0"/>
              <a:t> </a:t>
            </a:r>
            <a:r>
              <a:rPr lang="ru-RU" dirty="0" err="1"/>
              <a:t>безпосередньо</a:t>
            </a:r>
            <a:r>
              <a:rPr lang="ru-RU" dirty="0"/>
              <a:t>. </a:t>
            </a:r>
            <a:r>
              <a:rPr lang="ru-RU" dirty="0" err="1"/>
              <a:t>Замість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кожен</a:t>
            </a:r>
            <a:r>
              <a:rPr lang="ru-RU" dirty="0"/>
              <a:t> </a:t>
            </a:r>
            <a:r>
              <a:rPr lang="ru-RU" dirty="0" err="1"/>
              <a:t>виклик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відрізняється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інших</a:t>
            </a:r>
            <a:r>
              <a:rPr lang="ru-RU" dirty="0"/>
              <a:t>, </a:t>
            </a:r>
            <a:r>
              <a:rPr lang="ru-RU" dirty="0" err="1"/>
              <a:t>слід</a:t>
            </a:r>
            <a:r>
              <a:rPr lang="ru-RU" dirty="0"/>
              <a:t> </a:t>
            </a:r>
            <a:r>
              <a:rPr lang="ru-RU" dirty="0" err="1"/>
              <a:t>звернути</a:t>
            </a:r>
            <a:r>
              <a:rPr lang="ru-RU" dirty="0"/>
              <a:t> в </a:t>
            </a:r>
            <a:r>
              <a:rPr lang="ru-RU" dirty="0" err="1"/>
              <a:t>власний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з </a:t>
            </a:r>
            <a:r>
              <a:rPr lang="ru-RU" dirty="0" err="1"/>
              <a:t>єдиним</a:t>
            </a:r>
            <a:r>
              <a:rPr lang="ru-RU" dirty="0"/>
              <a:t> методом, </a:t>
            </a:r>
            <a:r>
              <a:rPr lang="ru-RU" dirty="0" err="1"/>
              <a:t>який</a:t>
            </a:r>
            <a:r>
              <a:rPr lang="ru-RU" dirty="0"/>
              <a:t> і буде </a:t>
            </a:r>
            <a:r>
              <a:rPr lang="ru-RU" dirty="0" err="1"/>
              <a:t>здійснювати</a:t>
            </a:r>
            <a:r>
              <a:rPr lang="ru-RU" dirty="0"/>
              <a:t> </a:t>
            </a:r>
            <a:r>
              <a:rPr lang="ru-RU" dirty="0" err="1"/>
              <a:t>виклик</a:t>
            </a:r>
            <a:r>
              <a:rPr lang="ru-RU" dirty="0"/>
              <a:t>. </a:t>
            </a:r>
            <a:r>
              <a:rPr lang="ru-RU" dirty="0" err="1"/>
              <a:t>Такі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 </a:t>
            </a:r>
            <a:r>
              <a:rPr lang="ru-RU" dirty="0" err="1"/>
              <a:t>називають</a:t>
            </a:r>
            <a:r>
              <a:rPr lang="ru-RU" dirty="0"/>
              <a:t> командами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72993" y="4682305"/>
            <a:ext cx="86868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 </a:t>
            </a:r>
            <a:r>
              <a:rPr lang="ru-RU" dirty="0" err="1"/>
              <a:t>об'єкту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буде </a:t>
            </a:r>
            <a:r>
              <a:rPr lang="ru-RU" dirty="0" err="1"/>
              <a:t>прив'язати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 </a:t>
            </a:r>
            <a:r>
              <a:rPr lang="ru-RU" dirty="0" err="1"/>
              <a:t>команди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знає</a:t>
            </a:r>
            <a:r>
              <a:rPr lang="ru-RU" dirty="0"/>
              <a:t>, кому і в </a:t>
            </a:r>
            <a:r>
              <a:rPr lang="ru-RU" dirty="0" err="1"/>
              <a:t>якому</a:t>
            </a:r>
            <a:r>
              <a:rPr lang="ru-RU" dirty="0"/>
              <a:t> </a:t>
            </a:r>
            <a:r>
              <a:rPr lang="ru-RU" dirty="0" err="1"/>
              <a:t>вигляді</a:t>
            </a:r>
            <a:r>
              <a:rPr lang="ru-RU" dirty="0"/>
              <a:t> </a:t>
            </a:r>
            <a:r>
              <a:rPr lang="ru-RU" dirty="0" err="1"/>
              <a:t>слід</a:t>
            </a:r>
            <a:r>
              <a:rPr lang="ru-RU" dirty="0"/>
              <a:t> </a:t>
            </a:r>
            <a:r>
              <a:rPr lang="ru-RU" dirty="0" err="1"/>
              <a:t>відправляти</a:t>
            </a:r>
            <a:r>
              <a:rPr lang="ru-RU" dirty="0"/>
              <a:t> </a:t>
            </a:r>
            <a:r>
              <a:rPr lang="ru-RU" dirty="0" err="1"/>
              <a:t>запити</a:t>
            </a:r>
            <a:r>
              <a:rPr lang="ru-RU" dirty="0"/>
              <a:t>. Коли </a:t>
            </a:r>
            <a:r>
              <a:rPr lang="ru-RU" dirty="0" err="1"/>
              <a:t>об'єкт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буде </a:t>
            </a:r>
            <a:r>
              <a:rPr lang="ru-RU" dirty="0" err="1"/>
              <a:t>готовий</a:t>
            </a:r>
            <a:r>
              <a:rPr lang="ru-RU" dirty="0"/>
              <a:t> </a:t>
            </a:r>
            <a:r>
              <a:rPr lang="ru-RU" dirty="0" err="1"/>
              <a:t>передати</a:t>
            </a:r>
            <a:r>
              <a:rPr lang="ru-RU" dirty="0"/>
              <a:t> запит,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викличе</a:t>
            </a:r>
            <a:r>
              <a:rPr lang="ru-RU" dirty="0"/>
              <a:t> метод </a:t>
            </a:r>
            <a:r>
              <a:rPr lang="ru-RU" dirty="0" err="1"/>
              <a:t>команди</a:t>
            </a:r>
            <a:r>
              <a:rPr lang="ru-RU" dirty="0"/>
              <a:t>, а та - </a:t>
            </a:r>
            <a:r>
              <a:rPr lang="ru-RU" dirty="0" err="1"/>
              <a:t>подбає</a:t>
            </a:r>
            <a:r>
              <a:rPr lang="ru-RU" dirty="0"/>
              <a:t> про все </a:t>
            </a:r>
            <a:r>
              <a:rPr lang="ru-RU" dirty="0" err="1"/>
              <a:t>інше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3563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Команда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Рішення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05217" y="915765"/>
            <a:ext cx="3257035" cy="2286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53430" y="1035550"/>
            <a:ext cx="53700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Класи</a:t>
            </a:r>
            <a:r>
              <a:rPr lang="ru-RU" dirty="0"/>
              <a:t> команд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об'єднати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</a:t>
            </a:r>
            <a:r>
              <a:rPr lang="ru-RU" dirty="0" err="1"/>
              <a:t>загальним</a:t>
            </a:r>
            <a:r>
              <a:rPr lang="ru-RU" dirty="0"/>
              <a:t> </a:t>
            </a:r>
            <a:r>
              <a:rPr lang="ru-RU" dirty="0" err="1"/>
              <a:t>інтерфейсом</a:t>
            </a:r>
            <a:r>
              <a:rPr lang="ru-RU" dirty="0"/>
              <a:t> </a:t>
            </a:r>
            <a:r>
              <a:rPr lang="ru-RU" dirty="0" smtClean="0"/>
              <a:t>з </a:t>
            </a:r>
            <a:r>
              <a:rPr lang="ru-RU" dirty="0" err="1"/>
              <a:t>єдиним</a:t>
            </a:r>
            <a:r>
              <a:rPr lang="ru-RU" dirty="0"/>
              <a:t> методом запуску.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одні</a:t>
            </a:r>
            <a:r>
              <a:rPr lang="ru-RU" dirty="0"/>
              <a:t> і </a:t>
            </a:r>
            <a:r>
              <a:rPr lang="ru-RU" dirty="0" err="1"/>
              <a:t>ті</a:t>
            </a:r>
            <a:r>
              <a:rPr lang="ru-RU" dirty="0"/>
              <a:t> ж </a:t>
            </a:r>
            <a:r>
              <a:rPr lang="ru-RU" dirty="0" err="1"/>
              <a:t>відправники</a:t>
            </a:r>
            <a:r>
              <a:rPr lang="ru-RU" dirty="0"/>
              <a:t> </a:t>
            </a:r>
            <a:r>
              <a:rPr lang="ru-RU" dirty="0" err="1"/>
              <a:t>зможуть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 з </a:t>
            </a:r>
            <a:r>
              <a:rPr lang="ru-RU" dirty="0" err="1"/>
              <a:t>різними</a:t>
            </a:r>
            <a:r>
              <a:rPr lang="ru-RU" dirty="0"/>
              <a:t> командами, не </a:t>
            </a:r>
            <a:r>
              <a:rPr lang="ru-RU" dirty="0" err="1"/>
              <a:t>прив'язуючись</a:t>
            </a:r>
            <a:r>
              <a:rPr lang="ru-RU" dirty="0"/>
              <a:t> до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. </a:t>
            </a:r>
            <a:r>
              <a:rPr lang="ru-RU" dirty="0" err="1"/>
              <a:t>Навіть</a:t>
            </a:r>
            <a:r>
              <a:rPr lang="ru-RU" dirty="0"/>
              <a:t> </a:t>
            </a:r>
            <a:r>
              <a:rPr lang="ru-RU" dirty="0" err="1"/>
              <a:t>більше</a:t>
            </a:r>
            <a:r>
              <a:rPr lang="ru-RU" dirty="0"/>
              <a:t>: </a:t>
            </a:r>
            <a:r>
              <a:rPr lang="ru-RU" dirty="0" err="1"/>
              <a:t>команди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буде </a:t>
            </a:r>
            <a:r>
              <a:rPr lang="ru-RU" dirty="0" err="1" smtClean="0"/>
              <a:t>взаємозаміняти</a:t>
            </a:r>
            <a:r>
              <a:rPr lang="ru-RU" dirty="0" smtClean="0"/>
              <a:t>, </a:t>
            </a:r>
            <a:r>
              <a:rPr lang="ru-RU" dirty="0" err="1"/>
              <a:t>змінюючи</a:t>
            </a:r>
            <a:r>
              <a:rPr lang="ru-RU" dirty="0"/>
              <a:t> </a:t>
            </a:r>
            <a:r>
              <a:rPr lang="ru-RU" dirty="0" err="1" smtClean="0"/>
              <a:t>підсумкову</a:t>
            </a:r>
            <a:r>
              <a:rPr lang="ru-RU" dirty="0" smtClean="0"/>
              <a:t> </a:t>
            </a:r>
            <a:r>
              <a:rPr lang="ru-RU" dirty="0" err="1"/>
              <a:t>поведінка</a:t>
            </a:r>
            <a:r>
              <a:rPr lang="ru-RU" dirty="0"/>
              <a:t> </a:t>
            </a:r>
            <a:r>
              <a:rPr lang="ru-RU" dirty="0" err="1"/>
              <a:t>відправників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3430" y="3201765"/>
            <a:ext cx="899057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Параметри</a:t>
            </a:r>
            <a:r>
              <a:rPr lang="ru-RU" dirty="0"/>
              <a:t>, з </a:t>
            </a:r>
            <a:r>
              <a:rPr lang="ru-RU" dirty="0" err="1"/>
              <a:t>якими</a:t>
            </a:r>
            <a:r>
              <a:rPr lang="ru-RU" dirty="0"/>
              <a:t> повинен бути </a:t>
            </a:r>
            <a:r>
              <a:rPr lang="ru-RU" dirty="0" err="1"/>
              <a:t>викликаний</a:t>
            </a:r>
            <a:r>
              <a:rPr lang="ru-RU" dirty="0"/>
              <a:t> метод </a:t>
            </a:r>
            <a:r>
              <a:rPr lang="ru-RU" dirty="0" err="1"/>
              <a:t>об'єкта</a:t>
            </a:r>
            <a:r>
              <a:rPr lang="ru-RU" dirty="0"/>
              <a:t> </a:t>
            </a:r>
            <a:r>
              <a:rPr lang="ru-RU" dirty="0" err="1"/>
              <a:t>одержувача</a:t>
            </a:r>
            <a:r>
              <a:rPr lang="ru-RU" dirty="0"/>
              <a:t>,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заздалегідь</a:t>
            </a:r>
            <a:r>
              <a:rPr lang="ru-RU" dirty="0"/>
              <a:t> </a:t>
            </a:r>
            <a:r>
              <a:rPr lang="ru-RU" dirty="0" err="1"/>
              <a:t>зберегти</a:t>
            </a:r>
            <a:r>
              <a:rPr lang="ru-RU" dirty="0"/>
              <a:t> в полях </a:t>
            </a:r>
            <a:r>
              <a:rPr lang="ru-RU" dirty="0" err="1"/>
              <a:t>об'єкта-команди</a:t>
            </a:r>
            <a:r>
              <a:rPr lang="ru-RU" dirty="0"/>
              <a:t>.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цьому</a:t>
            </a:r>
            <a:r>
              <a:rPr lang="ru-RU" dirty="0"/>
              <a:t>, </a:t>
            </a:r>
            <a:r>
              <a:rPr lang="ru-RU" dirty="0" err="1"/>
              <a:t>об'єкти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надсилають</a:t>
            </a:r>
            <a:r>
              <a:rPr lang="ru-RU" dirty="0"/>
              <a:t> </a:t>
            </a:r>
            <a:r>
              <a:rPr lang="ru-RU" dirty="0" err="1"/>
              <a:t>запити</a:t>
            </a:r>
            <a:r>
              <a:rPr lang="ru-RU" dirty="0"/>
              <a:t>, </a:t>
            </a:r>
            <a:r>
              <a:rPr lang="ru-RU" dirty="0" err="1"/>
              <a:t>можуть</a:t>
            </a:r>
            <a:r>
              <a:rPr lang="ru-RU" dirty="0"/>
              <a:t> не </a:t>
            </a:r>
            <a:r>
              <a:rPr lang="ru-RU" dirty="0" err="1"/>
              <a:t>турбуватися</a:t>
            </a:r>
            <a:r>
              <a:rPr lang="ru-RU" dirty="0"/>
              <a:t> про те,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зібрати</a:t>
            </a:r>
            <a:r>
              <a:rPr lang="ru-RU" dirty="0"/>
              <a:t> </a:t>
            </a:r>
            <a:r>
              <a:rPr lang="ru-RU" dirty="0" err="1"/>
              <a:t>необхідні</a:t>
            </a:r>
            <a:r>
              <a:rPr lang="ru-RU" dirty="0"/>
              <a:t> для </a:t>
            </a:r>
            <a:r>
              <a:rPr lang="ru-RU" dirty="0" err="1"/>
              <a:t>одержувача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. </a:t>
            </a:r>
            <a:r>
              <a:rPr lang="ru-RU" dirty="0" err="1"/>
              <a:t>Більш</a:t>
            </a:r>
            <a:r>
              <a:rPr lang="ru-RU" dirty="0"/>
              <a:t> того, вони </a:t>
            </a:r>
            <a:r>
              <a:rPr lang="ru-RU" dirty="0" err="1"/>
              <a:t>тепер</a:t>
            </a:r>
            <a:r>
              <a:rPr lang="ru-RU" dirty="0"/>
              <a:t> </a:t>
            </a:r>
            <a:r>
              <a:rPr lang="ru-RU" dirty="0" err="1"/>
              <a:t>взагалі</a:t>
            </a:r>
            <a:r>
              <a:rPr lang="ru-RU" dirty="0"/>
              <a:t> не </a:t>
            </a:r>
            <a:r>
              <a:rPr lang="ru-RU" dirty="0" err="1"/>
              <a:t>знають</a:t>
            </a:r>
            <a:r>
              <a:rPr lang="ru-RU" dirty="0"/>
              <a:t>, </a:t>
            </a:r>
            <a:r>
              <a:rPr lang="ru-RU" dirty="0" err="1"/>
              <a:t>хто</a:t>
            </a:r>
            <a:r>
              <a:rPr lang="ru-RU" dirty="0"/>
              <a:t> буде </a:t>
            </a:r>
            <a:r>
              <a:rPr lang="ru-RU" dirty="0" err="1"/>
              <a:t>одержувачем</a:t>
            </a:r>
            <a:r>
              <a:rPr lang="ru-RU" dirty="0"/>
              <a:t> </a:t>
            </a:r>
            <a:r>
              <a:rPr lang="ru-RU" dirty="0" err="1"/>
              <a:t>запиту</a:t>
            </a:r>
            <a:r>
              <a:rPr lang="ru-RU" dirty="0"/>
              <a:t>. Вся </a:t>
            </a:r>
            <a:r>
              <a:rPr lang="ru-RU" dirty="0" err="1"/>
              <a:t>ця</a:t>
            </a:r>
            <a:r>
              <a:rPr lang="ru-RU" dirty="0"/>
              <a:t> </a:t>
            </a:r>
            <a:r>
              <a:rPr lang="ru-RU" dirty="0" err="1"/>
              <a:t>інформація</a:t>
            </a:r>
            <a:r>
              <a:rPr lang="ru-RU" dirty="0"/>
              <a:t> </a:t>
            </a:r>
            <a:r>
              <a:rPr lang="ru-RU" dirty="0" err="1"/>
              <a:t>прихована</a:t>
            </a:r>
            <a:r>
              <a:rPr lang="ru-RU" dirty="0"/>
              <a:t> </a:t>
            </a:r>
            <a:r>
              <a:rPr lang="ru-RU" dirty="0" err="1"/>
              <a:t>всередині</a:t>
            </a:r>
            <a:r>
              <a:rPr lang="ru-RU" dirty="0"/>
              <a:t> </a:t>
            </a:r>
            <a:r>
              <a:rPr lang="ru-RU" dirty="0" err="1"/>
              <a:t>команди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err="1"/>
              <a:t>Використовуючи</a:t>
            </a:r>
            <a:r>
              <a:rPr lang="ru-RU" dirty="0"/>
              <a:t> </a:t>
            </a:r>
            <a:r>
              <a:rPr lang="ru-RU" dirty="0" err="1"/>
              <a:t>загальний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команд, </a:t>
            </a:r>
            <a:r>
              <a:rPr lang="ru-RU" dirty="0" err="1"/>
              <a:t>об'єкти</a:t>
            </a:r>
            <a:r>
              <a:rPr lang="ru-RU" dirty="0"/>
              <a:t> кнопок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посилатися</a:t>
            </a:r>
            <a:r>
              <a:rPr lang="ru-RU" dirty="0"/>
              <a:t> на </a:t>
            </a:r>
            <a:r>
              <a:rPr lang="ru-RU" dirty="0" err="1"/>
              <a:t>об'єкти</a:t>
            </a:r>
            <a:r>
              <a:rPr lang="ru-RU" dirty="0"/>
              <a:t> команд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типів</a:t>
            </a:r>
            <a:r>
              <a:rPr lang="ru-RU" dirty="0"/>
              <a:t>. При </a:t>
            </a:r>
            <a:r>
              <a:rPr lang="ru-RU" dirty="0" err="1"/>
              <a:t>натисканні</a:t>
            </a:r>
            <a:r>
              <a:rPr lang="ru-RU" dirty="0"/>
              <a:t> кнопки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делегувати</a:t>
            </a:r>
            <a:r>
              <a:rPr lang="ru-RU" dirty="0"/>
              <a:t> роботу </a:t>
            </a:r>
            <a:r>
              <a:rPr lang="ru-RU" dirty="0" err="1"/>
              <a:t>пов'язаним</a:t>
            </a:r>
            <a:r>
              <a:rPr lang="ru-RU" dirty="0"/>
              <a:t> командам, а </a:t>
            </a:r>
            <a:r>
              <a:rPr lang="ru-RU" dirty="0" err="1"/>
              <a:t>команди</a:t>
            </a:r>
            <a:r>
              <a:rPr lang="ru-RU" dirty="0"/>
              <a:t> - </a:t>
            </a:r>
            <a:r>
              <a:rPr lang="ru-RU" dirty="0" err="1"/>
              <a:t>перенаправляти</a:t>
            </a:r>
            <a:r>
              <a:rPr lang="ru-RU" dirty="0"/>
              <a:t> </a:t>
            </a:r>
            <a:r>
              <a:rPr lang="ru-RU" dirty="0" err="1"/>
              <a:t>виклики</a:t>
            </a:r>
            <a:r>
              <a:rPr lang="ru-RU" dirty="0"/>
              <a:t> </a:t>
            </a:r>
            <a:r>
              <a:rPr lang="ru-RU" dirty="0" err="1" smtClean="0"/>
              <a:t>ти</a:t>
            </a:r>
            <a:r>
              <a:rPr lang="ru-RU" dirty="0" smtClean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 smtClean="0"/>
              <a:t>іншим</a:t>
            </a:r>
            <a:r>
              <a:rPr lang="ru-RU" dirty="0" smtClean="0"/>
              <a:t> </a:t>
            </a:r>
            <a:r>
              <a:rPr lang="ru-RU" dirty="0" err="1" smtClean="0"/>
              <a:t>об'єктам</a:t>
            </a:r>
            <a:r>
              <a:rPr lang="ru-RU" dirty="0" smtClean="0"/>
              <a:t> </a:t>
            </a:r>
            <a:r>
              <a:rPr lang="ru-RU" dirty="0" err="1"/>
              <a:t>бізнес-логіки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2480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Команда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Структура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1041738"/>
            <a:ext cx="2520777" cy="304698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 smtClean="0"/>
              <a:t>1. </a:t>
            </a:r>
            <a:r>
              <a:rPr lang="ru-RU" sz="1600" dirty="0" err="1" smtClean="0"/>
              <a:t>Відправник</a:t>
            </a:r>
            <a:r>
              <a:rPr lang="ru-RU" sz="1600" dirty="0" smtClean="0"/>
              <a:t> </a:t>
            </a:r>
            <a:r>
              <a:rPr lang="ru-RU" sz="1600" dirty="0" err="1" smtClean="0"/>
              <a:t>зберігає</a:t>
            </a:r>
            <a:r>
              <a:rPr lang="ru-RU" sz="1600" dirty="0" smtClean="0"/>
              <a:t> </a:t>
            </a:r>
            <a:r>
              <a:rPr lang="ru-RU" sz="1600" dirty="0" err="1" smtClean="0"/>
              <a:t>посилання</a:t>
            </a:r>
            <a:r>
              <a:rPr lang="ru-RU" sz="1600" dirty="0" smtClean="0"/>
              <a:t> на </a:t>
            </a:r>
            <a:r>
              <a:rPr lang="ru-RU" sz="1600" dirty="0" err="1" smtClean="0"/>
              <a:t>об'єкт</a:t>
            </a:r>
            <a:r>
              <a:rPr lang="ru-RU" sz="1600" dirty="0" smtClean="0"/>
              <a:t> </a:t>
            </a:r>
            <a:r>
              <a:rPr lang="ru-RU" sz="1600" dirty="0" err="1" smtClean="0"/>
              <a:t>команди</a:t>
            </a:r>
            <a:r>
              <a:rPr lang="ru-RU" sz="1600" dirty="0" smtClean="0"/>
              <a:t> і </a:t>
            </a:r>
            <a:r>
              <a:rPr lang="ru-RU" sz="1600" dirty="0" err="1" smtClean="0"/>
              <a:t>звертається</a:t>
            </a:r>
            <a:r>
              <a:rPr lang="ru-RU" sz="1600" dirty="0" smtClean="0"/>
              <a:t> до </a:t>
            </a:r>
            <a:r>
              <a:rPr lang="ru-RU" sz="1600" dirty="0" err="1" smtClean="0"/>
              <a:t>нього</a:t>
            </a:r>
            <a:r>
              <a:rPr lang="ru-RU" sz="1600" dirty="0" smtClean="0"/>
              <a:t>, коли </a:t>
            </a:r>
            <a:r>
              <a:rPr lang="ru-RU" sz="1600" dirty="0" err="1" smtClean="0"/>
              <a:t>потрібно</a:t>
            </a:r>
            <a:r>
              <a:rPr lang="ru-RU" sz="1600" dirty="0" smtClean="0"/>
              <a:t> </a:t>
            </a:r>
            <a:r>
              <a:rPr lang="ru-RU" sz="1600" dirty="0" err="1" smtClean="0"/>
              <a:t>виконати</a:t>
            </a:r>
            <a:r>
              <a:rPr lang="ru-RU" sz="1600" dirty="0" smtClean="0"/>
              <a:t> </a:t>
            </a:r>
            <a:r>
              <a:rPr lang="ru-RU" sz="1600" dirty="0" err="1" smtClean="0"/>
              <a:t>якусь</a:t>
            </a:r>
            <a:r>
              <a:rPr lang="ru-RU" sz="1600" dirty="0" smtClean="0"/>
              <a:t> </a:t>
            </a:r>
            <a:r>
              <a:rPr lang="ru-RU" sz="1600" dirty="0" err="1" smtClean="0"/>
              <a:t>дію</a:t>
            </a:r>
            <a:r>
              <a:rPr lang="ru-RU" sz="1600" dirty="0" smtClean="0"/>
              <a:t>. </a:t>
            </a:r>
            <a:r>
              <a:rPr lang="ru-RU" sz="1600" dirty="0" err="1" smtClean="0"/>
              <a:t>Відправник</a:t>
            </a:r>
            <a:r>
              <a:rPr lang="ru-RU" sz="1600" dirty="0" smtClean="0"/>
              <a:t> </a:t>
            </a:r>
            <a:r>
              <a:rPr lang="ru-RU" sz="1600" dirty="0" err="1" smtClean="0"/>
              <a:t>працює</a:t>
            </a:r>
            <a:r>
              <a:rPr lang="ru-RU" sz="1600" dirty="0" smtClean="0"/>
              <a:t> з командами </a:t>
            </a:r>
            <a:r>
              <a:rPr lang="ru-RU" sz="1600" dirty="0" err="1" smtClean="0"/>
              <a:t>тільки</a:t>
            </a:r>
            <a:r>
              <a:rPr lang="ru-RU" sz="1600" dirty="0" smtClean="0"/>
              <a:t> через </a:t>
            </a:r>
            <a:r>
              <a:rPr lang="ru-RU" sz="1600" dirty="0" err="1" smtClean="0"/>
              <a:t>їх</a:t>
            </a:r>
            <a:r>
              <a:rPr lang="ru-RU" sz="1600" dirty="0" smtClean="0"/>
              <a:t> </a:t>
            </a:r>
            <a:r>
              <a:rPr lang="ru-RU" sz="1600" dirty="0" err="1" smtClean="0"/>
              <a:t>загальний</a:t>
            </a:r>
            <a:r>
              <a:rPr lang="ru-RU" sz="1600" dirty="0" smtClean="0"/>
              <a:t> </a:t>
            </a:r>
            <a:r>
              <a:rPr lang="ru-RU" sz="1600" dirty="0" err="1" smtClean="0"/>
              <a:t>інтерфейс</a:t>
            </a:r>
            <a:r>
              <a:rPr lang="ru-RU" sz="1600" dirty="0" smtClean="0"/>
              <a:t>. </a:t>
            </a:r>
            <a:r>
              <a:rPr lang="ru-RU" sz="1600" dirty="0" err="1" smtClean="0"/>
              <a:t>Він</a:t>
            </a:r>
            <a:r>
              <a:rPr lang="ru-RU" sz="1600" dirty="0" smtClean="0"/>
              <a:t> не </a:t>
            </a:r>
            <a:r>
              <a:rPr lang="ru-RU" sz="1600" dirty="0" err="1" smtClean="0"/>
              <a:t>знає</a:t>
            </a:r>
            <a:r>
              <a:rPr lang="ru-RU" sz="1600" dirty="0" smtClean="0"/>
              <a:t>, яку конкретно команду </a:t>
            </a:r>
            <a:r>
              <a:rPr lang="ru-RU" sz="1600" dirty="0" err="1" smtClean="0"/>
              <a:t>використовує</a:t>
            </a:r>
            <a:r>
              <a:rPr lang="ru-RU" sz="1600" dirty="0" smtClean="0"/>
              <a:t>, так як </a:t>
            </a:r>
            <a:r>
              <a:rPr lang="ru-RU" sz="1600" dirty="0" err="1" smtClean="0"/>
              <a:t>отримує</a:t>
            </a:r>
            <a:r>
              <a:rPr lang="ru-RU" sz="1600" dirty="0" smtClean="0"/>
              <a:t> </a:t>
            </a:r>
            <a:r>
              <a:rPr lang="ru-RU" sz="1600" dirty="0" err="1" smtClean="0"/>
              <a:t>готовий</a:t>
            </a:r>
            <a:r>
              <a:rPr lang="ru-RU" sz="1600" dirty="0" smtClean="0"/>
              <a:t> </a:t>
            </a:r>
            <a:r>
              <a:rPr lang="ru-RU" sz="1600" dirty="0" err="1" smtClean="0"/>
              <a:t>об'єкт</a:t>
            </a:r>
            <a:r>
              <a:rPr lang="ru-RU" sz="1600" dirty="0" smtClean="0"/>
              <a:t> </a:t>
            </a:r>
            <a:r>
              <a:rPr lang="ru-RU" sz="1600" dirty="0" err="1" smtClean="0"/>
              <a:t>команди</a:t>
            </a:r>
            <a:r>
              <a:rPr lang="ru-RU" sz="1600" dirty="0" smtClean="0"/>
              <a:t> </a:t>
            </a:r>
            <a:r>
              <a:rPr lang="ru-RU" sz="1600" dirty="0" err="1" smtClean="0"/>
              <a:t>від</a:t>
            </a:r>
            <a:r>
              <a:rPr lang="ru-RU" sz="1600" dirty="0" smtClean="0"/>
              <a:t> </a:t>
            </a:r>
            <a:r>
              <a:rPr lang="ru-RU" sz="1600" dirty="0" err="1" smtClean="0"/>
              <a:t>клієнта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808574" y="1009983"/>
            <a:ext cx="2335426" cy="170816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1500" dirty="0" smtClean="0"/>
              <a:t>2. Команда </a:t>
            </a:r>
            <a:r>
              <a:rPr lang="ru-RU" sz="1500" dirty="0" err="1"/>
              <a:t>описує</a:t>
            </a:r>
            <a:r>
              <a:rPr lang="ru-RU" sz="1500" dirty="0"/>
              <a:t> </a:t>
            </a:r>
            <a:r>
              <a:rPr lang="ru-RU" sz="1500" dirty="0" err="1"/>
              <a:t>загальний</a:t>
            </a:r>
            <a:r>
              <a:rPr lang="ru-RU" sz="1500" dirty="0"/>
              <a:t> для </a:t>
            </a:r>
            <a:r>
              <a:rPr lang="ru-RU" sz="1500" dirty="0" err="1"/>
              <a:t>всіх</a:t>
            </a:r>
            <a:r>
              <a:rPr lang="ru-RU" sz="1500" dirty="0"/>
              <a:t> </a:t>
            </a:r>
            <a:r>
              <a:rPr lang="ru-RU" sz="1500" dirty="0" err="1"/>
              <a:t>конкретних</a:t>
            </a:r>
            <a:r>
              <a:rPr lang="ru-RU" sz="1500" dirty="0"/>
              <a:t> команд </a:t>
            </a:r>
            <a:r>
              <a:rPr lang="ru-RU" sz="1500" dirty="0" err="1"/>
              <a:t>інтерфейс</a:t>
            </a:r>
            <a:r>
              <a:rPr lang="ru-RU" sz="1500" dirty="0"/>
              <a:t>. </a:t>
            </a:r>
            <a:r>
              <a:rPr lang="ru-RU" sz="1500" dirty="0" err="1"/>
              <a:t>Зазвичай</a:t>
            </a:r>
            <a:r>
              <a:rPr lang="ru-RU" sz="1500" dirty="0"/>
              <a:t> тут описаний </a:t>
            </a:r>
            <a:r>
              <a:rPr lang="ru-RU" sz="1500" dirty="0" err="1"/>
              <a:t>лише</a:t>
            </a:r>
            <a:r>
              <a:rPr lang="ru-RU" sz="1500" dirty="0"/>
              <a:t> один метод для запуску </a:t>
            </a:r>
            <a:r>
              <a:rPr lang="ru-RU" sz="1500" dirty="0" err="1"/>
              <a:t>команди</a:t>
            </a:r>
            <a:r>
              <a:rPr lang="ru-RU" sz="1500" dirty="0"/>
              <a:t>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808574" y="2825865"/>
            <a:ext cx="2335426" cy="4185761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 smtClean="0"/>
              <a:t>3.Конкретні </a:t>
            </a:r>
            <a:r>
              <a:rPr lang="ru-RU" sz="1400" dirty="0" err="1"/>
              <a:t>команди</a:t>
            </a:r>
            <a:r>
              <a:rPr lang="ru-RU" sz="1400" dirty="0"/>
              <a:t> </a:t>
            </a:r>
            <a:r>
              <a:rPr lang="ru-RU" sz="1400" dirty="0" err="1"/>
              <a:t>реалізують</a:t>
            </a:r>
            <a:r>
              <a:rPr lang="ru-RU" sz="1400" dirty="0"/>
              <a:t> </a:t>
            </a:r>
            <a:r>
              <a:rPr lang="ru-RU" sz="1400" dirty="0" err="1"/>
              <a:t>різні</a:t>
            </a:r>
            <a:r>
              <a:rPr lang="ru-RU" sz="1400" dirty="0"/>
              <a:t> </a:t>
            </a:r>
            <a:r>
              <a:rPr lang="ru-RU" sz="1400" dirty="0" err="1"/>
              <a:t>запити</a:t>
            </a:r>
            <a:r>
              <a:rPr lang="ru-RU" sz="1400" dirty="0"/>
              <a:t>, </a:t>
            </a:r>
            <a:r>
              <a:rPr lang="ru-RU" sz="1400" dirty="0" err="1" smtClean="0"/>
              <a:t>відповідно</a:t>
            </a:r>
            <a:r>
              <a:rPr lang="ru-RU" sz="1400" dirty="0" smtClean="0"/>
              <a:t> до </a:t>
            </a:r>
            <a:r>
              <a:rPr lang="ru-RU" sz="1400" dirty="0" err="1" smtClean="0"/>
              <a:t>загального</a:t>
            </a:r>
            <a:r>
              <a:rPr lang="ru-RU" sz="1400" dirty="0" smtClean="0"/>
              <a:t> </a:t>
            </a:r>
            <a:r>
              <a:rPr lang="ru-RU" sz="1400" dirty="0" err="1"/>
              <a:t>інтерфейсу</a:t>
            </a:r>
            <a:r>
              <a:rPr lang="ru-RU" sz="1400" dirty="0"/>
              <a:t> команд. </a:t>
            </a:r>
            <a:r>
              <a:rPr lang="ru-RU" sz="1400" dirty="0" err="1"/>
              <a:t>Зазвичай</a:t>
            </a:r>
            <a:r>
              <a:rPr lang="ru-RU" sz="1400" dirty="0"/>
              <a:t> команда не </a:t>
            </a:r>
            <a:r>
              <a:rPr lang="ru-RU" sz="1400" dirty="0" err="1"/>
              <a:t>робить</a:t>
            </a:r>
            <a:r>
              <a:rPr lang="ru-RU" sz="1400" dirty="0"/>
              <a:t> всю роботу </a:t>
            </a:r>
            <a:r>
              <a:rPr lang="ru-RU" sz="1400" dirty="0" err="1"/>
              <a:t>самостійно</a:t>
            </a:r>
            <a:r>
              <a:rPr lang="ru-RU" sz="1400" dirty="0"/>
              <a:t>, а </a:t>
            </a:r>
            <a:r>
              <a:rPr lang="ru-RU" sz="1400" dirty="0" err="1"/>
              <a:t>лише</a:t>
            </a:r>
            <a:r>
              <a:rPr lang="ru-RU" sz="1400" dirty="0"/>
              <a:t> </a:t>
            </a:r>
            <a:r>
              <a:rPr lang="ru-RU" sz="1400" dirty="0" err="1"/>
              <a:t>передає</a:t>
            </a:r>
            <a:r>
              <a:rPr lang="ru-RU" sz="1400" dirty="0"/>
              <a:t> </a:t>
            </a:r>
            <a:r>
              <a:rPr lang="ru-RU" sz="1400" dirty="0" err="1"/>
              <a:t>виклик</a:t>
            </a:r>
            <a:r>
              <a:rPr lang="ru-RU" sz="1400" dirty="0"/>
              <a:t> </a:t>
            </a:r>
            <a:r>
              <a:rPr lang="ru-RU" sz="1400" dirty="0" err="1"/>
              <a:t>одержувачу</a:t>
            </a:r>
            <a:r>
              <a:rPr lang="ru-RU" sz="1400" dirty="0"/>
              <a:t>, </a:t>
            </a:r>
            <a:r>
              <a:rPr lang="ru-RU" sz="1400" dirty="0" err="1"/>
              <a:t>яким</a:t>
            </a:r>
            <a:r>
              <a:rPr lang="ru-RU" sz="1400" dirty="0"/>
              <a:t> є один з </a:t>
            </a:r>
            <a:r>
              <a:rPr lang="ru-RU" sz="1400" dirty="0" err="1"/>
              <a:t>об'єктів</a:t>
            </a:r>
            <a:r>
              <a:rPr lang="ru-RU" sz="1400" dirty="0"/>
              <a:t> </a:t>
            </a:r>
            <a:r>
              <a:rPr lang="ru-RU" sz="1400" dirty="0" err="1"/>
              <a:t>бізнес-логіки</a:t>
            </a:r>
            <a:r>
              <a:rPr lang="ru-RU" sz="1400" dirty="0"/>
              <a:t>.</a:t>
            </a:r>
          </a:p>
          <a:p>
            <a:r>
              <a:rPr lang="ru-RU" sz="1400" dirty="0" err="1" smtClean="0"/>
              <a:t>Параметри</a:t>
            </a:r>
            <a:r>
              <a:rPr lang="ru-RU" sz="1400" dirty="0"/>
              <a:t>, з </a:t>
            </a:r>
            <a:r>
              <a:rPr lang="ru-RU" sz="1400" dirty="0" err="1"/>
              <a:t>якими</a:t>
            </a:r>
            <a:r>
              <a:rPr lang="ru-RU" sz="1400" dirty="0"/>
              <a:t> команда </a:t>
            </a:r>
            <a:r>
              <a:rPr lang="ru-RU" sz="1400" dirty="0" err="1"/>
              <a:t>звертається</a:t>
            </a:r>
            <a:r>
              <a:rPr lang="ru-RU" sz="1400" dirty="0"/>
              <a:t> до </a:t>
            </a:r>
            <a:r>
              <a:rPr lang="ru-RU" sz="1400" dirty="0" err="1"/>
              <a:t>одержувача</a:t>
            </a:r>
            <a:r>
              <a:rPr lang="ru-RU" sz="1400" dirty="0"/>
              <a:t>, </a:t>
            </a:r>
            <a:r>
              <a:rPr lang="ru-RU" sz="1400" dirty="0" err="1"/>
              <a:t>слід</a:t>
            </a:r>
            <a:r>
              <a:rPr lang="ru-RU" sz="1400" dirty="0"/>
              <a:t> </a:t>
            </a:r>
            <a:r>
              <a:rPr lang="ru-RU" sz="1400" dirty="0" err="1"/>
              <a:t>зберігати</a:t>
            </a:r>
            <a:r>
              <a:rPr lang="ru-RU" sz="1400" dirty="0"/>
              <a:t> у </a:t>
            </a:r>
            <a:r>
              <a:rPr lang="ru-RU" sz="1400" dirty="0" err="1"/>
              <a:t>вигляді</a:t>
            </a:r>
            <a:r>
              <a:rPr lang="ru-RU" sz="1400" dirty="0"/>
              <a:t> </a:t>
            </a:r>
            <a:r>
              <a:rPr lang="ru-RU" sz="1400" dirty="0" err="1"/>
              <a:t>полів</a:t>
            </a:r>
            <a:r>
              <a:rPr lang="ru-RU" sz="1400" dirty="0"/>
              <a:t>. У </a:t>
            </a:r>
            <a:r>
              <a:rPr lang="ru-RU" sz="1400" dirty="0" err="1"/>
              <a:t>більшості</a:t>
            </a:r>
            <a:r>
              <a:rPr lang="ru-RU" sz="1400" dirty="0"/>
              <a:t> </a:t>
            </a:r>
            <a:r>
              <a:rPr lang="ru-RU" sz="1400" dirty="0" err="1"/>
              <a:t>випадків</a:t>
            </a:r>
            <a:r>
              <a:rPr lang="ru-RU" sz="1400" dirty="0"/>
              <a:t> </a:t>
            </a:r>
            <a:r>
              <a:rPr lang="ru-RU" sz="1400" dirty="0" err="1"/>
              <a:t>об'єкти</a:t>
            </a:r>
            <a:r>
              <a:rPr lang="ru-RU" sz="1400" dirty="0"/>
              <a:t> команд </a:t>
            </a:r>
            <a:r>
              <a:rPr lang="ru-RU" sz="1400" dirty="0" err="1"/>
              <a:t>можна</a:t>
            </a:r>
            <a:r>
              <a:rPr lang="ru-RU" sz="1400" dirty="0"/>
              <a:t> </a:t>
            </a:r>
            <a:r>
              <a:rPr lang="ru-RU" sz="1400" dirty="0" err="1"/>
              <a:t>зробити</a:t>
            </a:r>
            <a:r>
              <a:rPr lang="ru-RU" sz="1400" dirty="0"/>
              <a:t> </a:t>
            </a:r>
            <a:r>
              <a:rPr lang="ru-RU" sz="1400" dirty="0" err="1"/>
              <a:t>незмінними</a:t>
            </a:r>
            <a:r>
              <a:rPr lang="ru-RU" sz="1400" dirty="0"/>
              <a:t>, </a:t>
            </a:r>
            <a:r>
              <a:rPr lang="ru-RU" sz="1400" dirty="0" err="1"/>
              <a:t>передаючи</a:t>
            </a:r>
            <a:r>
              <a:rPr lang="ru-RU" sz="1400" dirty="0"/>
              <a:t> в них </a:t>
            </a:r>
            <a:r>
              <a:rPr lang="ru-RU" sz="1400" dirty="0" err="1"/>
              <a:t>всі</a:t>
            </a:r>
            <a:r>
              <a:rPr lang="ru-RU" sz="1400" dirty="0"/>
              <a:t> </a:t>
            </a:r>
            <a:r>
              <a:rPr lang="ru-RU" sz="1400" dirty="0" err="1"/>
              <a:t>необхідні</a:t>
            </a:r>
            <a:r>
              <a:rPr lang="ru-RU" sz="1400" dirty="0"/>
              <a:t> </a:t>
            </a:r>
            <a:r>
              <a:rPr lang="ru-RU" sz="1400" dirty="0" err="1"/>
              <a:t>параметри</a:t>
            </a:r>
            <a:r>
              <a:rPr lang="ru-RU" sz="1400" dirty="0"/>
              <a:t> </a:t>
            </a:r>
            <a:r>
              <a:rPr lang="ru-RU" sz="1400" dirty="0" err="1"/>
              <a:t>тільки</a:t>
            </a:r>
            <a:r>
              <a:rPr lang="ru-RU" sz="1400" dirty="0"/>
              <a:t> через конструктор.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520776" y="4918745"/>
            <a:ext cx="4219835" cy="1815882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 smtClean="0"/>
              <a:t>4. </a:t>
            </a:r>
            <a:r>
              <a:rPr lang="ru-RU" sz="1600" dirty="0" err="1" smtClean="0"/>
              <a:t>Одержувач</a:t>
            </a:r>
            <a:r>
              <a:rPr lang="ru-RU" sz="1600" dirty="0" smtClean="0"/>
              <a:t> </a:t>
            </a:r>
            <a:r>
              <a:rPr lang="ru-RU" sz="1600" dirty="0" err="1"/>
              <a:t>містить</a:t>
            </a:r>
            <a:r>
              <a:rPr lang="ru-RU" sz="1600" dirty="0"/>
              <a:t> </a:t>
            </a:r>
            <a:r>
              <a:rPr lang="ru-RU" sz="1600" dirty="0" err="1"/>
              <a:t>бізнес-логіку</a:t>
            </a:r>
            <a:r>
              <a:rPr lang="ru-RU" sz="1600" dirty="0"/>
              <a:t> </a:t>
            </a:r>
            <a:r>
              <a:rPr lang="ru-RU" sz="1600" dirty="0" err="1"/>
              <a:t>програми</a:t>
            </a:r>
            <a:r>
              <a:rPr lang="ru-RU" sz="1600" dirty="0"/>
              <a:t>. У </a:t>
            </a:r>
            <a:r>
              <a:rPr lang="ru-RU" sz="1600" dirty="0" err="1"/>
              <a:t>цій</a:t>
            </a:r>
            <a:r>
              <a:rPr lang="ru-RU" sz="1600" dirty="0"/>
              <a:t> </a:t>
            </a:r>
            <a:r>
              <a:rPr lang="ru-RU" sz="1600" dirty="0" err="1"/>
              <a:t>ролі</a:t>
            </a:r>
            <a:r>
              <a:rPr lang="ru-RU" sz="1600" dirty="0"/>
              <a:t> </a:t>
            </a:r>
            <a:r>
              <a:rPr lang="ru-RU" sz="1600" dirty="0" err="1"/>
              <a:t>може</a:t>
            </a:r>
            <a:r>
              <a:rPr lang="ru-RU" sz="1600" dirty="0"/>
              <a:t> </a:t>
            </a:r>
            <a:r>
              <a:rPr lang="ru-RU" sz="1600" dirty="0" err="1"/>
              <a:t>виступати</a:t>
            </a:r>
            <a:r>
              <a:rPr lang="ru-RU" sz="1600" dirty="0"/>
              <a:t> практично будь-</a:t>
            </a:r>
            <a:r>
              <a:rPr lang="ru-RU" sz="1600" dirty="0" err="1"/>
              <a:t>який</a:t>
            </a:r>
            <a:r>
              <a:rPr lang="ru-RU" sz="1600" dirty="0"/>
              <a:t> </a:t>
            </a:r>
            <a:r>
              <a:rPr lang="ru-RU" sz="1600" dirty="0" err="1"/>
              <a:t>об'єкт</a:t>
            </a:r>
            <a:r>
              <a:rPr lang="ru-RU" sz="1600" dirty="0"/>
              <a:t>. </a:t>
            </a:r>
            <a:r>
              <a:rPr lang="ru-RU" sz="1600" dirty="0" err="1"/>
              <a:t>Зазвичай</a:t>
            </a:r>
            <a:r>
              <a:rPr lang="ru-RU" sz="1600" dirty="0"/>
              <a:t> </a:t>
            </a:r>
            <a:r>
              <a:rPr lang="ru-RU" sz="1600" dirty="0" err="1"/>
              <a:t>команди</a:t>
            </a:r>
            <a:r>
              <a:rPr lang="ru-RU" sz="1600" dirty="0"/>
              <a:t> </a:t>
            </a:r>
            <a:r>
              <a:rPr lang="ru-RU" sz="1600" dirty="0" err="1"/>
              <a:t>перенаправляють</a:t>
            </a:r>
            <a:r>
              <a:rPr lang="ru-RU" sz="1600" dirty="0"/>
              <a:t> </a:t>
            </a:r>
            <a:r>
              <a:rPr lang="ru-RU" sz="1600" dirty="0" err="1"/>
              <a:t>виклики</a:t>
            </a:r>
            <a:r>
              <a:rPr lang="ru-RU" sz="1600" dirty="0"/>
              <a:t> </a:t>
            </a:r>
            <a:r>
              <a:rPr lang="ru-RU" sz="1600" dirty="0" err="1"/>
              <a:t>одержувачам</a:t>
            </a:r>
            <a:r>
              <a:rPr lang="ru-RU" sz="1600" dirty="0"/>
              <a:t>. Але </a:t>
            </a:r>
            <a:r>
              <a:rPr lang="ru-RU" sz="1600" dirty="0" err="1"/>
              <a:t>іноді</a:t>
            </a:r>
            <a:r>
              <a:rPr lang="ru-RU" sz="1600" dirty="0"/>
              <a:t>, </a:t>
            </a:r>
            <a:r>
              <a:rPr lang="ru-RU" sz="1600" dirty="0" err="1"/>
              <a:t>щоб</a:t>
            </a:r>
            <a:r>
              <a:rPr lang="ru-RU" sz="1600" dirty="0"/>
              <a:t> </a:t>
            </a:r>
            <a:r>
              <a:rPr lang="ru-RU" sz="1600" dirty="0" err="1"/>
              <a:t>спростити</a:t>
            </a:r>
            <a:r>
              <a:rPr lang="ru-RU" sz="1600" dirty="0"/>
              <a:t> </a:t>
            </a:r>
            <a:r>
              <a:rPr lang="ru-RU" sz="1600" dirty="0" err="1"/>
              <a:t>програму</a:t>
            </a:r>
            <a:r>
              <a:rPr lang="ru-RU" sz="1600" dirty="0"/>
              <a:t>, </a:t>
            </a:r>
            <a:r>
              <a:rPr lang="ru-RU" sz="1600" dirty="0" err="1"/>
              <a:t>ви</a:t>
            </a:r>
            <a:r>
              <a:rPr lang="ru-RU" sz="1600" dirty="0"/>
              <a:t> можете </a:t>
            </a:r>
            <a:r>
              <a:rPr lang="ru-RU" sz="1600" dirty="0" err="1"/>
              <a:t>позбутися</a:t>
            </a:r>
            <a:r>
              <a:rPr lang="ru-RU" sz="1600" dirty="0"/>
              <a:t> </a:t>
            </a:r>
            <a:r>
              <a:rPr lang="ru-RU" sz="1600" dirty="0" err="1"/>
              <a:t>від</a:t>
            </a:r>
            <a:r>
              <a:rPr lang="ru-RU" sz="1600" dirty="0"/>
              <a:t> </a:t>
            </a:r>
            <a:r>
              <a:rPr lang="ru-RU" sz="1600" dirty="0" err="1"/>
              <a:t>одержувачів</a:t>
            </a:r>
            <a:r>
              <a:rPr lang="ru-RU" sz="1600" dirty="0"/>
              <a:t>, «злив» </a:t>
            </a:r>
            <a:r>
              <a:rPr lang="ru-RU" sz="1600" dirty="0" err="1"/>
              <a:t>їх</a:t>
            </a:r>
            <a:r>
              <a:rPr lang="ru-RU" sz="1600" dirty="0"/>
              <a:t> код в </a:t>
            </a:r>
            <a:r>
              <a:rPr lang="ru-RU" sz="1600" dirty="0" err="1"/>
              <a:t>класи</a:t>
            </a:r>
            <a:r>
              <a:rPr lang="ru-RU" sz="1600" dirty="0"/>
              <a:t> команд.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0" y="4180082"/>
            <a:ext cx="2486795" cy="2554545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 err="1"/>
              <a:t>Клієнт</a:t>
            </a:r>
            <a:r>
              <a:rPr lang="ru-RU" sz="1600" dirty="0"/>
              <a:t> </a:t>
            </a:r>
            <a:r>
              <a:rPr lang="ru-RU" sz="1600" dirty="0" err="1"/>
              <a:t>створює</a:t>
            </a:r>
            <a:r>
              <a:rPr lang="ru-RU" sz="1600" dirty="0"/>
              <a:t> </a:t>
            </a:r>
            <a:r>
              <a:rPr lang="ru-RU" sz="1600" dirty="0" err="1"/>
              <a:t>об'єкти</a:t>
            </a:r>
            <a:r>
              <a:rPr lang="ru-RU" sz="1600" dirty="0"/>
              <a:t> </a:t>
            </a:r>
            <a:r>
              <a:rPr lang="ru-RU" sz="1600" dirty="0" err="1"/>
              <a:t>конкретних</a:t>
            </a:r>
            <a:r>
              <a:rPr lang="ru-RU" sz="1600" dirty="0"/>
              <a:t> команд, </a:t>
            </a:r>
            <a:r>
              <a:rPr lang="ru-RU" sz="1600" dirty="0" err="1"/>
              <a:t>передаючи</a:t>
            </a:r>
            <a:r>
              <a:rPr lang="ru-RU" sz="1600" dirty="0"/>
              <a:t> в них </a:t>
            </a:r>
            <a:r>
              <a:rPr lang="ru-RU" sz="1600" dirty="0" err="1"/>
              <a:t>всі</a:t>
            </a:r>
            <a:r>
              <a:rPr lang="ru-RU" sz="1600" dirty="0"/>
              <a:t> </a:t>
            </a:r>
            <a:r>
              <a:rPr lang="ru-RU" sz="1600" dirty="0" err="1"/>
              <a:t>необхідні</a:t>
            </a:r>
            <a:r>
              <a:rPr lang="ru-RU" sz="1600" dirty="0"/>
              <a:t> </a:t>
            </a:r>
            <a:r>
              <a:rPr lang="ru-RU" sz="1600" dirty="0" err="1"/>
              <a:t>параметри</a:t>
            </a:r>
            <a:r>
              <a:rPr lang="ru-RU" sz="1600" dirty="0"/>
              <a:t>, </a:t>
            </a:r>
            <a:r>
              <a:rPr lang="ru-RU" sz="1600" dirty="0" err="1"/>
              <a:t>серед</a:t>
            </a:r>
            <a:r>
              <a:rPr lang="ru-RU" sz="1600" dirty="0"/>
              <a:t> </a:t>
            </a:r>
            <a:r>
              <a:rPr lang="ru-RU" sz="1600" dirty="0" err="1"/>
              <a:t>яких</a:t>
            </a:r>
            <a:r>
              <a:rPr lang="ru-RU" sz="1600" dirty="0"/>
              <a:t> </a:t>
            </a:r>
            <a:r>
              <a:rPr lang="ru-RU" sz="1600" dirty="0" err="1"/>
              <a:t>можуть</a:t>
            </a:r>
            <a:r>
              <a:rPr lang="ru-RU" sz="1600" dirty="0"/>
              <a:t> бути і </a:t>
            </a:r>
            <a:r>
              <a:rPr lang="ru-RU" sz="1600" dirty="0" err="1"/>
              <a:t>посилання</a:t>
            </a:r>
            <a:r>
              <a:rPr lang="ru-RU" sz="1600" dirty="0"/>
              <a:t> на </a:t>
            </a:r>
            <a:r>
              <a:rPr lang="ru-RU" sz="1600" dirty="0" err="1"/>
              <a:t>об'єкти</a:t>
            </a:r>
            <a:r>
              <a:rPr lang="ru-RU" sz="1600" dirty="0"/>
              <a:t> </a:t>
            </a:r>
            <a:r>
              <a:rPr lang="ru-RU" sz="1600" dirty="0" err="1"/>
              <a:t>одержувачів</a:t>
            </a:r>
            <a:r>
              <a:rPr lang="ru-RU" sz="1600" dirty="0"/>
              <a:t>. </a:t>
            </a:r>
            <a:r>
              <a:rPr lang="ru-RU" sz="1600" dirty="0" err="1"/>
              <a:t>Після</a:t>
            </a:r>
            <a:r>
              <a:rPr lang="ru-RU" sz="1600" dirty="0"/>
              <a:t> </a:t>
            </a:r>
            <a:r>
              <a:rPr lang="ru-RU" sz="1600" dirty="0" err="1"/>
              <a:t>цього</a:t>
            </a:r>
            <a:r>
              <a:rPr lang="ru-RU" sz="1600" dirty="0"/>
              <a:t> </a:t>
            </a:r>
            <a:r>
              <a:rPr lang="ru-RU" sz="1600" dirty="0" err="1"/>
              <a:t>клієнт</a:t>
            </a:r>
            <a:r>
              <a:rPr lang="ru-RU" sz="1600" dirty="0"/>
              <a:t> </a:t>
            </a:r>
            <a:r>
              <a:rPr lang="ru-RU" sz="1600" dirty="0" err="1"/>
              <a:t>пов'язує</a:t>
            </a:r>
            <a:r>
              <a:rPr lang="ru-RU" sz="1600" dirty="0"/>
              <a:t> </a:t>
            </a:r>
            <a:r>
              <a:rPr lang="ru-RU" sz="1600" dirty="0" err="1"/>
              <a:t>об'єкти</a:t>
            </a:r>
            <a:r>
              <a:rPr lang="ru-RU" sz="1600" dirty="0"/>
              <a:t> </a:t>
            </a:r>
            <a:r>
              <a:rPr lang="ru-RU" sz="1600" dirty="0" err="1"/>
              <a:t>відправників</a:t>
            </a:r>
            <a:r>
              <a:rPr lang="ru-RU" sz="1600" dirty="0"/>
              <a:t> з </a:t>
            </a:r>
            <a:r>
              <a:rPr lang="ru-RU" sz="1600" dirty="0" err="1"/>
              <a:t>створеними</a:t>
            </a:r>
            <a:r>
              <a:rPr lang="ru-RU" sz="1600" dirty="0"/>
              <a:t> командами.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0" y="1741016"/>
            <a:ext cx="4386650" cy="301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14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Команда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38189" y="1223318"/>
            <a:ext cx="4965767" cy="465540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11211" y="1023193"/>
            <a:ext cx="401594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У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прикладі</a:t>
            </a:r>
            <a:r>
              <a:rPr lang="ru-RU" dirty="0"/>
              <a:t> </a:t>
            </a:r>
            <a:r>
              <a:rPr lang="ru-RU" dirty="0" err="1"/>
              <a:t>патерн</a:t>
            </a:r>
            <a:r>
              <a:rPr lang="ru-RU" dirty="0"/>
              <a:t> Команда служить для </a:t>
            </a:r>
            <a:r>
              <a:rPr lang="ru-RU" dirty="0" err="1"/>
              <a:t>ведення</a:t>
            </a:r>
            <a:r>
              <a:rPr lang="ru-RU" dirty="0"/>
              <a:t> </a:t>
            </a:r>
            <a:r>
              <a:rPr lang="ru-RU" dirty="0" err="1"/>
              <a:t>історії</a:t>
            </a:r>
            <a:r>
              <a:rPr lang="ru-RU" dirty="0"/>
              <a:t> </a:t>
            </a:r>
            <a:r>
              <a:rPr lang="ru-RU" dirty="0" err="1"/>
              <a:t>виконаних</a:t>
            </a:r>
            <a:r>
              <a:rPr lang="ru-RU" dirty="0"/>
              <a:t> </a:t>
            </a:r>
            <a:r>
              <a:rPr lang="ru-RU" dirty="0" err="1"/>
              <a:t>операцій</a:t>
            </a:r>
            <a:r>
              <a:rPr lang="ru-RU" dirty="0"/>
              <a:t>, </a:t>
            </a:r>
            <a:r>
              <a:rPr lang="ru-RU" dirty="0" err="1"/>
              <a:t>дозволяючи</a:t>
            </a:r>
            <a:r>
              <a:rPr lang="ru-RU" dirty="0"/>
              <a:t> </a:t>
            </a:r>
            <a:r>
              <a:rPr lang="ru-RU" dirty="0" err="1"/>
              <a:t>скасовувати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буде </a:t>
            </a:r>
            <a:r>
              <a:rPr lang="ru-RU" dirty="0" err="1"/>
              <a:t>потрібно</a:t>
            </a:r>
            <a:r>
              <a:rPr lang="ru-RU" dirty="0"/>
              <a:t>.</a:t>
            </a:r>
          </a:p>
          <a:p>
            <a:r>
              <a:rPr lang="ru-RU" dirty="0" err="1"/>
              <a:t>Команди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змінюють</a:t>
            </a:r>
            <a:r>
              <a:rPr lang="ru-RU" dirty="0"/>
              <a:t> стан редактора (</a:t>
            </a:r>
            <a:r>
              <a:rPr lang="ru-RU" dirty="0" err="1"/>
              <a:t>наприклад</a:t>
            </a:r>
            <a:r>
              <a:rPr lang="ru-RU" dirty="0"/>
              <a:t>, команда вставки тексту з буфера </a:t>
            </a:r>
            <a:r>
              <a:rPr lang="ru-RU" dirty="0" err="1"/>
              <a:t>обміну</a:t>
            </a:r>
            <a:r>
              <a:rPr lang="ru-RU" dirty="0"/>
              <a:t>), </a:t>
            </a:r>
            <a:r>
              <a:rPr lang="ru-RU" dirty="0" err="1"/>
              <a:t>зберігають</a:t>
            </a:r>
            <a:r>
              <a:rPr lang="ru-RU" dirty="0"/>
              <a:t> </a:t>
            </a:r>
            <a:r>
              <a:rPr lang="ru-RU" dirty="0" err="1"/>
              <a:t>копію</a:t>
            </a:r>
            <a:r>
              <a:rPr lang="ru-RU" dirty="0"/>
              <a:t> стану редактора перед </a:t>
            </a:r>
            <a:r>
              <a:rPr lang="ru-RU" dirty="0" err="1"/>
              <a:t>виконанням</a:t>
            </a:r>
            <a:r>
              <a:rPr lang="ru-RU" dirty="0"/>
              <a:t> </a:t>
            </a:r>
            <a:r>
              <a:rPr lang="ru-RU" dirty="0" err="1"/>
              <a:t>дії</a:t>
            </a:r>
            <a:r>
              <a:rPr lang="ru-RU" dirty="0"/>
              <a:t>. </a:t>
            </a:r>
            <a:r>
              <a:rPr lang="ru-RU" dirty="0" err="1"/>
              <a:t>Копії</a:t>
            </a:r>
            <a:r>
              <a:rPr lang="ru-RU" dirty="0"/>
              <a:t> </a:t>
            </a:r>
            <a:r>
              <a:rPr lang="ru-RU" dirty="0" err="1"/>
              <a:t>виконаних</a:t>
            </a:r>
            <a:r>
              <a:rPr lang="ru-RU" dirty="0"/>
              <a:t> команд </a:t>
            </a:r>
            <a:r>
              <a:rPr lang="ru-RU" dirty="0" err="1"/>
              <a:t>поміщаються</a:t>
            </a:r>
            <a:r>
              <a:rPr lang="ru-RU" dirty="0"/>
              <a:t> в </a:t>
            </a:r>
            <a:r>
              <a:rPr lang="ru-RU" dirty="0" err="1"/>
              <a:t>історію</a:t>
            </a:r>
            <a:r>
              <a:rPr lang="ru-RU" dirty="0"/>
              <a:t> команд, </a:t>
            </a:r>
            <a:r>
              <a:rPr lang="ru-RU" dirty="0" err="1"/>
              <a:t>звідки</a:t>
            </a:r>
            <a:r>
              <a:rPr lang="ru-RU" dirty="0"/>
              <a:t> вони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доставлені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потрібно</a:t>
            </a:r>
            <a:r>
              <a:rPr lang="ru-RU" dirty="0"/>
              <a:t> буде </a:t>
            </a:r>
            <a:r>
              <a:rPr lang="ru-RU" dirty="0" err="1"/>
              <a:t>зробити</a:t>
            </a:r>
            <a:r>
              <a:rPr lang="ru-RU" dirty="0"/>
              <a:t> </a:t>
            </a:r>
            <a:r>
              <a:rPr lang="ru-RU" dirty="0" err="1"/>
              <a:t>скасування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.</a:t>
            </a:r>
          </a:p>
          <a:p>
            <a:r>
              <a:rPr lang="ru-RU" dirty="0" err="1" smtClean="0"/>
              <a:t>Класи</a:t>
            </a:r>
            <a:r>
              <a:rPr lang="ru-RU" dirty="0" smtClean="0"/>
              <a:t> </a:t>
            </a:r>
            <a:r>
              <a:rPr lang="ru-RU" dirty="0" err="1"/>
              <a:t>елементів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, </a:t>
            </a:r>
            <a:r>
              <a:rPr lang="ru-RU" dirty="0" err="1"/>
              <a:t>історії</a:t>
            </a:r>
            <a:r>
              <a:rPr lang="ru-RU" dirty="0"/>
              <a:t> команд та </a:t>
            </a:r>
            <a:r>
              <a:rPr lang="ru-RU" dirty="0" err="1"/>
              <a:t>інші</a:t>
            </a:r>
            <a:r>
              <a:rPr lang="ru-RU" dirty="0"/>
              <a:t> не </a:t>
            </a:r>
            <a:r>
              <a:rPr lang="ru-RU" dirty="0" err="1"/>
              <a:t>залежать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конкретних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 команд, так як </a:t>
            </a:r>
            <a:r>
              <a:rPr lang="ru-RU" dirty="0" err="1"/>
              <a:t>працюють</a:t>
            </a:r>
            <a:r>
              <a:rPr lang="ru-RU" dirty="0"/>
              <a:t> з ними через </a:t>
            </a:r>
            <a:r>
              <a:rPr lang="ru-RU" dirty="0" err="1"/>
              <a:t>загальний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додавати</a:t>
            </a:r>
            <a:r>
              <a:rPr lang="ru-RU" dirty="0"/>
              <a:t> в </a:t>
            </a:r>
            <a:r>
              <a:rPr lang="ru-RU" dirty="0" err="1"/>
              <a:t>додаток</a:t>
            </a:r>
            <a:r>
              <a:rPr lang="ru-RU" dirty="0"/>
              <a:t> </a:t>
            </a:r>
            <a:r>
              <a:rPr lang="ru-RU" dirty="0" err="1"/>
              <a:t>нові</a:t>
            </a:r>
            <a:r>
              <a:rPr lang="ru-RU" dirty="0"/>
              <a:t> </a:t>
            </a:r>
            <a:r>
              <a:rPr lang="ru-RU" dirty="0" err="1"/>
              <a:t>команди</a:t>
            </a:r>
            <a:r>
              <a:rPr lang="ru-RU" dirty="0"/>
              <a:t>, не </a:t>
            </a:r>
            <a:r>
              <a:rPr lang="ru-RU" dirty="0" err="1"/>
              <a:t>змінюючи</a:t>
            </a:r>
            <a:r>
              <a:rPr lang="ru-RU" dirty="0"/>
              <a:t> </a:t>
            </a:r>
            <a:r>
              <a:rPr lang="ru-RU" dirty="0" err="1"/>
              <a:t>існуючий</a:t>
            </a:r>
            <a:r>
              <a:rPr lang="ru-RU" dirty="0"/>
              <a:t> код.</a:t>
            </a:r>
          </a:p>
        </p:txBody>
      </p:sp>
    </p:spTree>
    <p:extLst>
      <p:ext uri="{BB962C8B-B14F-4D97-AF65-F5344CB8AC3E}">
        <p14:creationId xmlns:p14="http://schemas.microsoft.com/office/powerpoint/2010/main" val="1357318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Команда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71010"/>
            <a:ext cx="4572000" cy="5816977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ru-RU" sz="1200" dirty="0"/>
              <a:t>/ Абстрактная команда задаёт общий интерфейс для конкретных</a:t>
            </a:r>
          </a:p>
          <a:p>
            <a:r>
              <a:rPr lang="ru-RU" sz="1200" dirty="0"/>
              <a:t>// классов команд и содержит базовое поведение отмены операции.</a:t>
            </a:r>
          </a:p>
          <a:p>
            <a:r>
              <a:rPr lang="en-GB" sz="1200" dirty="0"/>
              <a:t>abstract class Command is</a:t>
            </a:r>
          </a:p>
          <a:p>
            <a:r>
              <a:rPr lang="en-GB" sz="1200" dirty="0"/>
              <a:t>    protected field app: Application</a:t>
            </a:r>
          </a:p>
          <a:p>
            <a:r>
              <a:rPr lang="en-GB" sz="1200" dirty="0"/>
              <a:t>    protected field editor: Editor</a:t>
            </a:r>
          </a:p>
          <a:p>
            <a:r>
              <a:rPr lang="en-GB" sz="1200" dirty="0"/>
              <a:t>    protected field backup: text</a:t>
            </a:r>
          </a:p>
          <a:p>
            <a:endParaRPr lang="en-GB" sz="1200" dirty="0"/>
          </a:p>
          <a:p>
            <a:r>
              <a:rPr lang="en-GB" sz="1200" dirty="0"/>
              <a:t>    constructor Command(app: Application, editor: Editor) is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this.app</a:t>
            </a:r>
            <a:r>
              <a:rPr lang="en-GB" sz="1200" dirty="0"/>
              <a:t> = app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this.editor</a:t>
            </a:r>
            <a:r>
              <a:rPr lang="en-GB" sz="1200" dirty="0"/>
              <a:t> = editor</a:t>
            </a:r>
          </a:p>
          <a:p>
            <a:endParaRPr lang="en-GB" sz="1200" dirty="0"/>
          </a:p>
          <a:p>
            <a:r>
              <a:rPr lang="en-GB" sz="1200" dirty="0"/>
              <a:t>    // </a:t>
            </a:r>
            <a:r>
              <a:rPr lang="ru-RU" sz="1200" dirty="0"/>
              <a:t>Сохраняем состояние редактора.</a:t>
            </a:r>
          </a:p>
          <a:p>
            <a:r>
              <a:rPr lang="ru-RU" sz="1200" dirty="0"/>
              <a:t>    </a:t>
            </a:r>
            <a:r>
              <a:rPr lang="en-GB" sz="1200" dirty="0"/>
              <a:t>method </a:t>
            </a:r>
            <a:r>
              <a:rPr lang="en-GB" sz="1200" dirty="0" err="1"/>
              <a:t>saveBackup</a:t>
            </a:r>
            <a:r>
              <a:rPr lang="en-GB" sz="1200" dirty="0"/>
              <a:t>() is</a:t>
            </a:r>
          </a:p>
          <a:p>
            <a:r>
              <a:rPr lang="en-GB" sz="1200" dirty="0"/>
              <a:t>        backup = </a:t>
            </a:r>
            <a:r>
              <a:rPr lang="en-GB" sz="1200" dirty="0" err="1"/>
              <a:t>editor.text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    // </a:t>
            </a:r>
            <a:r>
              <a:rPr lang="ru-RU" sz="1200" dirty="0"/>
              <a:t>Восстанавливаем состояние редактора.</a:t>
            </a:r>
          </a:p>
          <a:p>
            <a:r>
              <a:rPr lang="ru-RU" sz="1200" dirty="0"/>
              <a:t>    </a:t>
            </a:r>
            <a:r>
              <a:rPr lang="en-GB" sz="1200" dirty="0"/>
              <a:t>method undo() is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editor.text</a:t>
            </a:r>
            <a:r>
              <a:rPr lang="en-GB" sz="1200" dirty="0"/>
              <a:t> = backup</a:t>
            </a:r>
          </a:p>
          <a:p>
            <a:endParaRPr lang="en-GB" sz="1200" dirty="0"/>
          </a:p>
          <a:p>
            <a:r>
              <a:rPr lang="en-GB" sz="1200" dirty="0"/>
              <a:t>    // </a:t>
            </a:r>
            <a:r>
              <a:rPr lang="ru-RU" sz="1200" dirty="0"/>
              <a:t>Главный метод команды остаётся абстрактным, чтобы каждая</a:t>
            </a:r>
          </a:p>
          <a:p>
            <a:r>
              <a:rPr lang="ru-RU" sz="1200" dirty="0"/>
              <a:t>    // конкретная команда определила его по-своему. Метод должен</a:t>
            </a:r>
          </a:p>
          <a:p>
            <a:r>
              <a:rPr lang="ru-RU" sz="1200" dirty="0"/>
              <a:t>    // возвратить </a:t>
            </a:r>
            <a:r>
              <a:rPr lang="en-GB" sz="1200" dirty="0"/>
              <a:t>true </a:t>
            </a:r>
            <a:r>
              <a:rPr lang="ru-RU" sz="1200" dirty="0"/>
              <a:t>или </a:t>
            </a:r>
            <a:r>
              <a:rPr lang="en-GB" sz="1200" dirty="0"/>
              <a:t>false </a:t>
            </a:r>
            <a:r>
              <a:rPr lang="ru-RU" sz="1200" dirty="0"/>
              <a:t>в зависимости о того, изменила</a:t>
            </a:r>
          </a:p>
          <a:p>
            <a:r>
              <a:rPr lang="ru-RU" sz="1200" dirty="0"/>
              <a:t>    // ли команда состояние редактора, а значит, нужно ли её</a:t>
            </a:r>
          </a:p>
          <a:p>
            <a:r>
              <a:rPr lang="ru-RU" sz="1200" dirty="0"/>
              <a:t>    // сохранить в истории.</a:t>
            </a:r>
          </a:p>
          <a:p>
            <a:r>
              <a:rPr lang="ru-RU" sz="1200" dirty="0"/>
              <a:t>    </a:t>
            </a:r>
            <a:r>
              <a:rPr lang="en-GB" sz="1200" dirty="0"/>
              <a:t>abstract method execute()</a:t>
            </a:r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95566" y="971010"/>
            <a:ext cx="4448433" cy="5816977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1200" dirty="0"/>
              <a:t>// Конкретные команды.</a:t>
            </a:r>
          </a:p>
          <a:p>
            <a:r>
              <a:rPr lang="en-GB" sz="1200" dirty="0"/>
              <a:t>class </a:t>
            </a:r>
            <a:r>
              <a:rPr lang="en-GB" sz="1200" dirty="0" err="1"/>
              <a:t>CopyCommand</a:t>
            </a:r>
            <a:r>
              <a:rPr lang="en-GB" sz="1200" dirty="0"/>
              <a:t> extends Command is</a:t>
            </a:r>
          </a:p>
          <a:p>
            <a:r>
              <a:rPr lang="en-GB" sz="1200" dirty="0"/>
              <a:t>    // </a:t>
            </a:r>
            <a:r>
              <a:rPr lang="ru-RU" sz="1200" dirty="0"/>
              <a:t>Команда копирования не записывается в историю, так как</a:t>
            </a:r>
          </a:p>
          <a:p>
            <a:r>
              <a:rPr lang="ru-RU" sz="1200" dirty="0"/>
              <a:t>    // она не меняет состояние редактора.</a:t>
            </a:r>
          </a:p>
          <a:p>
            <a:r>
              <a:rPr lang="ru-RU" sz="1200" dirty="0"/>
              <a:t>    </a:t>
            </a:r>
            <a:r>
              <a:rPr lang="en-GB" sz="1200" dirty="0"/>
              <a:t>method execute() is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app.clipboard</a:t>
            </a:r>
            <a:r>
              <a:rPr lang="en-GB" sz="1200" dirty="0"/>
              <a:t> = </a:t>
            </a:r>
            <a:r>
              <a:rPr lang="en-GB" sz="1200" dirty="0" err="1"/>
              <a:t>editor.getSelection</a:t>
            </a:r>
            <a:r>
              <a:rPr lang="en-GB" sz="1200" dirty="0"/>
              <a:t>()</a:t>
            </a:r>
          </a:p>
          <a:p>
            <a:r>
              <a:rPr lang="en-GB" sz="1200" dirty="0"/>
              <a:t>        return false</a:t>
            </a:r>
          </a:p>
          <a:p>
            <a:endParaRPr lang="en-GB" sz="1200" dirty="0"/>
          </a:p>
          <a:p>
            <a:r>
              <a:rPr lang="en-GB" sz="1200" dirty="0"/>
              <a:t>class </a:t>
            </a:r>
            <a:r>
              <a:rPr lang="en-GB" sz="1200" dirty="0" err="1"/>
              <a:t>CutCommand</a:t>
            </a:r>
            <a:r>
              <a:rPr lang="en-GB" sz="1200" dirty="0"/>
              <a:t> extends Command is</a:t>
            </a:r>
          </a:p>
          <a:p>
            <a:r>
              <a:rPr lang="en-GB" sz="1200" dirty="0"/>
              <a:t>    // </a:t>
            </a:r>
            <a:r>
              <a:rPr lang="ru-RU" sz="1200" dirty="0"/>
              <a:t>Команды, меняющие состояние редактора, сохраняют</a:t>
            </a:r>
          </a:p>
          <a:p>
            <a:r>
              <a:rPr lang="ru-RU" sz="1200" dirty="0"/>
              <a:t>    // состояние редактора перед своим действием и сигнализируют</a:t>
            </a:r>
          </a:p>
          <a:p>
            <a:r>
              <a:rPr lang="ru-RU" sz="1200" dirty="0"/>
              <a:t>    // об изменении, возвращая </a:t>
            </a:r>
            <a:r>
              <a:rPr lang="en-GB" sz="1200" dirty="0"/>
              <a:t>true.</a:t>
            </a:r>
          </a:p>
          <a:p>
            <a:r>
              <a:rPr lang="en-GB" sz="1200" dirty="0"/>
              <a:t>    method execute() is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saveBackup</a:t>
            </a:r>
            <a:r>
              <a:rPr lang="en-GB" sz="1200" dirty="0"/>
              <a:t>()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app.clipboard</a:t>
            </a:r>
            <a:r>
              <a:rPr lang="en-GB" sz="1200" dirty="0"/>
              <a:t> = </a:t>
            </a:r>
            <a:r>
              <a:rPr lang="en-GB" sz="1200" dirty="0" err="1"/>
              <a:t>editor.getSelection</a:t>
            </a:r>
            <a:r>
              <a:rPr lang="en-GB" sz="1200" dirty="0"/>
              <a:t>()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editor.deleteSelection</a:t>
            </a:r>
            <a:r>
              <a:rPr lang="en-GB" sz="1200" dirty="0"/>
              <a:t>()</a:t>
            </a:r>
          </a:p>
          <a:p>
            <a:r>
              <a:rPr lang="en-GB" sz="1200" dirty="0"/>
              <a:t>        return true</a:t>
            </a:r>
          </a:p>
          <a:p>
            <a:endParaRPr lang="en-GB" sz="1200" dirty="0"/>
          </a:p>
          <a:p>
            <a:r>
              <a:rPr lang="en-GB" sz="1200" dirty="0"/>
              <a:t>class </a:t>
            </a:r>
            <a:r>
              <a:rPr lang="en-GB" sz="1200" dirty="0" err="1"/>
              <a:t>PasteCommand</a:t>
            </a:r>
            <a:r>
              <a:rPr lang="en-GB" sz="1200" dirty="0"/>
              <a:t> extends Command is</a:t>
            </a:r>
          </a:p>
          <a:p>
            <a:r>
              <a:rPr lang="en-GB" sz="1200" dirty="0"/>
              <a:t>    method execute() is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saveBackup</a:t>
            </a:r>
            <a:r>
              <a:rPr lang="en-GB" sz="1200" dirty="0"/>
              <a:t>()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editor.replaceSelection</a:t>
            </a:r>
            <a:r>
              <a:rPr lang="en-GB" sz="1200" dirty="0"/>
              <a:t>(</a:t>
            </a:r>
            <a:r>
              <a:rPr lang="en-GB" sz="1200" dirty="0" err="1"/>
              <a:t>app.clipboard</a:t>
            </a:r>
            <a:r>
              <a:rPr lang="en-GB" sz="1200" dirty="0"/>
              <a:t>)</a:t>
            </a:r>
          </a:p>
          <a:p>
            <a:r>
              <a:rPr lang="en-GB" sz="1200" dirty="0"/>
              <a:t>        return true</a:t>
            </a:r>
          </a:p>
          <a:p>
            <a:endParaRPr lang="en-GB" sz="1200" dirty="0"/>
          </a:p>
          <a:p>
            <a:r>
              <a:rPr lang="en-GB" sz="1200" dirty="0"/>
              <a:t>// </a:t>
            </a:r>
            <a:r>
              <a:rPr lang="ru-RU" sz="1200" dirty="0"/>
              <a:t>Отмена — это тоже команда.</a:t>
            </a:r>
          </a:p>
          <a:p>
            <a:r>
              <a:rPr lang="en-GB" sz="1200" dirty="0"/>
              <a:t>class </a:t>
            </a:r>
            <a:r>
              <a:rPr lang="en-GB" sz="1200" dirty="0" err="1"/>
              <a:t>UndoCommand</a:t>
            </a:r>
            <a:r>
              <a:rPr lang="en-GB" sz="1200" dirty="0"/>
              <a:t> extends Command is</a:t>
            </a:r>
          </a:p>
          <a:p>
            <a:r>
              <a:rPr lang="en-GB" sz="1200" dirty="0"/>
              <a:t>    method execute() is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app.undo</a:t>
            </a:r>
            <a:r>
              <a:rPr lang="en-GB" sz="1200" dirty="0"/>
              <a:t>()</a:t>
            </a:r>
          </a:p>
          <a:p>
            <a:r>
              <a:rPr lang="en-GB" sz="1200" dirty="0"/>
              <a:t>        return false</a:t>
            </a:r>
          </a:p>
        </p:txBody>
      </p:sp>
    </p:spTree>
    <p:extLst>
      <p:ext uri="{BB962C8B-B14F-4D97-AF65-F5344CB8AC3E}">
        <p14:creationId xmlns:p14="http://schemas.microsoft.com/office/powerpoint/2010/main" val="4091529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Команда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71010"/>
            <a:ext cx="4572000" cy="5847755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GB" sz="1100" dirty="0" smtClean="0"/>
              <a:t>// </a:t>
            </a:r>
            <a:r>
              <a:rPr lang="ru-RU" sz="1100" dirty="0"/>
              <a:t>Глобальная история команд — это стек.</a:t>
            </a:r>
          </a:p>
          <a:p>
            <a:r>
              <a:rPr lang="en-GB" sz="1100" dirty="0"/>
              <a:t>class </a:t>
            </a:r>
            <a:r>
              <a:rPr lang="en-GB" sz="1100" dirty="0" err="1"/>
              <a:t>CommandHistory</a:t>
            </a:r>
            <a:r>
              <a:rPr lang="en-GB" sz="1100" dirty="0"/>
              <a:t> is</a:t>
            </a:r>
          </a:p>
          <a:p>
            <a:r>
              <a:rPr lang="en-GB" sz="1100" dirty="0"/>
              <a:t>    private field history: array of Command</a:t>
            </a:r>
          </a:p>
          <a:p>
            <a:endParaRPr lang="en-GB" sz="1100" dirty="0"/>
          </a:p>
          <a:p>
            <a:r>
              <a:rPr lang="en-GB" sz="1100" dirty="0"/>
              <a:t>    // </a:t>
            </a:r>
            <a:r>
              <a:rPr lang="ru-RU" sz="1100" dirty="0"/>
              <a:t>Последний зашедший...</a:t>
            </a:r>
          </a:p>
          <a:p>
            <a:r>
              <a:rPr lang="ru-RU" sz="1100" dirty="0"/>
              <a:t>    </a:t>
            </a:r>
            <a:r>
              <a:rPr lang="en-GB" sz="1100" dirty="0"/>
              <a:t>method push(c: Command) is</a:t>
            </a:r>
          </a:p>
          <a:p>
            <a:r>
              <a:rPr lang="en-GB" sz="1100" dirty="0"/>
              <a:t>        // </a:t>
            </a:r>
            <a:r>
              <a:rPr lang="ru-RU" sz="1100" dirty="0"/>
              <a:t>Добавить команду в конец массива-истории.</a:t>
            </a:r>
          </a:p>
          <a:p>
            <a:endParaRPr lang="ru-RU" sz="1100" dirty="0"/>
          </a:p>
          <a:p>
            <a:r>
              <a:rPr lang="ru-RU" sz="1100" dirty="0"/>
              <a:t>    // ...выходит первым.</a:t>
            </a:r>
          </a:p>
          <a:p>
            <a:r>
              <a:rPr lang="ru-RU" sz="1100" dirty="0"/>
              <a:t>    </a:t>
            </a:r>
            <a:r>
              <a:rPr lang="en-GB" sz="1100" dirty="0"/>
              <a:t>method pop():Command is</a:t>
            </a:r>
          </a:p>
          <a:p>
            <a:r>
              <a:rPr lang="en-GB" sz="1100" dirty="0"/>
              <a:t>        // </a:t>
            </a:r>
            <a:r>
              <a:rPr lang="ru-RU" sz="1100" dirty="0"/>
              <a:t>Достать последнюю команду из массива-истории.</a:t>
            </a:r>
          </a:p>
          <a:p>
            <a:endParaRPr lang="ru-RU" sz="1100" dirty="0"/>
          </a:p>
          <a:p>
            <a:r>
              <a:rPr lang="ru-RU" sz="1100" dirty="0"/>
              <a:t>// Класс редактора содержит непосредственные операции над</a:t>
            </a:r>
          </a:p>
          <a:p>
            <a:r>
              <a:rPr lang="ru-RU" sz="1100" dirty="0"/>
              <a:t>// текстом. Он отыгрывает роль получателя – команды делегируют</a:t>
            </a:r>
          </a:p>
          <a:p>
            <a:r>
              <a:rPr lang="ru-RU" sz="1100" dirty="0"/>
              <a:t>// ему свои действия.</a:t>
            </a:r>
          </a:p>
          <a:p>
            <a:r>
              <a:rPr lang="en-GB" sz="1100" dirty="0"/>
              <a:t>class Editor is</a:t>
            </a:r>
          </a:p>
          <a:p>
            <a:r>
              <a:rPr lang="en-GB" sz="1100" dirty="0"/>
              <a:t>    field text: string</a:t>
            </a:r>
          </a:p>
          <a:p>
            <a:endParaRPr lang="en-GB" sz="1100" dirty="0"/>
          </a:p>
          <a:p>
            <a:r>
              <a:rPr lang="en-GB" sz="1100" dirty="0"/>
              <a:t>    method </a:t>
            </a:r>
            <a:r>
              <a:rPr lang="en-GB" sz="1100" dirty="0" err="1"/>
              <a:t>getSelection</a:t>
            </a:r>
            <a:r>
              <a:rPr lang="en-GB" sz="1100" dirty="0"/>
              <a:t>() is</a:t>
            </a:r>
          </a:p>
          <a:p>
            <a:r>
              <a:rPr lang="en-GB" sz="1100" dirty="0"/>
              <a:t>        // </a:t>
            </a:r>
            <a:r>
              <a:rPr lang="ru-RU" sz="1100" dirty="0"/>
              <a:t>Вернуть выбранный текст.</a:t>
            </a:r>
          </a:p>
          <a:p>
            <a:endParaRPr lang="ru-RU" sz="1100" dirty="0"/>
          </a:p>
          <a:p>
            <a:r>
              <a:rPr lang="ru-RU" sz="1100" dirty="0"/>
              <a:t>    </a:t>
            </a:r>
            <a:r>
              <a:rPr lang="en-GB" sz="1100" dirty="0"/>
              <a:t>method </a:t>
            </a:r>
            <a:r>
              <a:rPr lang="en-GB" sz="1100" dirty="0" err="1"/>
              <a:t>deleteSelection</a:t>
            </a:r>
            <a:r>
              <a:rPr lang="en-GB" sz="1100" dirty="0"/>
              <a:t>() is</a:t>
            </a:r>
          </a:p>
          <a:p>
            <a:r>
              <a:rPr lang="en-GB" sz="1100" dirty="0"/>
              <a:t>        // </a:t>
            </a:r>
            <a:r>
              <a:rPr lang="ru-RU" sz="1100" dirty="0"/>
              <a:t>Удалить выбранный текст.</a:t>
            </a:r>
          </a:p>
          <a:p>
            <a:endParaRPr lang="ru-RU" sz="1100" dirty="0"/>
          </a:p>
          <a:p>
            <a:r>
              <a:rPr lang="ru-RU" sz="1100" dirty="0"/>
              <a:t>    </a:t>
            </a:r>
            <a:r>
              <a:rPr lang="en-GB" sz="1100" dirty="0"/>
              <a:t>method </a:t>
            </a:r>
            <a:r>
              <a:rPr lang="en-GB" sz="1100" dirty="0" err="1"/>
              <a:t>replaceSelection</a:t>
            </a:r>
            <a:r>
              <a:rPr lang="en-GB" sz="1100" dirty="0"/>
              <a:t>(text) is</a:t>
            </a:r>
          </a:p>
          <a:p>
            <a:r>
              <a:rPr lang="en-GB" sz="1100" dirty="0"/>
              <a:t>        // </a:t>
            </a:r>
            <a:r>
              <a:rPr lang="ru-RU" sz="1100" dirty="0"/>
              <a:t>Вставить текст из буфера обмена в текущей позиции.</a:t>
            </a:r>
          </a:p>
          <a:p>
            <a:r>
              <a:rPr lang="ru-RU" sz="1100" dirty="0"/>
              <a:t>// Класс приложения настраивает объекты для совместной работы.</a:t>
            </a:r>
          </a:p>
          <a:p>
            <a:r>
              <a:rPr lang="ru-RU" sz="1100" dirty="0"/>
              <a:t>// Он выступает в роли отправителя — создаёт команды, чтобы</a:t>
            </a:r>
          </a:p>
          <a:p>
            <a:r>
              <a:rPr lang="ru-RU" sz="1100" dirty="0"/>
              <a:t>// выполнить какие-то действия.</a:t>
            </a:r>
          </a:p>
          <a:p>
            <a:r>
              <a:rPr lang="en-GB" sz="1100" dirty="0"/>
              <a:t>class Application is</a:t>
            </a:r>
          </a:p>
          <a:p>
            <a:r>
              <a:rPr lang="en-GB" sz="1100" dirty="0"/>
              <a:t>    field clipboard: string</a:t>
            </a:r>
          </a:p>
          <a:p>
            <a:r>
              <a:rPr lang="en-GB" sz="1100" dirty="0"/>
              <a:t>    field editors: array of Editors</a:t>
            </a:r>
          </a:p>
          <a:p>
            <a:r>
              <a:rPr lang="en-GB" sz="1100" dirty="0"/>
              <a:t>    field </a:t>
            </a:r>
            <a:r>
              <a:rPr lang="en-GB" sz="1100" dirty="0" err="1"/>
              <a:t>activeEditor</a:t>
            </a:r>
            <a:r>
              <a:rPr lang="en-GB" sz="1100" dirty="0"/>
              <a:t>: Editor</a:t>
            </a:r>
          </a:p>
          <a:p>
            <a:r>
              <a:rPr lang="en-GB" sz="1100" dirty="0"/>
              <a:t>    field history: </a:t>
            </a:r>
            <a:r>
              <a:rPr lang="en-GB" sz="1100" dirty="0" err="1" smtClean="0"/>
              <a:t>CommandHistory</a:t>
            </a:r>
            <a:endParaRPr lang="ru-RU" sz="11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95566" y="971010"/>
            <a:ext cx="4448433" cy="5940088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dirty="0" smtClean="0"/>
              <a:t>    </a:t>
            </a:r>
            <a:r>
              <a:rPr lang="en-GB" sz="1000" dirty="0"/>
              <a:t>// </a:t>
            </a:r>
            <a:r>
              <a:rPr lang="ru-RU" sz="1000" dirty="0"/>
              <a:t>Код, привязывающий команды к элементам интерфейса, может</a:t>
            </a:r>
          </a:p>
          <a:p>
            <a:r>
              <a:rPr lang="ru-RU" sz="1000" dirty="0"/>
              <a:t>    // выглядеть примерно так.</a:t>
            </a:r>
          </a:p>
          <a:p>
            <a:r>
              <a:rPr lang="ru-RU" sz="1000" dirty="0"/>
              <a:t>    </a:t>
            </a:r>
            <a:r>
              <a:rPr lang="en-GB" sz="1000" dirty="0"/>
              <a:t>method </a:t>
            </a:r>
            <a:r>
              <a:rPr lang="en-GB" sz="1000" dirty="0" err="1"/>
              <a:t>createUI</a:t>
            </a:r>
            <a:r>
              <a:rPr lang="en-GB" sz="1000" dirty="0"/>
              <a:t>() is</a:t>
            </a:r>
          </a:p>
          <a:p>
            <a:r>
              <a:rPr lang="en-GB" sz="1000" dirty="0"/>
              <a:t>        // ...</a:t>
            </a:r>
          </a:p>
          <a:p>
            <a:r>
              <a:rPr lang="en-GB" sz="1000" dirty="0"/>
              <a:t>        copy = function() {</a:t>
            </a:r>
            <a:r>
              <a:rPr lang="en-GB" sz="1000" dirty="0" err="1"/>
              <a:t>executeCommand</a:t>
            </a:r>
            <a:r>
              <a:rPr lang="en-GB" sz="1000" dirty="0"/>
              <a:t>(</a:t>
            </a:r>
          </a:p>
          <a:p>
            <a:r>
              <a:rPr lang="en-GB" sz="1000" dirty="0"/>
              <a:t>            new </a:t>
            </a:r>
            <a:r>
              <a:rPr lang="en-GB" sz="1000" dirty="0" err="1"/>
              <a:t>CopyCommand</a:t>
            </a:r>
            <a:r>
              <a:rPr lang="en-GB" sz="1000" dirty="0"/>
              <a:t>(this, </a:t>
            </a:r>
            <a:r>
              <a:rPr lang="en-GB" sz="1000" dirty="0" err="1"/>
              <a:t>activeEditor</a:t>
            </a:r>
            <a:r>
              <a:rPr lang="en-GB" sz="1000" dirty="0"/>
              <a:t>)) }</a:t>
            </a:r>
          </a:p>
          <a:p>
            <a:r>
              <a:rPr lang="en-GB" sz="1000" dirty="0"/>
              <a:t>        </a:t>
            </a:r>
            <a:r>
              <a:rPr lang="en-GB" sz="1000" dirty="0" err="1"/>
              <a:t>copyButton.setCommand</a:t>
            </a:r>
            <a:r>
              <a:rPr lang="en-GB" sz="1000" dirty="0"/>
              <a:t>(copy)</a:t>
            </a:r>
          </a:p>
          <a:p>
            <a:r>
              <a:rPr lang="en-GB" sz="1000" dirty="0"/>
              <a:t>        </a:t>
            </a:r>
            <a:r>
              <a:rPr lang="en-GB" sz="1000" dirty="0" err="1"/>
              <a:t>shortcuts.onKeyPress</a:t>
            </a:r>
            <a:r>
              <a:rPr lang="en-GB" sz="1000" dirty="0"/>
              <a:t>("</a:t>
            </a:r>
            <a:r>
              <a:rPr lang="en-GB" sz="1000" dirty="0" err="1"/>
              <a:t>Ctrl+C</a:t>
            </a:r>
            <a:r>
              <a:rPr lang="en-GB" sz="1000" dirty="0"/>
              <a:t>", copy)</a:t>
            </a:r>
          </a:p>
          <a:p>
            <a:endParaRPr lang="en-GB" sz="1000" dirty="0"/>
          </a:p>
          <a:p>
            <a:r>
              <a:rPr lang="en-GB" sz="1000" dirty="0"/>
              <a:t>        cut = function() { </a:t>
            </a:r>
            <a:r>
              <a:rPr lang="en-GB" sz="1000" dirty="0" err="1"/>
              <a:t>executeCommand</a:t>
            </a:r>
            <a:r>
              <a:rPr lang="en-GB" sz="1000" dirty="0"/>
              <a:t>(</a:t>
            </a:r>
          </a:p>
          <a:p>
            <a:r>
              <a:rPr lang="en-GB" sz="1000" dirty="0"/>
              <a:t>            new </a:t>
            </a:r>
            <a:r>
              <a:rPr lang="en-GB" sz="1000" dirty="0" err="1"/>
              <a:t>CutCommand</a:t>
            </a:r>
            <a:r>
              <a:rPr lang="en-GB" sz="1000" dirty="0"/>
              <a:t>(this, </a:t>
            </a:r>
            <a:r>
              <a:rPr lang="en-GB" sz="1000" dirty="0" err="1"/>
              <a:t>activeEditor</a:t>
            </a:r>
            <a:r>
              <a:rPr lang="en-GB" sz="1000" dirty="0"/>
              <a:t>)) }</a:t>
            </a:r>
          </a:p>
          <a:p>
            <a:r>
              <a:rPr lang="en-GB" sz="1000" dirty="0"/>
              <a:t>        </a:t>
            </a:r>
            <a:r>
              <a:rPr lang="en-GB" sz="1000" dirty="0" err="1"/>
              <a:t>cutButton.setCommand</a:t>
            </a:r>
            <a:r>
              <a:rPr lang="en-GB" sz="1000" dirty="0"/>
              <a:t>(cut)</a:t>
            </a:r>
          </a:p>
          <a:p>
            <a:r>
              <a:rPr lang="en-GB" sz="1000" dirty="0"/>
              <a:t>        </a:t>
            </a:r>
            <a:r>
              <a:rPr lang="en-GB" sz="1000" dirty="0" err="1"/>
              <a:t>shortcuts.onKeyPress</a:t>
            </a:r>
            <a:r>
              <a:rPr lang="en-GB" sz="1000" dirty="0"/>
              <a:t>("</a:t>
            </a:r>
            <a:r>
              <a:rPr lang="en-GB" sz="1000" dirty="0" err="1"/>
              <a:t>Ctrl+X</a:t>
            </a:r>
            <a:r>
              <a:rPr lang="en-GB" sz="1000" dirty="0"/>
              <a:t>", cut)</a:t>
            </a:r>
          </a:p>
          <a:p>
            <a:endParaRPr lang="en-GB" sz="1000" dirty="0"/>
          </a:p>
          <a:p>
            <a:r>
              <a:rPr lang="en-GB" sz="1000" dirty="0"/>
              <a:t>        paste = function() { </a:t>
            </a:r>
            <a:r>
              <a:rPr lang="en-GB" sz="1000" dirty="0" err="1"/>
              <a:t>executeCommand</a:t>
            </a:r>
            <a:r>
              <a:rPr lang="en-GB" sz="1000" dirty="0"/>
              <a:t>(</a:t>
            </a:r>
          </a:p>
          <a:p>
            <a:r>
              <a:rPr lang="en-GB" sz="1000" dirty="0"/>
              <a:t>            new </a:t>
            </a:r>
            <a:r>
              <a:rPr lang="en-GB" sz="1000" dirty="0" err="1"/>
              <a:t>PasteCommand</a:t>
            </a:r>
            <a:r>
              <a:rPr lang="en-GB" sz="1000" dirty="0"/>
              <a:t>(this, </a:t>
            </a:r>
            <a:r>
              <a:rPr lang="en-GB" sz="1000" dirty="0" err="1"/>
              <a:t>activeEditor</a:t>
            </a:r>
            <a:r>
              <a:rPr lang="en-GB" sz="1000" dirty="0"/>
              <a:t>)) }</a:t>
            </a:r>
          </a:p>
          <a:p>
            <a:r>
              <a:rPr lang="en-GB" sz="1000" dirty="0"/>
              <a:t>        </a:t>
            </a:r>
            <a:r>
              <a:rPr lang="en-GB" sz="1000" dirty="0" err="1"/>
              <a:t>pasteButton.setCommand</a:t>
            </a:r>
            <a:r>
              <a:rPr lang="en-GB" sz="1000" dirty="0"/>
              <a:t>(paste)</a:t>
            </a:r>
          </a:p>
          <a:p>
            <a:r>
              <a:rPr lang="en-GB" sz="1000" dirty="0"/>
              <a:t>        </a:t>
            </a:r>
            <a:r>
              <a:rPr lang="en-GB" sz="1000" dirty="0" err="1"/>
              <a:t>shortcuts.onKeyPress</a:t>
            </a:r>
            <a:r>
              <a:rPr lang="en-GB" sz="1000" dirty="0"/>
              <a:t>("</a:t>
            </a:r>
            <a:r>
              <a:rPr lang="en-GB" sz="1000" dirty="0" err="1"/>
              <a:t>Ctrl+V</a:t>
            </a:r>
            <a:r>
              <a:rPr lang="en-GB" sz="1000" dirty="0"/>
              <a:t>", paste)</a:t>
            </a:r>
          </a:p>
          <a:p>
            <a:endParaRPr lang="en-GB" sz="1000" dirty="0"/>
          </a:p>
          <a:p>
            <a:r>
              <a:rPr lang="en-GB" sz="1000" dirty="0"/>
              <a:t>        undo = function() { </a:t>
            </a:r>
            <a:r>
              <a:rPr lang="en-GB" sz="1000" dirty="0" err="1"/>
              <a:t>executeCommand</a:t>
            </a:r>
            <a:r>
              <a:rPr lang="en-GB" sz="1000" dirty="0"/>
              <a:t>(</a:t>
            </a:r>
          </a:p>
          <a:p>
            <a:r>
              <a:rPr lang="en-GB" sz="1000" dirty="0"/>
              <a:t>            new </a:t>
            </a:r>
            <a:r>
              <a:rPr lang="en-GB" sz="1000" dirty="0" err="1"/>
              <a:t>UndoCommand</a:t>
            </a:r>
            <a:r>
              <a:rPr lang="en-GB" sz="1000" dirty="0"/>
              <a:t>(this, </a:t>
            </a:r>
            <a:r>
              <a:rPr lang="en-GB" sz="1000" dirty="0" err="1"/>
              <a:t>activeEditor</a:t>
            </a:r>
            <a:r>
              <a:rPr lang="en-GB" sz="1000" dirty="0"/>
              <a:t>)) }</a:t>
            </a:r>
          </a:p>
          <a:p>
            <a:r>
              <a:rPr lang="en-GB" sz="1000" dirty="0"/>
              <a:t>        </a:t>
            </a:r>
            <a:r>
              <a:rPr lang="en-GB" sz="1000" dirty="0" err="1"/>
              <a:t>undoButton.setCommand</a:t>
            </a:r>
            <a:r>
              <a:rPr lang="en-GB" sz="1000" dirty="0"/>
              <a:t>(undo)</a:t>
            </a:r>
          </a:p>
          <a:p>
            <a:r>
              <a:rPr lang="en-GB" sz="1000" dirty="0"/>
              <a:t>        </a:t>
            </a:r>
            <a:r>
              <a:rPr lang="en-GB" sz="1000" dirty="0" err="1"/>
              <a:t>shortcuts.onKeyPress</a:t>
            </a:r>
            <a:r>
              <a:rPr lang="en-GB" sz="1000" dirty="0"/>
              <a:t>("</a:t>
            </a:r>
            <a:r>
              <a:rPr lang="en-GB" sz="1000" dirty="0" err="1"/>
              <a:t>Ctrl+Z</a:t>
            </a:r>
            <a:r>
              <a:rPr lang="en-GB" sz="1000" dirty="0"/>
              <a:t>", undo)</a:t>
            </a:r>
          </a:p>
          <a:p>
            <a:endParaRPr lang="en-GB" sz="1000" dirty="0"/>
          </a:p>
          <a:p>
            <a:r>
              <a:rPr lang="en-GB" sz="1000" dirty="0"/>
              <a:t>    // </a:t>
            </a:r>
            <a:r>
              <a:rPr lang="ru-RU" sz="1000" dirty="0"/>
              <a:t>Запускаем команду и проверяем, надо ли добавить её в</a:t>
            </a:r>
          </a:p>
          <a:p>
            <a:r>
              <a:rPr lang="ru-RU" sz="1000" dirty="0"/>
              <a:t>    // историю.</a:t>
            </a:r>
          </a:p>
          <a:p>
            <a:r>
              <a:rPr lang="ru-RU" sz="1000" dirty="0"/>
              <a:t>    </a:t>
            </a:r>
            <a:r>
              <a:rPr lang="en-GB" sz="1000" dirty="0"/>
              <a:t>method </a:t>
            </a:r>
            <a:r>
              <a:rPr lang="en-GB" sz="1000" dirty="0" err="1"/>
              <a:t>executeCommand</a:t>
            </a:r>
            <a:r>
              <a:rPr lang="en-GB" sz="1000" dirty="0"/>
              <a:t>(command) is</a:t>
            </a:r>
          </a:p>
          <a:p>
            <a:r>
              <a:rPr lang="en-GB" sz="1000" dirty="0"/>
              <a:t>        if (</a:t>
            </a:r>
            <a:r>
              <a:rPr lang="en-GB" sz="1000" dirty="0" err="1"/>
              <a:t>command.execute</a:t>
            </a:r>
            <a:r>
              <a:rPr lang="en-GB" sz="1000" dirty="0"/>
              <a:t>())</a:t>
            </a:r>
          </a:p>
          <a:p>
            <a:r>
              <a:rPr lang="en-GB" sz="1000" dirty="0"/>
              <a:t>            </a:t>
            </a:r>
            <a:r>
              <a:rPr lang="en-GB" sz="1000" dirty="0" err="1"/>
              <a:t>history.push</a:t>
            </a:r>
            <a:r>
              <a:rPr lang="en-GB" sz="1000" dirty="0"/>
              <a:t>(command)</a:t>
            </a:r>
          </a:p>
          <a:p>
            <a:endParaRPr lang="en-GB" sz="1000" dirty="0"/>
          </a:p>
          <a:p>
            <a:r>
              <a:rPr lang="en-GB" sz="1000" dirty="0"/>
              <a:t>    // </a:t>
            </a:r>
            <a:r>
              <a:rPr lang="ru-RU" sz="1000" dirty="0"/>
              <a:t>Берём последнюю команду из истории и заставляем её все</a:t>
            </a:r>
          </a:p>
          <a:p>
            <a:r>
              <a:rPr lang="ru-RU" sz="1000" dirty="0"/>
              <a:t>    // отменить. Мы не знаем конкретный тип команды, но это и не</a:t>
            </a:r>
          </a:p>
          <a:p>
            <a:r>
              <a:rPr lang="ru-RU" sz="1000" dirty="0"/>
              <a:t>    // важно, так как каждая команда знает, как отменить своё</a:t>
            </a:r>
          </a:p>
          <a:p>
            <a:r>
              <a:rPr lang="ru-RU" sz="1000" dirty="0"/>
              <a:t>    // действие.</a:t>
            </a:r>
          </a:p>
          <a:p>
            <a:r>
              <a:rPr lang="ru-RU" sz="1000" dirty="0"/>
              <a:t>    </a:t>
            </a:r>
            <a:r>
              <a:rPr lang="en-GB" sz="1000" dirty="0"/>
              <a:t>method undo() is</a:t>
            </a:r>
          </a:p>
          <a:p>
            <a:r>
              <a:rPr lang="en-GB" sz="1000" dirty="0"/>
              <a:t>        command = </a:t>
            </a:r>
            <a:r>
              <a:rPr lang="en-GB" sz="1000" dirty="0" err="1"/>
              <a:t>history.pop</a:t>
            </a:r>
            <a:r>
              <a:rPr lang="en-GB" sz="1000" dirty="0"/>
              <a:t>()</a:t>
            </a:r>
          </a:p>
          <a:p>
            <a:r>
              <a:rPr lang="en-GB" sz="1000" dirty="0"/>
              <a:t>        if (command != null)</a:t>
            </a:r>
          </a:p>
          <a:p>
            <a:r>
              <a:rPr lang="en-GB" sz="1000" dirty="0"/>
              <a:t>            </a:t>
            </a:r>
            <a:r>
              <a:rPr lang="en-GB" sz="1000" dirty="0" err="1"/>
              <a:t>command.undo</a:t>
            </a:r>
            <a:r>
              <a:rPr lang="en-GB" sz="1000" dirty="0"/>
              <a:t>()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3690831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50590"/>
            <a:ext cx="9144000" cy="61555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600" b="1" dirty="0"/>
              <a:t>Коли </a:t>
            </a:r>
            <a:r>
              <a:rPr lang="ru-RU" sz="1600" b="1" dirty="0" err="1"/>
              <a:t>ви</a:t>
            </a:r>
            <a:r>
              <a:rPr lang="ru-RU" sz="1600" b="1" dirty="0"/>
              <a:t> </a:t>
            </a:r>
            <a:r>
              <a:rPr lang="ru-RU" sz="1600" b="1" dirty="0" err="1"/>
              <a:t>хочете</a:t>
            </a:r>
            <a:r>
              <a:rPr lang="ru-RU" sz="1600" b="1" dirty="0"/>
              <a:t> </a:t>
            </a:r>
            <a:r>
              <a:rPr lang="ru-RU" sz="1600" b="1" dirty="0" err="1" smtClean="0"/>
              <a:t>параметризувати</a:t>
            </a:r>
            <a:r>
              <a:rPr lang="ru-RU" sz="1600" b="1" dirty="0" smtClean="0"/>
              <a:t> </a:t>
            </a:r>
            <a:r>
              <a:rPr lang="ru-RU" sz="1600" b="1" dirty="0" err="1"/>
              <a:t>об'єкти</a:t>
            </a:r>
            <a:r>
              <a:rPr lang="ru-RU" sz="1600" b="1" dirty="0"/>
              <a:t> </a:t>
            </a:r>
            <a:r>
              <a:rPr lang="ru-RU" sz="1600" b="1" dirty="0" err="1" smtClean="0"/>
              <a:t>виконуваною</a:t>
            </a:r>
            <a:r>
              <a:rPr lang="ru-RU" sz="1600" b="1" dirty="0" smtClean="0"/>
              <a:t> </a:t>
            </a:r>
            <a:r>
              <a:rPr lang="ru-RU" sz="1600" b="1" dirty="0" err="1"/>
              <a:t>дією</a:t>
            </a:r>
            <a:r>
              <a:rPr lang="ru-RU" sz="1600" b="1" dirty="0"/>
              <a:t>.</a:t>
            </a:r>
          </a:p>
          <a:p>
            <a:r>
              <a:rPr lang="ru-RU" sz="1600" dirty="0"/>
              <a:t> Команда </a:t>
            </a:r>
            <a:r>
              <a:rPr lang="ru-RU" sz="1600" dirty="0" err="1"/>
              <a:t>перетворює</a:t>
            </a:r>
            <a:r>
              <a:rPr lang="ru-RU" sz="1600" dirty="0"/>
              <a:t> </a:t>
            </a:r>
            <a:r>
              <a:rPr lang="ru-RU" sz="1600" dirty="0" err="1"/>
              <a:t>операції</a:t>
            </a:r>
            <a:r>
              <a:rPr lang="ru-RU" sz="1600" dirty="0"/>
              <a:t> в </a:t>
            </a:r>
            <a:r>
              <a:rPr lang="ru-RU" sz="1600" dirty="0" err="1"/>
              <a:t>об'єкти</a:t>
            </a:r>
            <a:r>
              <a:rPr lang="ru-RU" sz="1600" dirty="0"/>
              <a:t>. А </a:t>
            </a:r>
            <a:r>
              <a:rPr lang="ru-RU" sz="1600" dirty="0" err="1"/>
              <a:t>об'єкти</a:t>
            </a:r>
            <a:r>
              <a:rPr lang="ru-RU" sz="1600" dirty="0"/>
              <a:t> </a:t>
            </a:r>
            <a:r>
              <a:rPr lang="ru-RU" sz="1600" dirty="0" err="1"/>
              <a:t>можна</a:t>
            </a:r>
            <a:r>
              <a:rPr lang="ru-RU" sz="1600" dirty="0"/>
              <a:t> </a:t>
            </a:r>
            <a:r>
              <a:rPr lang="ru-RU" sz="1600" dirty="0" err="1"/>
              <a:t>передавати</a:t>
            </a:r>
            <a:r>
              <a:rPr lang="ru-RU" sz="1600" dirty="0"/>
              <a:t>, </a:t>
            </a:r>
            <a:r>
              <a:rPr lang="ru-RU" sz="1600" dirty="0" err="1"/>
              <a:t>зберігати</a:t>
            </a:r>
            <a:r>
              <a:rPr lang="ru-RU" sz="1600" dirty="0"/>
              <a:t> і </a:t>
            </a:r>
            <a:r>
              <a:rPr lang="ru-RU" sz="1600" dirty="0" err="1"/>
              <a:t>взаимозаменять</a:t>
            </a:r>
            <a:r>
              <a:rPr lang="ru-RU" sz="1600" dirty="0"/>
              <a:t> </a:t>
            </a:r>
            <a:r>
              <a:rPr lang="ru-RU" sz="1600" dirty="0" err="1"/>
              <a:t>всередині</a:t>
            </a:r>
            <a:r>
              <a:rPr lang="ru-RU" sz="1600" dirty="0"/>
              <a:t> </a:t>
            </a:r>
            <a:r>
              <a:rPr lang="ru-RU" sz="1600" dirty="0" err="1"/>
              <a:t>інших</a:t>
            </a:r>
            <a:r>
              <a:rPr lang="ru-RU" sz="1600" dirty="0"/>
              <a:t> </a:t>
            </a:r>
            <a:r>
              <a:rPr lang="ru-RU" sz="1600" dirty="0" err="1"/>
              <a:t>об'єктів</a:t>
            </a:r>
            <a:r>
              <a:rPr lang="ru-RU" sz="1600" dirty="0"/>
              <a:t>.</a:t>
            </a:r>
          </a:p>
          <a:p>
            <a:r>
              <a:rPr lang="ru-RU" sz="1600" dirty="0" err="1" smtClean="0"/>
              <a:t>Скажімо</a:t>
            </a:r>
            <a:r>
              <a:rPr lang="ru-RU" sz="1600" dirty="0"/>
              <a:t>, </a:t>
            </a:r>
            <a:r>
              <a:rPr lang="ru-RU" sz="1600" dirty="0" err="1"/>
              <a:t>ви</a:t>
            </a:r>
            <a:r>
              <a:rPr lang="ru-RU" sz="1600" dirty="0"/>
              <a:t> </a:t>
            </a:r>
            <a:r>
              <a:rPr lang="ru-RU" sz="1600" dirty="0" err="1"/>
              <a:t>розробляєте</a:t>
            </a:r>
            <a:r>
              <a:rPr lang="ru-RU" sz="1600" dirty="0"/>
              <a:t> </a:t>
            </a:r>
            <a:r>
              <a:rPr lang="ru-RU" sz="1600" dirty="0" err="1"/>
              <a:t>бібліотеку</a:t>
            </a:r>
            <a:r>
              <a:rPr lang="ru-RU" sz="1600" dirty="0"/>
              <a:t> </a:t>
            </a:r>
            <a:r>
              <a:rPr lang="ru-RU" sz="1600" dirty="0" err="1"/>
              <a:t>графічного</a:t>
            </a:r>
            <a:r>
              <a:rPr lang="ru-RU" sz="1600" dirty="0"/>
              <a:t> меню і </a:t>
            </a:r>
            <a:r>
              <a:rPr lang="ru-RU" sz="1600" dirty="0" err="1"/>
              <a:t>хочете</a:t>
            </a:r>
            <a:r>
              <a:rPr lang="ru-RU" sz="1600" dirty="0"/>
              <a:t>, </a:t>
            </a:r>
            <a:r>
              <a:rPr lang="ru-RU" sz="1600" dirty="0" err="1"/>
              <a:t>щоб</a:t>
            </a:r>
            <a:r>
              <a:rPr lang="ru-RU" sz="1600" dirty="0"/>
              <a:t> </a:t>
            </a:r>
            <a:r>
              <a:rPr lang="ru-RU" sz="1600" dirty="0" err="1"/>
              <a:t>користувачі</a:t>
            </a:r>
            <a:r>
              <a:rPr lang="ru-RU" sz="1600" dirty="0"/>
              <a:t> могли </a:t>
            </a:r>
            <a:r>
              <a:rPr lang="ru-RU" sz="1600" dirty="0" err="1"/>
              <a:t>використовувати</a:t>
            </a:r>
            <a:r>
              <a:rPr lang="ru-RU" sz="1600" dirty="0"/>
              <a:t> меню в </a:t>
            </a:r>
            <a:r>
              <a:rPr lang="ru-RU" sz="1600" dirty="0" err="1"/>
              <a:t>різних</a:t>
            </a:r>
            <a:r>
              <a:rPr lang="ru-RU" sz="1600" dirty="0"/>
              <a:t> </a:t>
            </a:r>
            <a:r>
              <a:rPr lang="ru-RU" sz="1600" dirty="0" err="1"/>
              <a:t>додатках</a:t>
            </a:r>
            <a:r>
              <a:rPr lang="ru-RU" sz="1600" dirty="0"/>
              <a:t>, не </a:t>
            </a:r>
            <a:r>
              <a:rPr lang="ru-RU" sz="1600" dirty="0" err="1"/>
              <a:t>змінюючи</a:t>
            </a:r>
            <a:r>
              <a:rPr lang="ru-RU" sz="1600" dirty="0"/>
              <a:t> </a:t>
            </a:r>
            <a:r>
              <a:rPr lang="ru-RU" sz="1600" dirty="0" err="1"/>
              <a:t>кожен</a:t>
            </a:r>
            <a:r>
              <a:rPr lang="ru-RU" sz="1600" dirty="0"/>
              <a:t> раз код ваших </a:t>
            </a:r>
            <a:r>
              <a:rPr lang="ru-RU" sz="1600" dirty="0" err="1"/>
              <a:t>класів</a:t>
            </a:r>
            <a:r>
              <a:rPr lang="ru-RU" sz="1600" dirty="0"/>
              <a:t>. </a:t>
            </a:r>
            <a:r>
              <a:rPr lang="ru-RU" sz="1600" dirty="0" err="1"/>
              <a:t>Застосувавши</a:t>
            </a:r>
            <a:r>
              <a:rPr lang="ru-RU" sz="1600" dirty="0"/>
              <a:t> </a:t>
            </a:r>
            <a:r>
              <a:rPr lang="ru-RU" sz="1600" dirty="0" err="1"/>
              <a:t>патерн</a:t>
            </a:r>
            <a:r>
              <a:rPr lang="ru-RU" sz="1600" dirty="0"/>
              <a:t>, </a:t>
            </a:r>
            <a:r>
              <a:rPr lang="ru-RU" sz="1600" dirty="0" err="1"/>
              <a:t>користувачам</a:t>
            </a:r>
            <a:r>
              <a:rPr lang="ru-RU" sz="1600" dirty="0"/>
              <a:t> не </a:t>
            </a:r>
            <a:r>
              <a:rPr lang="ru-RU" sz="1600" dirty="0" err="1"/>
              <a:t>доведеться</a:t>
            </a:r>
            <a:r>
              <a:rPr lang="ru-RU" sz="1600" dirty="0"/>
              <a:t> </a:t>
            </a:r>
            <a:r>
              <a:rPr lang="ru-RU" sz="1600" dirty="0" err="1"/>
              <a:t>змінювати</a:t>
            </a:r>
            <a:r>
              <a:rPr lang="ru-RU" sz="1600" dirty="0"/>
              <a:t> </a:t>
            </a:r>
            <a:r>
              <a:rPr lang="ru-RU" sz="1600" dirty="0" err="1"/>
              <a:t>класи</a:t>
            </a:r>
            <a:r>
              <a:rPr lang="ru-RU" sz="1600" dirty="0"/>
              <a:t> меню, </a:t>
            </a:r>
            <a:r>
              <a:rPr lang="ru-RU" sz="1600" dirty="0" err="1"/>
              <a:t>замість</a:t>
            </a:r>
            <a:r>
              <a:rPr lang="ru-RU" sz="1600" dirty="0"/>
              <a:t> </a:t>
            </a:r>
            <a:r>
              <a:rPr lang="ru-RU" sz="1600" dirty="0" err="1"/>
              <a:t>цього</a:t>
            </a:r>
            <a:r>
              <a:rPr lang="ru-RU" sz="1600" dirty="0"/>
              <a:t> вони </a:t>
            </a:r>
            <a:r>
              <a:rPr lang="ru-RU" sz="1600" dirty="0" err="1"/>
              <a:t>будуть</a:t>
            </a:r>
            <a:r>
              <a:rPr lang="ru-RU" sz="1600" dirty="0"/>
              <a:t> </a:t>
            </a:r>
            <a:r>
              <a:rPr lang="ru-RU" sz="1600" dirty="0" err="1"/>
              <a:t>конфігурувати</a:t>
            </a:r>
            <a:r>
              <a:rPr lang="ru-RU" sz="1600" dirty="0"/>
              <a:t> </a:t>
            </a:r>
            <a:r>
              <a:rPr lang="ru-RU" sz="1600" dirty="0" err="1"/>
              <a:t>об'єкти</a:t>
            </a:r>
            <a:r>
              <a:rPr lang="ru-RU" sz="1600" dirty="0"/>
              <a:t> меню </a:t>
            </a:r>
            <a:r>
              <a:rPr lang="ru-RU" sz="1600" dirty="0" err="1"/>
              <a:t>різними</a:t>
            </a:r>
            <a:r>
              <a:rPr lang="ru-RU" sz="1600" dirty="0"/>
              <a:t> командами</a:t>
            </a:r>
            <a:r>
              <a:rPr lang="ru-RU" sz="1600" dirty="0" smtClean="0"/>
              <a:t>.</a:t>
            </a:r>
          </a:p>
          <a:p>
            <a:endParaRPr lang="ru-RU" sz="1600" dirty="0"/>
          </a:p>
          <a:p>
            <a:r>
              <a:rPr lang="ru-RU" sz="1600" dirty="0" smtClean="0"/>
              <a:t>2</a:t>
            </a:r>
            <a:r>
              <a:rPr lang="ru-RU" sz="1600" b="1" dirty="0" smtClean="0"/>
              <a:t>. Коли </a:t>
            </a:r>
            <a:r>
              <a:rPr lang="ru-RU" sz="1600" b="1" dirty="0" err="1"/>
              <a:t>ви</a:t>
            </a:r>
            <a:r>
              <a:rPr lang="ru-RU" sz="1600" b="1" dirty="0"/>
              <a:t> </a:t>
            </a:r>
            <a:r>
              <a:rPr lang="ru-RU" sz="1600" b="1" dirty="0" err="1"/>
              <a:t>хочете</a:t>
            </a:r>
            <a:r>
              <a:rPr lang="ru-RU" sz="1600" b="1" dirty="0"/>
              <a:t> </a:t>
            </a:r>
            <a:r>
              <a:rPr lang="ru-RU" sz="1600" b="1" dirty="0" err="1"/>
              <a:t>ставити</a:t>
            </a:r>
            <a:r>
              <a:rPr lang="ru-RU" sz="1600" b="1" dirty="0"/>
              <a:t> </a:t>
            </a:r>
            <a:r>
              <a:rPr lang="ru-RU" sz="1600" b="1" dirty="0" err="1"/>
              <a:t>операції</a:t>
            </a:r>
            <a:r>
              <a:rPr lang="ru-RU" sz="1600" b="1" dirty="0"/>
              <a:t> в </a:t>
            </a:r>
            <a:r>
              <a:rPr lang="ru-RU" sz="1600" b="1" dirty="0" err="1"/>
              <a:t>чергу</a:t>
            </a:r>
            <a:r>
              <a:rPr lang="ru-RU" sz="1600" b="1" dirty="0"/>
              <a:t>, </a:t>
            </a:r>
            <a:r>
              <a:rPr lang="ru-RU" sz="1600" b="1" dirty="0" err="1"/>
              <a:t>виконувати</a:t>
            </a:r>
            <a:r>
              <a:rPr lang="ru-RU" sz="1600" b="1" dirty="0"/>
              <a:t> </a:t>
            </a:r>
            <a:r>
              <a:rPr lang="ru-RU" sz="1600" b="1" dirty="0" err="1"/>
              <a:t>їх</a:t>
            </a:r>
            <a:r>
              <a:rPr lang="ru-RU" sz="1600" b="1" dirty="0"/>
              <a:t> за </a:t>
            </a:r>
            <a:r>
              <a:rPr lang="ru-RU" sz="1600" b="1" dirty="0" err="1"/>
              <a:t>розкладом</a:t>
            </a:r>
            <a:r>
              <a:rPr lang="ru-RU" sz="1600" b="1" dirty="0"/>
              <a:t> </a:t>
            </a:r>
            <a:r>
              <a:rPr lang="ru-RU" sz="1600" b="1" dirty="0" err="1"/>
              <a:t>або</a:t>
            </a:r>
            <a:r>
              <a:rPr lang="ru-RU" sz="1600" b="1" dirty="0"/>
              <a:t> </a:t>
            </a:r>
            <a:r>
              <a:rPr lang="ru-RU" sz="1600" b="1" dirty="0" err="1"/>
              <a:t>передавати</a:t>
            </a:r>
            <a:r>
              <a:rPr lang="ru-RU" sz="1600" b="1" dirty="0"/>
              <a:t> по </a:t>
            </a:r>
            <a:r>
              <a:rPr lang="ru-RU" sz="1600" b="1" dirty="0" err="1"/>
              <a:t>мережі</a:t>
            </a:r>
            <a:r>
              <a:rPr lang="ru-RU" sz="1600" b="1" dirty="0"/>
              <a:t>.</a:t>
            </a:r>
          </a:p>
          <a:p>
            <a:r>
              <a:rPr lang="ru-RU" sz="1600" dirty="0"/>
              <a:t> Як і будь-</a:t>
            </a:r>
            <a:r>
              <a:rPr lang="ru-RU" sz="1600" dirty="0" err="1"/>
              <a:t>які</a:t>
            </a:r>
            <a:r>
              <a:rPr lang="ru-RU" sz="1600" dirty="0"/>
              <a:t> </a:t>
            </a:r>
            <a:r>
              <a:rPr lang="ru-RU" sz="1600" dirty="0" err="1"/>
              <a:t>інші</a:t>
            </a:r>
            <a:r>
              <a:rPr lang="ru-RU" sz="1600" dirty="0"/>
              <a:t> </a:t>
            </a:r>
            <a:r>
              <a:rPr lang="ru-RU" sz="1600" dirty="0" err="1"/>
              <a:t>об'єкти</a:t>
            </a:r>
            <a:r>
              <a:rPr lang="ru-RU" sz="1600" dirty="0"/>
              <a:t>, </a:t>
            </a:r>
            <a:r>
              <a:rPr lang="ru-RU" sz="1600" dirty="0" err="1"/>
              <a:t>команди</a:t>
            </a:r>
            <a:r>
              <a:rPr lang="ru-RU" sz="1600" dirty="0"/>
              <a:t> </a:t>
            </a:r>
            <a:r>
              <a:rPr lang="ru-RU" sz="1600" dirty="0" err="1"/>
              <a:t>можна</a:t>
            </a:r>
            <a:r>
              <a:rPr lang="ru-RU" sz="1600" dirty="0"/>
              <a:t> </a:t>
            </a:r>
            <a:r>
              <a:rPr lang="ru-RU" sz="1600" dirty="0" err="1"/>
              <a:t>серіалізовать</a:t>
            </a:r>
            <a:r>
              <a:rPr lang="ru-RU" sz="1600" dirty="0"/>
              <a:t>, </a:t>
            </a:r>
            <a:r>
              <a:rPr lang="ru-RU" sz="1600" dirty="0" err="1"/>
              <a:t>тобто</a:t>
            </a:r>
            <a:r>
              <a:rPr lang="ru-RU" sz="1600" dirty="0"/>
              <a:t> </a:t>
            </a:r>
            <a:r>
              <a:rPr lang="ru-RU" sz="1600" dirty="0" err="1"/>
              <a:t>перетворити</a:t>
            </a:r>
            <a:r>
              <a:rPr lang="ru-RU" sz="1600" dirty="0"/>
              <a:t> в рядок, </a:t>
            </a:r>
            <a:r>
              <a:rPr lang="ru-RU" sz="1600" dirty="0" err="1"/>
              <a:t>щоб</a:t>
            </a:r>
            <a:r>
              <a:rPr lang="ru-RU" sz="1600" dirty="0"/>
              <a:t> </a:t>
            </a:r>
            <a:r>
              <a:rPr lang="ru-RU" sz="1600" dirty="0" err="1"/>
              <a:t>потім</a:t>
            </a:r>
            <a:r>
              <a:rPr lang="ru-RU" sz="1600" dirty="0"/>
              <a:t> </a:t>
            </a:r>
            <a:r>
              <a:rPr lang="ru-RU" sz="1600" dirty="0" err="1"/>
              <a:t>зберегти</a:t>
            </a:r>
            <a:r>
              <a:rPr lang="ru-RU" sz="1600" dirty="0"/>
              <a:t> в файл </a:t>
            </a:r>
            <a:r>
              <a:rPr lang="ru-RU" sz="1600" dirty="0" err="1"/>
              <a:t>або</a:t>
            </a:r>
            <a:r>
              <a:rPr lang="ru-RU" sz="1600" dirty="0"/>
              <a:t> базу </a:t>
            </a:r>
            <a:r>
              <a:rPr lang="ru-RU" sz="1600" dirty="0" err="1"/>
              <a:t>даних</a:t>
            </a:r>
            <a:r>
              <a:rPr lang="ru-RU" sz="1600" dirty="0"/>
              <a:t>. </a:t>
            </a:r>
            <a:r>
              <a:rPr lang="ru-RU" sz="1600" dirty="0" err="1"/>
              <a:t>Потім</a:t>
            </a:r>
            <a:r>
              <a:rPr lang="ru-RU" sz="1600" dirty="0"/>
              <a:t> в будь-</a:t>
            </a:r>
            <a:r>
              <a:rPr lang="ru-RU" sz="1600" dirty="0" err="1"/>
              <a:t>який</a:t>
            </a:r>
            <a:r>
              <a:rPr lang="ru-RU" sz="1600" dirty="0"/>
              <a:t> </a:t>
            </a:r>
            <a:r>
              <a:rPr lang="ru-RU" sz="1600" dirty="0" err="1"/>
              <a:t>зручний</a:t>
            </a:r>
            <a:r>
              <a:rPr lang="ru-RU" sz="1600" dirty="0"/>
              <a:t> момент </a:t>
            </a:r>
            <a:r>
              <a:rPr lang="ru-RU" sz="1600" dirty="0" err="1"/>
              <a:t>її</a:t>
            </a:r>
            <a:r>
              <a:rPr lang="ru-RU" sz="1600" dirty="0"/>
              <a:t> </a:t>
            </a:r>
            <a:r>
              <a:rPr lang="ru-RU" sz="1600" dirty="0" err="1"/>
              <a:t>можна</a:t>
            </a:r>
            <a:r>
              <a:rPr lang="ru-RU" sz="1600" dirty="0"/>
              <a:t> </a:t>
            </a:r>
            <a:r>
              <a:rPr lang="ru-RU" sz="1600" dirty="0" err="1"/>
              <a:t>дістати</a:t>
            </a:r>
            <a:r>
              <a:rPr lang="ru-RU" sz="1600" dirty="0"/>
              <a:t> назад, </a:t>
            </a:r>
            <a:r>
              <a:rPr lang="ru-RU" sz="1600" dirty="0" err="1"/>
              <a:t>знову</a:t>
            </a:r>
            <a:r>
              <a:rPr lang="ru-RU" sz="1600" dirty="0"/>
              <a:t> </a:t>
            </a:r>
            <a:r>
              <a:rPr lang="ru-RU" sz="1600" dirty="0" err="1"/>
              <a:t>перетворити</a:t>
            </a:r>
            <a:r>
              <a:rPr lang="ru-RU" sz="1600" dirty="0"/>
              <a:t> в </a:t>
            </a:r>
            <a:r>
              <a:rPr lang="ru-RU" sz="1600" dirty="0" err="1"/>
              <a:t>об'єкт</a:t>
            </a:r>
            <a:r>
              <a:rPr lang="ru-RU" sz="1600" dirty="0"/>
              <a:t> </a:t>
            </a:r>
            <a:r>
              <a:rPr lang="ru-RU" sz="1600" dirty="0" err="1"/>
              <a:t>команди</a:t>
            </a:r>
            <a:r>
              <a:rPr lang="ru-RU" sz="1600" dirty="0"/>
              <a:t> і </a:t>
            </a:r>
            <a:r>
              <a:rPr lang="ru-RU" sz="1600" dirty="0" err="1"/>
              <a:t>виконати</a:t>
            </a:r>
            <a:r>
              <a:rPr lang="ru-RU" sz="1600" dirty="0"/>
              <a:t>. Таким же чином </a:t>
            </a:r>
            <a:r>
              <a:rPr lang="ru-RU" sz="1600" dirty="0" err="1"/>
              <a:t>команди</a:t>
            </a:r>
            <a:r>
              <a:rPr lang="ru-RU" sz="1600" dirty="0"/>
              <a:t> </a:t>
            </a:r>
            <a:r>
              <a:rPr lang="ru-RU" sz="1600" dirty="0" err="1"/>
              <a:t>можна</a:t>
            </a:r>
            <a:r>
              <a:rPr lang="ru-RU" sz="1600" dirty="0"/>
              <a:t> </a:t>
            </a:r>
            <a:r>
              <a:rPr lang="ru-RU" sz="1600" dirty="0" err="1"/>
              <a:t>передавати</a:t>
            </a:r>
            <a:r>
              <a:rPr lang="ru-RU" sz="1600" dirty="0"/>
              <a:t> по </a:t>
            </a:r>
            <a:r>
              <a:rPr lang="ru-RU" sz="1600" dirty="0" err="1"/>
              <a:t>мережі</a:t>
            </a:r>
            <a:r>
              <a:rPr lang="ru-RU" sz="1600" dirty="0"/>
              <a:t>, </a:t>
            </a:r>
            <a:r>
              <a:rPr lang="ru-RU" sz="1600" dirty="0" err="1"/>
              <a:t>Залогуватися</a:t>
            </a:r>
            <a:r>
              <a:rPr lang="ru-RU" sz="1600" dirty="0"/>
              <a:t> </a:t>
            </a:r>
            <a:r>
              <a:rPr lang="ru-RU" sz="1600" dirty="0" err="1"/>
              <a:t>або</a:t>
            </a:r>
            <a:r>
              <a:rPr lang="ru-RU" sz="1600" dirty="0"/>
              <a:t> </a:t>
            </a:r>
            <a:r>
              <a:rPr lang="ru-RU" sz="1600" dirty="0" err="1"/>
              <a:t>виконувати</a:t>
            </a:r>
            <a:r>
              <a:rPr lang="ru-RU" sz="1600" dirty="0"/>
              <a:t> на </a:t>
            </a:r>
            <a:r>
              <a:rPr lang="ru-RU" sz="1600" dirty="0" err="1"/>
              <a:t>віддаленому</a:t>
            </a:r>
            <a:r>
              <a:rPr lang="ru-RU" sz="1600" dirty="0"/>
              <a:t> </a:t>
            </a:r>
            <a:r>
              <a:rPr lang="ru-RU" sz="1600" dirty="0" err="1"/>
              <a:t>сервері</a:t>
            </a:r>
            <a:r>
              <a:rPr lang="ru-RU" sz="1600" dirty="0"/>
              <a:t>.</a:t>
            </a:r>
          </a:p>
          <a:p>
            <a:endParaRPr lang="ru-RU" sz="1600" dirty="0" smtClean="0"/>
          </a:p>
          <a:p>
            <a:r>
              <a:rPr lang="ru-RU" sz="1600" b="1" dirty="0" smtClean="0"/>
              <a:t>3. Коли </a:t>
            </a:r>
            <a:r>
              <a:rPr lang="ru-RU" sz="1600" b="1" dirty="0"/>
              <a:t>вам </a:t>
            </a:r>
            <a:r>
              <a:rPr lang="ru-RU" sz="1600" b="1" dirty="0" err="1"/>
              <a:t>потрібна</a:t>
            </a:r>
            <a:r>
              <a:rPr lang="ru-RU" sz="1600" b="1" dirty="0"/>
              <a:t> </a:t>
            </a:r>
            <a:r>
              <a:rPr lang="ru-RU" sz="1600" b="1" dirty="0" err="1"/>
              <a:t>операція</a:t>
            </a:r>
            <a:r>
              <a:rPr lang="ru-RU" sz="1600" b="1" dirty="0"/>
              <a:t> </a:t>
            </a:r>
            <a:r>
              <a:rPr lang="ru-RU" sz="1600" b="1" dirty="0" err="1"/>
              <a:t>скасування</a:t>
            </a:r>
            <a:r>
              <a:rPr lang="ru-RU" sz="1600" b="1" dirty="0" smtClean="0"/>
              <a:t>.</a:t>
            </a:r>
          </a:p>
          <a:p>
            <a:r>
              <a:rPr lang="ru-RU" sz="1400" dirty="0" smtClean="0"/>
              <a:t>Для </a:t>
            </a:r>
            <a:r>
              <a:rPr lang="ru-RU" sz="1400" dirty="0" err="1" smtClean="0"/>
              <a:t>цього</a:t>
            </a:r>
            <a:r>
              <a:rPr lang="ru-RU" sz="1400" dirty="0" smtClean="0"/>
              <a:t> </a:t>
            </a:r>
            <a:r>
              <a:rPr lang="ru-RU" sz="1400" dirty="0" err="1" smtClean="0"/>
              <a:t>потрібна</a:t>
            </a:r>
            <a:r>
              <a:rPr lang="ru-RU" sz="1400" dirty="0" smtClean="0"/>
              <a:t> </a:t>
            </a:r>
            <a:r>
              <a:rPr lang="ru-RU" sz="1400" dirty="0" err="1" smtClean="0"/>
              <a:t>операція</a:t>
            </a:r>
            <a:r>
              <a:rPr lang="ru-RU" sz="1400" dirty="0" smtClean="0"/>
              <a:t> </a:t>
            </a:r>
            <a:r>
              <a:rPr lang="ru-RU" sz="1400" dirty="0" err="1"/>
              <a:t>зберігання</a:t>
            </a:r>
            <a:r>
              <a:rPr lang="ru-RU" sz="1400" dirty="0"/>
              <a:t> </a:t>
            </a:r>
            <a:r>
              <a:rPr lang="ru-RU" sz="1400" dirty="0" err="1"/>
              <a:t>історії</a:t>
            </a:r>
            <a:r>
              <a:rPr lang="ru-RU" sz="1400" dirty="0"/>
              <a:t>. </a:t>
            </a:r>
            <a:r>
              <a:rPr lang="ru-RU" sz="1400" dirty="0" err="1"/>
              <a:t>Серед</a:t>
            </a:r>
            <a:r>
              <a:rPr lang="ru-RU" sz="1400" dirty="0"/>
              <a:t> </a:t>
            </a:r>
            <a:r>
              <a:rPr lang="ru-RU" sz="1400" dirty="0" err="1"/>
              <a:t>багатьох</a:t>
            </a:r>
            <a:r>
              <a:rPr lang="ru-RU" sz="1400" dirty="0"/>
              <a:t> </a:t>
            </a:r>
            <a:r>
              <a:rPr lang="ru-RU" sz="1400" dirty="0" err="1"/>
              <a:t>способів</a:t>
            </a:r>
            <a:r>
              <a:rPr lang="ru-RU" sz="1400" dirty="0"/>
              <a:t>, </a:t>
            </a:r>
            <a:r>
              <a:rPr lang="ru-RU" sz="1400" dirty="0" err="1"/>
              <a:t>якими</a:t>
            </a:r>
            <a:r>
              <a:rPr lang="ru-RU" sz="1400" dirty="0"/>
              <a:t> </a:t>
            </a:r>
            <a:r>
              <a:rPr lang="ru-RU" sz="1400" dirty="0" err="1"/>
              <a:t>можна</a:t>
            </a:r>
            <a:r>
              <a:rPr lang="ru-RU" sz="1400" dirty="0"/>
              <a:t> </a:t>
            </a:r>
            <a:r>
              <a:rPr lang="ru-RU" sz="1400" dirty="0" err="1"/>
              <a:t>це</a:t>
            </a:r>
            <a:r>
              <a:rPr lang="ru-RU" sz="1400" dirty="0"/>
              <a:t> </a:t>
            </a:r>
            <a:r>
              <a:rPr lang="ru-RU" sz="1400" dirty="0" err="1"/>
              <a:t>зробити</a:t>
            </a:r>
            <a:r>
              <a:rPr lang="ru-RU" sz="1400" dirty="0"/>
              <a:t>, </a:t>
            </a:r>
            <a:r>
              <a:rPr lang="ru-RU" sz="1400" dirty="0" err="1"/>
              <a:t>патерн</a:t>
            </a:r>
            <a:r>
              <a:rPr lang="ru-RU" sz="1400" dirty="0"/>
              <a:t> Команда є, </a:t>
            </a:r>
            <a:r>
              <a:rPr lang="ru-RU" sz="1400" dirty="0" err="1"/>
              <a:t>мабуть</a:t>
            </a:r>
            <a:r>
              <a:rPr lang="ru-RU" sz="1400" dirty="0"/>
              <a:t>, </a:t>
            </a:r>
            <a:r>
              <a:rPr lang="ru-RU" sz="1400" dirty="0" err="1" smtClean="0"/>
              <a:t>найпопулярнішим</a:t>
            </a:r>
            <a:r>
              <a:rPr lang="ru-RU" sz="1400" dirty="0" smtClean="0"/>
              <a:t>. </a:t>
            </a:r>
            <a:r>
              <a:rPr lang="ru-RU" sz="1400" dirty="0" err="1" smtClean="0"/>
              <a:t>Історія</a:t>
            </a:r>
            <a:r>
              <a:rPr lang="ru-RU" sz="1400" dirty="0" smtClean="0"/>
              <a:t> </a:t>
            </a:r>
            <a:r>
              <a:rPr lang="ru-RU" sz="1400" dirty="0"/>
              <a:t>команд </a:t>
            </a:r>
            <a:r>
              <a:rPr lang="ru-RU" sz="1400" dirty="0" err="1"/>
              <a:t>виглядає</a:t>
            </a:r>
            <a:r>
              <a:rPr lang="ru-RU" sz="1400" dirty="0"/>
              <a:t> як стек, в </a:t>
            </a:r>
            <a:r>
              <a:rPr lang="ru-RU" sz="1400" dirty="0" err="1"/>
              <a:t>який</a:t>
            </a:r>
            <a:r>
              <a:rPr lang="ru-RU" sz="1400" dirty="0"/>
              <a:t> </a:t>
            </a:r>
            <a:r>
              <a:rPr lang="ru-RU" sz="1400" dirty="0" err="1"/>
              <a:t>потрапляють</a:t>
            </a:r>
            <a:r>
              <a:rPr lang="ru-RU" sz="1400" dirty="0"/>
              <a:t> </a:t>
            </a:r>
            <a:r>
              <a:rPr lang="ru-RU" sz="1400" dirty="0" err="1"/>
              <a:t>всі</a:t>
            </a:r>
            <a:r>
              <a:rPr lang="ru-RU" sz="1400" dirty="0"/>
              <a:t> </a:t>
            </a:r>
            <a:r>
              <a:rPr lang="ru-RU" sz="1400" dirty="0" err="1"/>
              <a:t>виконані</a:t>
            </a:r>
            <a:r>
              <a:rPr lang="ru-RU" sz="1400" dirty="0"/>
              <a:t> </a:t>
            </a:r>
            <a:r>
              <a:rPr lang="ru-RU" sz="1400" dirty="0" err="1"/>
              <a:t>об'єкти</a:t>
            </a:r>
            <a:r>
              <a:rPr lang="ru-RU" sz="1400" dirty="0"/>
              <a:t> команд. </a:t>
            </a:r>
            <a:r>
              <a:rPr lang="ru-RU" sz="1400" dirty="0" err="1"/>
              <a:t>Кожна</a:t>
            </a:r>
            <a:r>
              <a:rPr lang="ru-RU" sz="1400" dirty="0"/>
              <a:t> команда перед </a:t>
            </a:r>
            <a:r>
              <a:rPr lang="ru-RU" sz="1400" dirty="0" err="1"/>
              <a:t>виконанням</a:t>
            </a:r>
            <a:r>
              <a:rPr lang="ru-RU" sz="1400" dirty="0"/>
              <a:t> </a:t>
            </a:r>
            <a:r>
              <a:rPr lang="ru-RU" sz="1400" dirty="0" err="1"/>
              <a:t>операції</a:t>
            </a:r>
            <a:r>
              <a:rPr lang="ru-RU" sz="1400" dirty="0"/>
              <a:t> </a:t>
            </a:r>
            <a:r>
              <a:rPr lang="ru-RU" sz="1400" dirty="0" err="1"/>
              <a:t>зберігає</a:t>
            </a:r>
            <a:r>
              <a:rPr lang="ru-RU" sz="1400" dirty="0"/>
              <a:t> </a:t>
            </a:r>
            <a:r>
              <a:rPr lang="ru-RU" sz="1400" dirty="0" err="1"/>
              <a:t>поточний</a:t>
            </a:r>
            <a:r>
              <a:rPr lang="ru-RU" sz="1400" dirty="0"/>
              <a:t> стан </a:t>
            </a:r>
            <a:r>
              <a:rPr lang="ru-RU" sz="1400" dirty="0" err="1"/>
              <a:t>об'єкта</a:t>
            </a:r>
            <a:r>
              <a:rPr lang="ru-RU" sz="1400" dirty="0"/>
              <a:t>, з </a:t>
            </a:r>
            <a:r>
              <a:rPr lang="ru-RU" sz="1400" dirty="0" err="1"/>
              <a:t>яким</a:t>
            </a:r>
            <a:r>
              <a:rPr lang="ru-RU" sz="1400" dirty="0"/>
              <a:t> вона буде </a:t>
            </a:r>
            <a:r>
              <a:rPr lang="ru-RU" sz="1400" dirty="0" err="1"/>
              <a:t>працювати</a:t>
            </a:r>
            <a:r>
              <a:rPr lang="ru-RU" sz="1400" dirty="0"/>
              <a:t>. </a:t>
            </a:r>
            <a:r>
              <a:rPr lang="ru-RU" sz="1400" dirty="0" err="1"/>
              <a:t>Після</a:t>
            </a:r>
            <a:r>
              <a:rPr lang="ru-RU" sz="1400" dirty="0"/>
              <a:t> </a:t>
            </a:r>
            <a:r>
              <a:rPr lang="ru-RU" sz="1400" dirty="0" err="1"/>
              <a:t>виконання</a:t>
            </a:r>
            <a:r>
              <a:rPr lang="ru-RU" sz="1400" dirty="0"/>
              <a:t> </a:t>
            </a:r>
            <a:r>
              <a:rPr lang="ru-RU" sz="1400" dirty="0" err="1"/>
              <a:t>операції</a:t>
            </a:r>
            <a:r>
              <a:rPr lang="ru-RU" sz="1400" dirty="0"/>
              <a:t> </a:t>
            </a:r>
            <a:r>
              <a:rPr lang="ru-RU" sz="1400" dirty="0" err="1"/>
              <a:t>копія</a:t>
            </a:r>
            <a:r>
              <a:rPr lang="ru-RU" sz="1400" dirty="0"/>
              <a:t> </a:t>
            </a:r>
            <a:r>
              <a:rPr lang="ru-RU" sz="1400" dirty="0" err="1"/>
              <a:t>команди</a:t>
            </a:r>
            <a:r>
              <a:rPr lang="ru-RU" sz="1400" dirty="0"/>
              <a:t> </a:t>
            </a:r>
            <a:r>
              <a:rPr lang="ru-RU" sz="1400" dirty="0" err="1"/>
              <a:t>потрапляє</a:t>
            </a:r>
            <a:r>
              <a:rPr lang="ru-RU" sz="1400" dirty="0"/>
              <a:t> в стек </a:t>
            </a:r>
            <a:r>
              <a:rPr lang="ru-RU" sz="1400" dirty="0" err="1"/>
              <a:t>історії</a:t>
            </a:r>
            <a:r>
              <a:rPr lang="ru-RU" sz="1400" dirty="0"/>
              <a:t>, все </a:t>
            </a:r>
            <a:r>
              <a:rPr lang="ru-RU" sz="1400" dirty="0" err="1"/>
              <a:t>ще</a:t>
            </a:r>
            <a:r>
              <a:rPr lang="ru-RU" sz="1400" dirty="0"/>
              <a:t> </a:t>
            </a:r>
            <a:r>
              <a:rPr lang="ru-RU" sz="1400" dirty="0" err="1"/>
              <a:t>несучи</a:t>
            </a:r>
            <a:r>
              <a:rPr lang="ru-RU" sz="1400" dirty="0"/>
              <a:t> в </a:t>
            </a:r>
            <a:r>
              <a:rPr lang="ru-RU" sz="1400" dirty="0" err="1"/>
              <a:t>собі</a:t>
            </a:r>
            <a:r>
              <a:rPr lang="ru-RU" sz="1400" dirty="0"/>
              <a:t> </a:t>
            </a:r>
            <a:r>
              <a:rPr lang="ru-RU" sz="1400" dirty="0" err="1"/>
              <a:t>збережене</a:t>
            </a:r>
            <a:r>
              <a:rPr lang="ru-RU" sz="1400" dirty="0"/>
              <a:t> стан </a:t>
            </a:r>
            <a:r>
              <a:rPr lang="ru-RU" sz="1400" dirty="0" err="1"/>
              <a:t>об'єкта</a:t>
            </a:r>
            <a:r>
              <a:rPr lang="ru-RU" sz="1400" dirty="0"/>
              <a:t>. </a:t>
            </a:r>
            <a:r>
              <a:rPr lang="ru-RU" sz="1400" dirty="0" err="1"/>
              <a:t>Якщо</a:t>
            </a:r>
            <a:r>
              <a:rPr lang="ru-RU" sz="1400" dirty="0"/>
              <a:t> буде </a:t>
            </a:r>
            <a:r>
              <a:rPr lang="ru-RU" sz="1400" dirty="0" err="1"/>
              <a:t>потрібно</a:t>
            </a:r>
            <a:r>
              <a:rPr lang="ru-RU" sz="1400" dirty="0"/>
              <a:t> </a:t>
            </a:r>
            <a:r>
              <a:rPr lang="ru-RU" sz="1400" dirty="0" err="1"/>
              <a:t>скасування</a:t>
            </a:r>
            <a:r>
              <a:rPr lang="ru-RU" sz="1400" dirty="0"/>
              <a:t>, </a:t>
            </a:r>
            <a:r>
              <a:rPr lang="ru-RU" sz="1400" dirty="0" err="1"/>
              <a:t>програма</a:t>
            </a:r>
            <a:r>
              <a:rPr lang="ru-RU" sz="1400" dirty="0"/>
              <a:t> </a:t>
            </a:r>
            <a:r>
              <a:rPr lang="ru-RU" sz="1400" dirty="0" err="1"/>
              <a:t>візьме</a:t>
            </a:r>
            <a:r>
              <a:rPr lang="ru-RU" sz="1400" dirty="0"/>
              <a:t> </a:t>
            </a:r>
            <a:r>
              <a:rPr lang="ru-RU" sz="1400" dirty="0" err="1"/>
              <a:t>останню</a:t>
            </a:r>
            <a:r>
              <a:rPr lang="ru-RU" sz="1400" dirty="0"/>
              <a:t> команду з </a:t>
            </a:r>
            <a:r>
              <a:rPr lang="ru-RU" sz="1400" dirty="0" err="1"/>
              <a:t>історії</a:t>
            </a:r>
            <a:r>
              <a:rPr lang="ru-RU" sz="1400" dirty="0"/>
              <a:t> та </a:t>
            </a:r>
            <a:r>
              <a:rPr lang="ru-RU" sz="1400" dirty="0" err="1"/>
              <a:t>відновить</a:t>
            </a:r>
            <a:r>
              <a:rPr lang="ru-RU" sz="1400" dirty="0"/>
              <a:t> </a:t>
            </a:r>
            <a:r>
              <a:rPr lang="ru-RU" sz="1400" dirty="0" err="1"/>
              <a:t>збережене</a:t>
            </a:r>
            <a:r>
              <a:rPr lang="ru-RU" sz="1400" dirty="0"/>
              <a:t> в </a:t>
            </a:r>
            <a:r>
              <a:rPr lang="ru-RU" sz="1400" dirty="0" err="1"/>
              <a:t>ній</a:t>
            </a:r>
            <a:r>
              <a:rPr lang="ru-RU" sz="1400" dirty="0"/>
              <a:t> стан.</a:t>
            </a:r>
          </a:p>
          <a:p>
            <a:r>
              <a:rPr lang="ru-RU" sz="1400" dirty="0" err="1" smtClean="0"/>
              <a:t>Цей</a:t>
            </a:r>
            <a:r>
              <a:rPr lang="ru-RU" sz="1400" dirty="0" smtClean="0"/>
              <a:t> </a:t>
            </a:r>
            <a:r>
              <a:rPr lang="ru-RU" sz="1400" dirty="0" err="1"/>
              <a:t>спосіб</a:t>
            </a:r>
            <a:r>
              <a:rPr lang="ru-RU" sz="1400" dirty="0"/>
              <a:t> </a:t>
            </a:r>
            <a:r>
              <a:rPr lang="ru-RU" sz="1400" dirty="0" err="1"/>
              <a:t>має</a:t>
            </a:r>
            <a:r>
              <a:rPr lang="ru-RU" sz="1400" dirty="0"/>
              <a:t> </a:t>
            </a:r>
            <a:r>
              <a:rPr lang="ru-RU" sz="1400" dirty="0" err="1"/>
              <a:t>дві</a:t>
            </a:r>
            <a:r>
              <a:rPr lang="ru-RU" sz="1400" dirty="0"/>
              <a:t> </a:t>
            </a:r>
            <a:r>
              <a:rPr lang="ru-RU" sz="1400" dirty="0" err="1"/>
              <a:t>особливості</a:t>
            </a:r>
            <a:r>
              <a:rPr lang="ru-RU" sz="1400" dirty="0"/>
              <a:t>. </a:t>
            </a:r>
            <a:r>
              <a:rPr lang="ru-RU" sz="1400" dirty="0" err="1"/>
              <a:t>По-перше</a:t>
            </a:r>
            <a:r>
              <a:rPr lang="ru-RU" sz="1400" dirty="0"/>
              <a:t>, </a:t>
            </a:r>
            <a:r>
              <a:rPr lang="ru-RU" sz="1400" dirty="0" err="1"/>
              <a:t>точне</a:t>
            </a:r>
            <a:r>
              <a:rPr lang="ru-RU" sz="1400" dirty="0"/>
              <a:t> стан </a:t>
            </a:r>
            <a:r>
              <a:rPr lang="ru-RU" sz="1400" dirty="0" err="1"/>
              <a:t>об'єктів</a:t>
            </a:r>
            <a:r>
              <a:rPr lang="ru-RU" sz="1400" dirty="0"/>
              <a:t> не так-то просто </a:t>
            </a:r>
            <a:r>
              <a:rPr lang="ru-RU" sz="1400" dirty="0" err="1"/>
              <a:t>зберегти</a:t>
            </a:r>
            <a:r>
              <a:rPr lang="ru-RU" sz="1400" dirty="0"/>
              <a:t>, </a:t>
            </a:r>
            <a:r>
              <a:rPr lang="ru-RU" sz="1400" dirty="0" err="1"/>
              <a:t>адже</a:t>
            </a:r>
            <a:r>
              <a:rPr lang="ru-RU" sz="1400" dirty="0"/>
              <a:t> </a:t>
            </a:r>
            <a:r>
              <a:rPr lang="ru-RU" sz="1400" dirty="0" err="1"/>
              <a:t>частина</a:t>
            </a:r>
            <a:r>
              <a:rPr lang="ru-RU" sz="1400" dirty="0"/>
              <a:t> </a:t>
            </a:r>
            <a:r>
              <a:rPr lang="ru-RU" sz="1400" dirty="0" err="1"/>
              <a:t>його</a:t>
            </a:r>
            <a:r>
              <a:rPr lang="ru-RU" sz="1400" dirty="0"/>
              <a:t> </a:t>
            </a:r>
            <a:r>
              <a:rPr lang="ru-RU" sz="1400" dirty="0" err="1"/>
              <a:t>може</a:t>
            </a:r>
            <a:r>
              <a:rPr lang="ru-RU" sz="1400" dirty="0"/>
              <a:t> бути </a:t>
            </a:r>
            <a:r>
              <a:rPr lang="ru-RU" sz="1400" dirty="0" err="1"/>
              <a:t>приватним</a:t>
            </a:r>
            <a:r>
              <a:rPr lang="ru-RU" sz="1400" dirty="0"/>
              <a:t>. Але з </a:t>
            </a:r>
            <a:r>
              <a:rPr lang="ru-RU" sz="1400" dirty="0" err="1"/>
              <a:t>цим</a:t>
            </a:r>
            <a:r>
              <a:rPr lang="ru-RU" sz="1400" dirty="0"/>
              <a:t> </a:t>
            </a:r>
            <a:r>
              <a:rPr lang="ru-RU" sz="1400" dirty="0" err="1"/>
              <a:t>може</a:t>
            </a:r>
            <a:r>
              <a:rPr lang="ru-RU" sz="1400" dirty="0"/>
              <a:t> </a:t>
            </a:r>
            <a:r>
              <a:rPr lang="ru-RU" sz="1400" dirty="0" err="1"/>
              <a:t>допомогти</a:t>
            </a:r>
            <a:r>
              <a:rPr lang="ru-RU" sz="1400" dirty="0"/>
              <a:t> </a:t>
            </a:r>
            <a:r>
              <a:rPr lang="ru-RU" sz="1400" dirty="0" err="1"/>
              <a:t>впоратися</a:t>
            </a:r>
            <a:r>
              <a:rPr lang="ru-RU" sz="1400" dirty="0"/>
              <a:t> </a:t>
            </a:r>
            <a:r>
              <a:rPr lang="ru-RU" sz="1400" dirty="0" err="1"/>
              <a:t>патерн</a:t>
            </a:r>
            <a:r>
              <a:rPr lang="ru-RU" sz="1400" dirty="0"/>
              <a:t> </a:t>
            </a:r>
            <a:r>
              <a:rPr lang="ru-RU" sz="1400" dirty="0" err="1"/>
              <a:t>Знімок</a:t>
            </a:r>
            <a:r>
              <a:rPr lang="ru-RU" sz="1400" dirty="0"/>
              <a:t>.</a:t>
            </a:r>
          </a:p>
          <a:p>
            <a:r>
              <a:rPr lang="ru-RU" sz="1400" dirty="0" err="1" smtClean="0"/>
              <a:t>По-друге</a:t>
            </a:r>
            <a:r>
              <a:rPr lang="ru-RU" sz="1400" dirty="0"/>
              <a:t>, </a:t>
            </a:r>
            <a:r>
              <a:rPr lang="ru-RU" sz="1400" dirty="0" err="1"/>
              <a:t>копії</a:t>
            </a:r>
            <a:r>
              <a:rPr lang="ru-RU" sz="1400" dirty="0"/>
              <a:t> стану </a:t>
            </a:r>
            <a:r>
              <a:rPr lang="ru-RU" sz="1400" dirty="0" err="1"/>
              <a:t>можуть</a:t>
            </a:r>
            <a:r>
              <a:rPr lang="ru-RU" sz="1400" dirty="0"/>
              <a:t> </a:t>
            </a:r>
            <a:r>
              <a:rPr lang="ru-RU" sz="1400" dirty="0" err="1"/>
              <a:t>займати</a:t>
            </a:r>
            <a:r>
              <a:rPr lang="ru-RU" sz="1400" dirty="0"/>
              <a:t> </a:t>
            </a:r>
            <a:r>
              <a:rPr lang="ru-RU" sz="1400" dirty="0" err="1"/>
              <a:t>досить</a:t>
            </a:r>
            <a:r>
              <a:rPr lang="ru-RU" sz="1400" dirty="0"/>
              <a:t> </a:t>
            </a:r>
            <a:r>
              <a:rPr lang="ru-RU" sz="1400" dirty="0" err="1"/>
              <a:t>багато</a:t>
            </a:r>
            <a:r>
              <a:rPr lang="ru-RU" sz="1400" dirty="0"/>
              <a:t> </a:t>
            </a:r>
            <a:r>
              <a:rPr lang="ru-RU" sz="1400" dirty="0" err="1"/>
              <a:t>оперативної</a:t>
            </a:r>
            <a:r>
              <a:rPr lang="ru-RU" sz="1400" dirty="0"/>
              <a:t> </a:t>
            </a:r>
            <a:r>
              <a:rPr lang="ru-RU" sz="1400" dirty="0" err="1"/>
              <a:t>пам'яті</a:t>
            </a:r>
            <a:r>
              <a:rPr lang="ru-RU" sz="1400" dirty="0"/>
              <a:t>. Тому </a:t>
            </a:r>
            <a:r>
              <a:rPr lang="ru-RU" sz="1400" dirty="0" err="1"/>
              <a:t>іноді</a:t>
            </a:r>
            <a:r>
              <a:rPr lang="ru-RU" sz="1400" dirty="0"/>
              <a:t> </a:t>
            </a:r>
            <a:r>
              <a:rPr lang="ru-RU" sz="1400" dirty="0" err="1"/>
              <a:t>можна</a:t>
            </a:r>
            <a:r>
              <a:rPr lang="ru-RU" sz="1400" dirty="0"/>
              <a:t> </a:t>
            </a:r>
            <a:r>
              <a:rPr lang="ru-RU" sz="1400" dirty="0" err="1"/>
              <a:t>вдатися</a:t>
            </a:r>
            <a:r>
              <a:rPr lang="ru-RU" sz="1400" dirty="0"/>
              <a:t> до </a:t>
            </a:r>
            <a:r>
              <a:rPr lang="ru-RU" sz="1400" dirty="0" err="1"/>
              <a:t>альтернативної</a:t>
            </a:r>
            <a:r>
              <a:rPr lang="ru-RU" sz="1400" dirty="0"/>
              <a:t> </a:t>
            </a:r>
            <a:r>
              <a:rPr lang="ru-RU" sz="1400" dirty="0" err="1"/>
              <a:t>реалізації</a:t>
            </a:r>
            <a:r>
              <a:rPr lang="ru-RU" sz="1400" dirty="0"/>
              <a:t>, коли </a:t>
            </a:r>
            <a:r>
              <a:rPr lang="ru-RU" sz="1400" dirty="0" err="1"/>
              <a:t>замість</a:t>
            </a:r>
            <a:r>
              <a:rPr lang="ru-RU" sz="1400" dirty="0"/>
              <a:t> </a:t>
            </a:r>
            <a:r>
              <a:rPr lang="ru-RU" sz="1400" dirty="0" err="1"/>
              <a:t>відновлення</a:t>
            </a:r>
            <a:r>
              <a:rPr lang="ru-RU" sz="1400" dirty="0"/>
              <a:t> старого стану команда </a:t>
            </a:r>
            <a:r>
              <a:rPr lang="ru-RU" sz="1400" dirty="0" err="1"/>
              <a:t>виконує</a:t>
            </a:r>
            <a:r>
              <a:rPr lang="ru-RU" sz="1400" dirty="0"/>
              <a:t> </a:t>
            </a:r>
            <a:r>
              <a:rPr lang="ru-RU" sz="1400" dirty="0" err="1"/>
              <a:t>зворотну</a:t>
            </a:r>
            <a:r>
              <a:rPr lang="ru-RU" sz="1400" dirty="0"/>
              <a:t> </a:t>
            </a:r>
            <a:r>
              <a:rPr lang="ru-RU" sz="1400" dirty="0" err="1"/>
              <a:t>дію</a:t>
            </a:r>
            <a:r>
              <a:rPr lang="ru-RU" sz="1400" dirty="0"/>
              <a:t>. </a:t>
            </a:r>
            <a:r>
              <a:rPr lang="ru-RU" sz="1400" dirty="0" err="1"/>
              <a:t>Недолік</a:t>
            </a:r>
            <a:r>
              <a:rPr lang="ru-RU" sz="1400" dirty="0"/>
              <a:t> </a:t>
            </a:r>
            <a:r>
              <a:rPr lang="ru-RU" sz="1400" dirty="0" err="1"/>
              <a:t>цього</a:t>
            </a:r>
            <a:r>
              <a:rPr lang="ru-RU" sz="1400" dirty="0"/>
              <a:t> способу в </a:t>
            </a:r>
            <a:r>
              <a:rPr lang="ru-RU" sz="1400" dirty="0" err="1"/>
              <a:t>складності</a:t>
            </a:r>
            <a:r>
              <a:rPr lang="ru-RU" sz="1400" dirty="0"/>
              <a:t> (а </a:t>
            </a:r>
            <a:r>
              <a:rPr lang="ru-RU" sz="1400" dirty="0" err="1"/>
              <a:t>іноді</a:t>
            </a:r>
            <a:r>
              <a:rPr lang="ru-RU" sz="1400" dirty="0"/>
              <a:t> і </a:t>
            </a:r>
            <a:r>
              <a:rPr lang="ru-RU" sz="1400" dirty="0" err="1"/>
              <a:t>неможливості</a:t>
            </a:r>
            <a:r>
              <a:rPr lang="ru-RU" sz="1400" dirty="0"/>
              <a:t>) </a:t>
            </a:r>
            <a:r>
              <a:rPr lang="ru-RU" sz="1400" dirty="0" err="1"/>
              <a:t>реалізації</a:t>
            </a:r>
            <a:r>
              <a:rPr lang="ru-RU" sz="1400" dirty="0"/>
              <a:t> </a:t>
            </a:r>
            <a:r>
              <a:rPr lang="ru-RU" sz="1400" dirty="0" err="1"/>
              <a:t>зворотної</a:t>
            </a:r>
            <a:r>
              <a:rPr lang="ru-RU" sz="1400" dirty="0"/>
              <a:t> </a:t>
            </a:r>
            <a:r>
              <a:rPr lang="ru-RU" sz="1400" dirty="0" err="1"/>
              <a:t>дії</a:t>
            </a:r>
            <a:r>
              <a:rPr lang="ru-RU" sz="1400" dirty="0"/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935348" y="105718"/>
            <a:ext cx="49239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C00000"/>
                </a:solidFill>
              </a:rPr>
              <a:t>Команда. </a:t>
            </a:r>
            <a:r>
              <a:rPr lang="ru-RU" sz="3600" b="1" dirty="0" err="1">
                <a:solidFill>
                  <a:srgbClr val="C00000"/>
                </a:solidFill>
              </a:rPr>
              <a:t>Застосовність</a:t>
            </a:r>
            <a:endParaRPr lang="ru-RU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045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Команда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Реалізація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30507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err="1"/>
              <a:t>Створіть</a:t>
            </a:r>
            <a:r>
              <a:rPr lang="ru-RU" dirty="0"/>
              <a:t> </a:t>
            </a:r>
            <a:r>
              <a:rPr lang="ru-RU" dirty="0" err="1"/>
              <a:t>загальний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команд і </a:t>
            </a:r>
            <a:r>
              <a:rPr lang="ru-RU" dirty="0" err="1"/>
              <a:t>визначте</a:t>
            </a:r>
            <a:r>
              <a:rPr lang="ru-RU" dirty="0"/>
              <a:t> в </a:t>
            </a:r>
            <a:r>
              <a:rPr lang="ru-RU" dirty="0" err="1"/>
              <a:t>ньому</a:t>
            </a:r>
            <a:r>
              <a:rPr lang="ru-RU" dirty="0"/>
              <a:t> метод запуску.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Один </a:t>
            </a:r>
            <a:r>
              <a:rPr lang="ru-RU" dirty="0"/>
              <a:t>за </a:t>
            </a:r>
            <a:r>
              <a:rPr lang="ru-RU" dirty="0" err="1"/>
              <a:t>іншим</a:t>
            </a:r>
            <a:r>
              <a:rPr lang="ru-RU" dirty="0"/>
              <a:t> </a:t>
            </a:r>
            <a:r>
              <a:rPr lang="ru-RU" dirty="0" err="1"/>
              <a:t>створіть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 </a:t>
            </a:r>
            <a:r>
              <a:rPr lang="ru-RU" dirty="0" err="1"/>
              <a:t>конкретних</a:t>
            </a:r>
            <a:r>
              <a:rPr lang="ru-RU" dirty="0"/>
              <a:t> команд. У кожному </a:t>
            </a:r>
            <a:r>
              <a:rPr lang="ru-RU" dirty="0" err="1"/>
              <a:t>класі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бути поле для </a:t>
            </a:r>
            <a:r>
              <a:rPr lang="ru-RU" dirty="0" err="1"/>
              <a:t>зберігання</a:t>
            </a:r>
            <a:r>
              <a:rPr lang="ru-RU" dirty="0"/>
              <a:t> </a:t>
            </a:r>
            <a:r>
              <a:rPr lang="ru-RU" dirty="0" err="1"/>
              <a:t>посилання</a:t>
            </a:r>
            <a:r>
              <a:rPr lang="ru-RU" dirty="0"/>
              <a:t> на один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об'єктів-одержувачів</a:t>
            </a:r>
            <a:r>
              <a:rPr lang="ru-RU" dirty="0"/>
              <a:t>, </a:t>
            </a:r>
            <a:r>
              <a:rPr lang="ru-RU" dirty="0" err="1"/>
              <a:t>яким</a:t>
            </a:r>
            <a:r>
              <a:rPr lang="ru-RU" dirty="0"/>
              <a:t> команда буде </a:t>
            </a:r>
            <a:r>
              <a:rPr lang="ru-RU" dirty="0" err="1"/>
              <a:t>перенаправляти</a:t>
            </a:r>
            <a:r>
              <a:rPr lang="ru-RU" dirty="0"/>
              <a:t> </a:t>
            </a:r>
            <a:r>
              <a:rPr lang="ru-RU" dirty="0" err="1"/>
              <a:t>основну</a:t>
            </a:r>
            <a:r>
              <a:rPr lang="ru-RU" dirty="0"/>
              <a:t> роботу.</a:t>
            </a:r>
          </a:p>
          <a:p>
            <a:pPr marL="358775"/>
            <a:r>
              <a:rPr lang="ru-RU" dirty="0" err="1" smtClean="0"/>
              <a:t>Крім</a:t>
            </a:r>
            <a:r>
              <a:rPr lang="ru-RU" dirty="0" smtClean="0"/>
              <a:t> </a:t>
            </a:r>
            <a:r>
              <a:rPr lang="ru-RU" dirty="0" err="1"/>
              <a:t>цього</a:t>
            </a:r>
            <a:r>
              <a:rPr lang="ru-RU" dirty="0"/>
              <a:t>, команда повинна </a:t>
            </a:r>
            <a:r>
              <a:rPr lang="ru-RU" dirty="0" err="1"/>
              <a:t>мати</a:t>
            </a:r>
            <a:r>
              <a:rPr lang="ru-RU" dirty="0"/>
              <a:t> поля для </a:t>
            </a:r>
            <a:r>
              <a:rPr lang="ru-RU" dirty="0" err="1"/>
              <a:t>зберігання</a:t>
            </a:r>
            <a:r>
              <a:rPr lang="ru-RU" dirty="0"/>
              <a:t> </a:t>
            </a:r>
            <a:r>
              <a:rPr lang="ru-RU" dirty="0" err="1"/>
              <a:t>параметрів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потрібні</a:t>
            </a:r>
            <a:r>
              <a:rPr lang="ru-RU" dirty="0"/>
              <a:t> при </a:t>
            </a:r>
            <a:r>
              <a:rPr lang="ru-RU" dirty="0" err="1"/>
              <a:t>виклику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 </a:t>
            </a:r>
            <a:r>
              <a:rPr lang="ru-RU" dirty="0" err="1"/>
              <a:t>одержувача</a:t>
            </a:r>
            <a:r>
              <a:rPr lang="ru-RU" dirty="0"/>
              <a:t>.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полів</a:t>
            </a:r>
            <a:r>
              <a:rPr lang="ru-RU" dirty="0"/>
              <a:t> команда повинна </a:t>
            </a:r>
            <a:r>
              <a:rPr lang="ru-RU" dirty="0" err="1"/>
              <a:t>отримувати</a:t>
            </a:r>
            <a:r>
              <a:rPr lang="ru-RU" dirty="0"/>
              <a:t> через конструктор.</a:t>
            </a:r>
          </a:p>
          <a:p>
            <a:pPr marL="358775"/>
            <a:r>
              <a:rPr lang="ru-RU" dirty="0" smtClean="0"/>
              <a:t>І</a:t>
            </a:r>
            <a:r>
              <a:rPr lang="ru-RU" dirty="0"/>
              <a:t>, </a:t>
            </a:r>
            <a:r>
              <a:rPr lang="ru-RU" dirty="0" err="1"/>
              <a:t>нарешті</a:t>
            </a:r>
            <a:r>
              <a:rPr lang="ru-RU" dirty="0"/>
              <a:t>, </a:t>
            </a:r>
            <a:r>
              <a:rPr lang="ru-RU" dirty="0" err="1"/>
              <a:t>реалізуйте</a:t>
            </a:r>
            <a:r>
              <a:rPr lang="ru-RU" dirty="0"/>
              <a:t> </a:t>
            </a:r>
            <a:r>
              <a:rPr lang="ru-RU" dirty="0" err="1"/>
              <a:t>основний</a:t>
            </a:r>
            <a:r>
              <a:rPr lang="ru-RU" dirty="0"/>
              <a:t> метод </a:t>
            </a:r>
            <a:r>
              <a:rPr lang="ru-RU" dirty="0" err="1"/>
              <a:t>команди</a:t>
            </a:r>
            <a:r>
              <a:rPr lang="ru-RU" dirty="0"/>
              <a:t>, </a:t>
            </a:r>
            <a:r>
              <a:rPr lang="ru-RU" dirty="0" err="1"/>
              <a:t>викликаючи</a:t>
            </a:r>
            <a:r>
              <a:rPr lang="ru-RU" dirty="0"/>
              <a:t> в </a:t>
            </a:r>
            <a:r>
              <a:rPr lang="ru-RU" dirty="0" err="1"/>
              <a:t>ньому</a:t>
            </a:r>
            <a:r>
              <a:rPr lang="ru-RU" dirty="0"/>
              <a:t> </a:t>
            </a:r>
            <a:r>
              <a:rPr lang="ru-RU" dirty="0" err="1"/>
              <a:t>ті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одержувача</a:t>
            </a:r>
            <a:r>
              <a:rPr lang="ru-RU" dirty="0"/>
              <a:t>.</a:t>
            </a:r>
          </a:p>
          <a:p>
            <a:r>
              <a:rPr lang="ru-RU" dirty="0" smtClean="0"/>
              <a:t>3.  Додайте </a:t>
            </a:r>
            <a:r>
              <a:rPr lang="ru-RU" dirty="0"/>
              <a:t>в </a:t>
            </a:r>
            <a:r>
              <a:rPr lang="ru-RU" dirty="0" err="1"/>
              <a:t>класи</a:t>
            </a:r>
            <a:r>
              <a:rPr lang="ru-RU" dirty="0"/>
              <a:t> </a:t>
            </a:r>
            <a:r>
              <a:rPr lang="ru-RU" dirty="0" err="1"/>
              <a:t>відправників</a:t>
            </a:r>
            <a:r>
              <a:rPr lang="ru-RU" dirty="0"/>
              <a:t> поля для </a:t>
            </a:r>
            <a:r>
              <a:rPr lang="ru-RU" dirty="0" err="1"/>
              <a:t>зберігання</a:t>
            </a:r>
            <a:r>
              <a:rPr lang="ru-RU" dirty="0"/>
              <a:t> команд. </a:t>
            </a:r>
            <a:r>
              <a:rPr lang="ru-RU" dirty="0" err="1"/>
              <a:t>Зазвичай</a:t>
            </a:r>
            <a:r>
              <a:rPr lang="ru-RU" dirty="0"/>
              <a:t> </a:t>
            </a:r>
            <a:r>
              <a:rPr lang="ru-RU" dirty="0" err="1"/>
              <a:t>об'єкти-відправники</a:t>
            </a:r>
            <a:r>
              <a:rPr lang="ru-RU" dirty="0"/>
              <a:t> </a:t>
            </a:r>
            <a:r>
              <a:rPr lang="ru-RU" dirty="0" err="1"/>
              <a:t>беруть</a:t>
            </a:r>
            <a:r>
              <a:rPr lang="ru-RU" dirty="0"/>
              <a:t> </a:t>
            </a:r>
            <a:r>
              <a:rPr lang="ru-RU" dirty="0" err="1"/>
              <a:t>готові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 команд </a:t>
            </a:r>
            <a:r>
              <a:rPr lang="ru-RU" dirty="0" err="1"/>
              <a:t>ззовні</a:t>
            </a:r>
            <a:r>
              <a:rPr lang="ru-RU" dirty="0"/>
              <a:t> - через конструктор </a:t>
            </a:r>
            <a:r>
              <a:rPr lang="ru-RU" dirty="0" err="1"/>
              <a:t>або</a:t>
            </a:r>
            <a:r>
              <a:rPr lang="ru-RU" dirty="0"/>
              <a:t> через </a:t>
            </a:r>
            <a:r>
              <a:rPr lang="ru-RU" dirty="0" err="1"/>
              <a:t>сетер</a:t>
            </a:r>
            <a:r>
              <a:rPr lang="ru-RU" dirty="0"/>
              <a:t> поля </a:t>
            </a:r>
            <a:r>
              <a:rPr lang="ru-RU" dirty="0" err="1"/>
              <a:t>команди</a:t>
            </a:r>
            <a:r>
              <a:rPr lang="ru-RU" dirty="0"/>
              <a:t>.</a:t>
            </a:r>
          </a:p>
          <a:p>
            <a:r>
              <a:rPr lang="ru-RU" dirty="0" smtClean="0"/>
              <a:t>4. </a:t>
            </a:r>
            <a:r>
              <a:rPr lang="ru-RU" dirty="0" err="1" smtClean="0"/>
              <a:t>Змініть</a:t>
            </a:r>
            <a:r>
              <a:rPr lang="ru-RU" dirty="0" smtClean="0"/>
              <a:t> </a:t>
            </a:r>
            <a:r>
              <a:rPr lang="ru-RU" dirty="0" err="1"/>
              <a:t>основний</a:t>
            </a:r>
            <a:r>
              <a:rPr lang="ru-RU" dirty="0"/>
              <a:t> код </a:t>
            </a:r>
            <a:r>
              <a:rPr lang="ru-RU" dirty="0" err="1"/>
              <a:t>відправників</a:t>
            </a:r>
            <a:r>
              <a:rPr lang="ru-RU" dirty="0"/>
              <a:t> так, </a:t>
            </a:r>
            <a:r>
              <a:rPr lang="ru-RU" dirty="0" err="1"/>
              <a:t>щоб</a:t>
            </a:r>
            <a:r>
              <a:rPr lang="ru-RU" dirty="0"/>
              <a:t> вони </a:t>
            </a:r>
            <a:r>
              <a:rPr lang="ru-RU" dirty="0" err="1"/>
              <a:t>делегували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дії</a:t>
            </a:r>
            <a:r>
              <a:rPr lang="ru-RU" dirty="0"/>
              <a:t> </a:t>
            </a:r>
            <a:r>
              <a:rPr lang="ru-RU" dirty="0" err="1"/>
              <a:t>команді</a:t>
            </a:r>
            <a:r>
              <a:rPr lang="ru-RU" dirty="0"/>
              <a:t>.</a:t>
            </a:r>
          </a:p>
          <a:p>
            <a:r>
              <a:rPr lang="ru-RU" dirty="0" smtClean="0"/>
              <a:t>5. Порядок </a:t>
            </a:r>
            <a:r>
              <a:rPr lang="ru-RU" dirty="0" err="1"/>
              <a:t>ініціалізації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 повинен </a:t>
            </a:r>
            <a:r>
              <a:rPr lang="ru-RU" dirty="0" err="1"/>
              <a:t>виглядати</a:t>
            </a:r>
            <a:r>
              <a:rPr lang="ru-RU" dirty="0"/>
              <a:t> так: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err="1"/>
              <a:t>Створюємо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 </a:t>
            </a:r>
            <a:r>
              <a:rPr lang="ru-RU" dirty="0" err="1"/>
              <a:t>одержувачів</a:t>
            </a:r>
            <a:r>
              <a:rPr lang="ru-RU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err="1"/>
              <a:t>Створюємо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 команд, </a:t>
            </a:r>
            <a:r>
              <a:rPr lang="ru-RU" dirty="0" err="1"/>
              <a:t>зв'язавши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з </a:t>
            </a:r>
            <a:r>
              <a:rPr lang="ru-RU" dirty="0" err="1"/>
              <a:t>одержувачами</a:t>
            </a:r>
            <a:r>
              <a:rPr lang="ru-RU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err="1"/>
              <a:t>Створюємо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 </a:t>
            </a:r>
            <a:r>
              <a:rPr lang="ru-RU" dirty="0" err="1"/>
              <a:t>відправників</a:t>
            </a:r>
            <a:r>
              <a:rPr lang="ru-RU" dirty="0"/>
              <a:t>, </a:t>
            </a:r>
            <a:r>
              <a:rPr lang="ru-RU" dirty="0" err="1"/>
              <a:t>зв'язавши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з командами.</a:t>
            </a:r>
          </a:p>
        </p:txBody>
      </p:sp>
    </p:spTree>
    <p:extLst>
      <p:ext uri="{BB962C8B-B14F-4D97-AF65-F5344CB8AC3E}">
        <p14:creationId xmlns:p14="http://schemas.microsoft.com/office/powerpoint/2010/main" val="2928213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Команда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Переваги і недоліки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33382" y="1432004"/>
            <a:ext cx="72534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>
                <a:solidFill>
                  <a:srgbClr val="0000CC"/>
                </a:solidFill>
              </a:rPr>
              <a:t>Прибирає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пряму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залежність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між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об'єктами</a:t>
            </a:r>
            <a:r>
              <a:rPr lang="ru-RU" dirty="0">
                <a:solidFill>
                  <a:srgbClr val="0000CC"/>
                </a:solidFill>
              </a:rPr>
              <a:t>, </a:t>
            </a:r>
            <a:r>
              <a:rPr lang="ru-RU" dirty="0" err="1">
                <a:solidFill>
                  <a:srgbClr val="0000CC"/>
                </a:solidFill>
              </a:rPr>
              <a:t>що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викликають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операції</a:t>
            </a:r>
            <a:r>
              <a:rPr lang="ru-RU" dirty="0">
                <a:solidFill>
                  <a:srgbClr val="0000CC"/>
                </a:solidFill>
              </a:rPr>
              <a:t>, і </a:t>
            </a:r>
            <a:r>
              <a:rPr lang="ru-RU" dirty="0" err="1">
                <a:solidFill>
                  <a:srgbClr val="0000CC"/>
                </a:solidFill>
              </a:rPr>
              <a:t>об'єктами</a:t>
            </a:r>
            <a:r>
              <a:rPr lang="ru-RU" dirty="0">
                <a:solidFill>
                  <a:srgbClr val="0000CC"/>
                </a:solidFill>
              </a:rPr>
              <a:t>, </a:t>
            </a:r>
            <a:r>
              <a:rPr lang="ru-RU" dirty="0" err="1">
                <a:solidFill>
                  <a:srgbClr val="0000CC"/>
                </a:solidFill>
              </a:rPr>
              <a:t>які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їх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безпосередньо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виконують</a:t>
            </a:r>
            <a:r>
              <a:rPr lang="ru-RU" dirty="0">
                <a:solidFill>
                  <a:srgbClr val="0000CC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0000CC"/>
                </a:solidFill>
              </a:rPr>
              <a:t>  </a:t>
            </a:r>
            <a:r>
              <a:rPr lang="ru-RU" dirty="0" err="1">
                <a:solidFill>
                  <a:srgbClr val="0000CC"/>
                </a:solidFill>
              </a:rPr>
              <a:t>Дозволяє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реалізувати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просту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скасування</a:t>
            </a:r>
            <a:r>
              <a:rPr lang="ru-RU" dirty="0">
                <a:solidFill>
                  <a:srgbClr val="0000CC"/>
                </a:solidFill>
              </a:rPr>
              <a:t> і повтор </a:t>
            </a:r>
            <a:r>
              <a:rPr lang="ru-RU" dirty="0" err="1">
                <a:solidFill>
                  <a:srgbClr val="0000CC"/>
                </a:solidFill>
              </a:rPr>
              <a:t>операцій</a:t>
            </a:r>
            <a:r>
              <a:rPr lang="ru-RU" dirty="0">
                <a:solidFill>
                  <a:srgbClr val="0000CC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0000CC"/>
                </a:solidFill>
              </a:rPr>
              <a:t>  </a:t>
            </a:r>
            <a:r>
              <a:rPr lang="ru-RU" dirty="0" err="1">
                <a:solidFill>
                  <a:srgbClr val="0000CC"/>
                </a:solidFill>
              </a:rPr>
              <a:t>Дозволяє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реалізувати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відкладений</a:t>
            </a:r>
            <a:r>
              <a:rPr lang="ru-RU" dirty="0">
                <a:solidFill>
                  <a:srgbClr val="0000CC"/>
                </a:solidFill>
              </a:rPr>
              <a:t> запуск </a:t>
            </a:r>
            <a:r>
              <a:rPr lang="ru-RU" dirty="0" err="1">
                <a:solidFill>
                  <a:srgbClr val="0000CC"/>
                </a:solidFill>
              </a:rPr>
              <a:t>операцій</a:t>
            </a:r>
            <a:r>
              <a:rPr lang="ru-RU" dirty="0">
                <a:solidFill>
                  <a:srgbClr val="0000CC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0000CC"/>
                </a:solidFill>
              </a:rPr>
              <a:t>  </a:t>
            </a:r>
            <a:r>
              <a:rPr lang="ru-RU" dirty="0" err="1">
                <a:solidFill>
                  <a:srgbClr val="0000CC"/>
                </a:solidFill>
              </a:rPr>
              <a:t>Дозволяє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збирати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складні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команди</a:t>
            </a:r>
            <a:r>
              <a:rPr lang="ru-RU" dirty="0">
                <a:solidFill>
                  <a:srgbClr val="0000CC"/>
                </a:solidFill>
              </a:rPr>
              <a:t> з </a:t>
            </a:r>
            <a:r>
              <a:rPr lang="ru-RU" dirty="0" err="1">
                <a:solidFill>
                  <a:srgbClr val="0000CC"/>
                </a:solidFill>
              </a:rPr>
              <a:t>простих</a:t>
            </a:r>
            <a:r>
              <a:rPr lang="ru-RU" dirty="0">
                <a:solidFill>
                  <a:srgbClr val="0000CC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0000CC"/>
                </a:solidFill>
              </a:rPr>
              <a:t>  </a:t>
            </a:r>
            <a:r>
              <a:rPr lang="ru-RU" dirty="0" err="1">
                <a:solidFill>
                  <a:srgbClr val="0000CC"/>
                </a:solidFill>
              </a:rPr>
              <a:t>Реалізує</a:t>
            </a:r>
            <a:r>
              <a:rPr lang="ru-RU" dirty="0">
                <a:solidFill>
                  <a:srgbClr val="0000CC"/>
                </a:solidFill>
              </a:rPr>
              <a:t> принцип </a:t>
            </a:r>
            <a:r>
              <a:rPr lang="ru-RU" dirty="0" err="1">
                <a:solidFill>
                  <a:srgbClr val="0000CC"/>
                </a:solidFill>
              </a:rPr>
              <a:t>відкритості</a:t>
            </a:r>
            <a:r>
              <a:rPr lang="ru-RU" dirty="0">
                <a:solidFill>
                  <a:srgbClr val="0000CC"/>
                </a:solidFill>
              </a:rPr>
              <a:t> / </a:t>
            </a:r>
            <a:r>
              <a:rPr lang="ru-RU" dirty="0" err="1">
                <a:solidFill>
                  <a:srgbClr val="0000CC"/>
                </a:solidFill>
              </a:rPr>
              <a:t>закритості</a:t>
            </a:r>
            <a:r>
              <a:rPr lang="ru-RU" dirty="0" smtClean="0">
                <a:solidFill>
                  <a:srgbClr val="0000CC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uk-UA" dirty="0">
              <a:solidFill>
                <a:srgbClr val="0000CC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ru-RU" dirty="0">
              <a:solidFill>
                <a:srgbClr val="0000CC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00CC"/>
                </a:solidFill>
              </a:rPr>
              <a:t>  </a:t>
            </a:r>
            <a:r>
              <a:rPr lang="ru-RU" dirty="0" err="1">
                <a:solidFill>
                  <a:srgbClr val="C00000"/>
                </a:solidFill>
              </a:rPr>
              <a:t>Ускладнює</a:t>
            </a:r>
            <a:r>
              <a:rPr lang="ru-RU" dirty="0">
                <a:solidFill>
                  <a:srgbClr val="C00000"/>
                </a:solidFill>
              </a:rPr>
              <a:t> код </a:t>
            </a:r>
            <a:r>
              <a:rPr lang="ru-RU" dirty="0" err="1">
                <a:solidFill>
                  <a:srgbClr val="C00000"/>
                </a:solidFill>
              </a:rPr>
              <a:t>програми</a:t>
            </a:r>
            <a:r>
              <a:rPr lang="ru-RU" dirty="0">
                <a:solidFill>
                  <a:srgbClr val="C00000"/>
                </a:solidFill>
              </a:rPr>
              <a:t> через </a:t>
            </a:r>
            <a:r>
              <a:rPr lang="ru-RU" dirty="0" err="1">
                <a:solidFill>
                  <a:srgbClr val="C00000"/>
                </a:solidFill>
              </a:rPr>
              <a:t>введення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безлічі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додаткових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класів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75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98357" y="158621"/>
            <a:ext cx="43639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dirty="0" smtClean="0"/>
              <a:t>Поведінкові </a:t>
            </a:r>
            <a:r>
              <a:rPr lang="uk-UA" sz="3600" b="1" dirty="0" err="1" smtClean="0"/>
              <a:t>патерни</a:t>
            </a:r>
            <a:endParaRPr lang="ru-RU" sz="3600" b="1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123568" y="1360957"/>
            <a:ext cx="20759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В</a:t>
            </a:r>
            <a:r>
              <a:rPr lang="ru-RU" dirty="0" err="1" smtClean="0"/>
              <a:t>ирішують</a:t>
            </a:r>
            <a:r>
              <a:rPr lang="ru-RU" dirty="0" smtClean="0"/>
              <a:t> </a:t>
            </a:r>
            <a:r>
              <a:rPr lang="ru-RU" dirty="0" err="1"/>
              <a:t>завдання</a:t>
            </a:r>
            <a:r>
              <a:rPr lang="ru-RU" dirty="0"/>
              <a:t> </a:t>
            </a:r>
            <a:r>
              <a:rPr lang="ru-RU" dirty="0" err="1" smtClean="0"/>
              <a:t>ефективно</a:t>
            </a:r>
            <a:r>
              <a:rPr lang="uk-UA" dirty="0" smtClean="0"/>
              <a:t>ї та</a:t>
            </a:r>
            <a:r>
              <a:rPr lang="ru-RU" dirty="0" smtClean="0"/>
              <a:t> </a:t>
            </a:r>
            <a:r>
              <a:rPr lang="ru-RU" dirty="0" err="1" smtClean="0"/>
              <a:t>безпечної</a:t>
            </a:r>
            <a:r>
              <a:rPr lang="ru-RU" dirty="0" smtClean="0"/>
              <a:t> </a:t>
            </a:r>
            <a:r>
              <a:rPr lang="ru-RU" dirty="0" err="1"/>
              <a:t>взаємодії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об'єктами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805" y="1037967"/>
            <a:ext cx="7401698" cy="541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32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</a:rPr>
              <a:t>3. </a:t>
            </a:r>
            <a:r>
              <a:rPr lang="ru-RU" sz="3200" b="1" dirty="0" err="1" smtClean="0">
                <a:solidFill>
                  <a:srgbClr val="C00000"/>
                </a:solidFill>
              </a:rPr>
              <a:t>Ітератор</a:t>
            </a:r>
            <a:r>
              <a:rPr lang="ru-RU" sz="3200" b="1" dirty="0" smtClean="0"/>
              <a:t>.</a:t>
            </a:r>
            <a:r>
              <a:rPr lang="ru-RU" sz="3200" b="1" dirty="0" smtClean="0">
                <a:solidFill>
                  <a:srgbClr val="C00000"/>
                </a:solidFill>
              </a:rPr>
              <a:t> Суть </a:t>
            </a:r>
            <a:r>
              <a:rPr lang="ru-RU" sz="3200" b="1" dirty="0" err="1" smtClean="0">
                <a:solidFill>
                  <a:srgbClr val="C00000"/>
                </a:solidFill>
              </a:rPr>
              <a:t>патерна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1848" y="1046887"/>
            <a:ext cx="85138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/>
              <a:t>Ітератор</a:t>
            </a:r>
            <a:r>
              <a:rPr lang="ru-RU" b="1" dirty="0" smtClean="0"/>
              <a:t> </a:t>
            </a:r>
            <a:r>
              <a:rPr lang="ru-RU" b="1" dirty="0"/>
              <a:t>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поведінковий</a:t>
            </a:r>
            <a:r>
              <a:rPr lang="ru-RU" dirty="0"/>
              <a:t> </a:t>
            </a:r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dirty="0" err="1"/>
              <a:t>проектування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дає</a:t>
            </a:r>
            <a:r>
              <a:rPr lang="ru-RU" dirty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послідовно</a:t>
            </a:r>
            <a:r>
              <a:rPr lang="ru-RU" dirty="0"/>
              <a:t> </a:t>
            </a:r>
            <a:r>
              <a:rPr lang="ru-RU" dirty="0" err="1"/>
              <a:t>обходити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</a:t>
            </a:r>
            <a:r>
              <a:rPr lang="ru-RU" dirty="0" err="1"/>
              <a:t>складових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, не </a:t>
            </a:r>
            <a:r>
              <a:rPr lang="ru-RU" dirty="0" err="1"/>
              <a:t>розкриваючи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внутрішнього</a:t>
            </a:r>
            <a:r>
              <a:rPr lang="ru-RU" dirty="0"/>
              <a:t> </a:t>
            </a:r>
            <a:r>
              <a:rPr lang="ru-RU" dirty="0" err="1"/>
              <a:t>подання</a:t>
            </a:r>
            <a:r>
              <a:rPr lang="ru-RU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80750" y="2155330"/>
            <a:ext cx="6096000" cy="3810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71848" y="1970664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sng" dirty="0">
                <a:solidFill>
                  <a:srgbClr val="0B0080"/>
                </a:solidFill>
                <a:latin typeface="Arial" panose="020B0604020202020204" pitchFamily="34" charset="0"/>
                <a:hlinkClick r:id="rId3"/>
              </a:rPr>
              <a:t>Iterator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046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Ітератор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Проблема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34680" y="1099236"/>
            <a:ext cx="3509319" cy="69249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13706" y="5202194"/>
            <a:ext cx="4409816" cy="117595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929995"/>
            <a:ext cx="56346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Колекції</a:t>
            </a:r>
            <a:r>
              <a:rPr lang="ru-RU" dirty="0"/>
              <a:t> - </a:t>
            </a:r>
            <a:r>
              <a:rPr lang="ru-RU" dirty="0" err="1"/>
              <a:t>найпоширеніша</a:t>
            </a:r>
            <a:r>
              <a:rPr lang="ru-RU" dirty="0"/>
              <a:t> структура </a:t>
            </a:r>
            <a:r>
              <a:rPr lang="ru-RU" dirty="0" err="1"/>
              <a:t>даних</a:t>
            </a:r>
            <a:r>
              <a:rPr lang="ru-RU" dirty="0"/>
              <a:t>, яку </a:t>
            </a:r>
            <a:r>
              <a:rPr lang="ru-RU" dirty="0" err="1"/>
              <a:t>ви</a:t>
            </a:r>
            <a:r>
              <a:rPr lang="ru-RU" dirty="0"/>
              <a:t> можете </a:t>
            </a:r>
            <a:r>
              <a:rPr lang="ru-RU" dirty="0" err="1"/>
              <a:t>зустріти</a:t>
            </a:r>
            <a:r>
              <a:rPr lang="ru-RU" dirty="0"/>
              <a:t> в </a:t>
            </a:r>
            <a:r>
              <a:rPr lang="ru-RU" dirty="0" err="1"/>
              <a:t>програмуванні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набір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, </a:t>
            </a:r>
            <a:r>
              <a:rPr lang="ru-RU" dirty="0" err="1"/>
              <a:t>зібраний</a:t>
            </a:r>
            <a:r>
              <a:rPr lang="ru-RU" dirty="0"/>
              <a:t> в одну купу з </a:t>
            </a:r>
            <a:r>
              <a:rPr lang="ru-RU" dirty="0" err="1"/>
              <a:t>якихось</a:t>
            </a:r>
            <a:r>
              <a:rPr lang="ru-RU" dirty="0"/>
              <a:t> </a:t>
            </a:r>
            <a:r>
              <a:rPr lang="ru-RU" dirty="0" err="1"/>
              <a:t>критеріям</a:t>
            </a:r>
            <a:r>
              <a:rPr lang="ru-RU" dirty="0"/>
              <a:t>.</a:t>
            </a:r>
          </a:p>
          <a:p>
            <a:r>
              <a:rPr lang="ru-RU" dirty="0" err="1"/>
              <a:t>Більшість</a:t>
            </a:r>
            <a:r>
              <a:rPr lang="ru-RU" dirty="0"/>
              <a:t> </a:t>
            </a:r>
            <a:r>
              <a:rPr lang="ru-RU" dirty="0" err="1"/>
              <a:t>колекцій</a:t>
            </a:r>
            <a:r>
              <a:rPr lang="ru-RU" dirty="0"/>
              <a:t> </a:t>
            </a:r>
            <a:r>
              <a:rPr lang="ru-RU" dirty="0" err="1"/>
              <a:t>виглядають</a:t>
            </a:r>
            <a:r>
              <a:rPr lang="ru-RU" dirty="0"/>
              <a:t> як </a:t>
            </a:r>
            <a:r>
              <a:rPr lang="ru-RU" dirty="0" err="1"/>
              <a:t>звичайний</a:t>
            </a:r>
            <a:r>
              <a:rPr lang="ru-RU" dirty="0"/>
              <a:t> список </a:t>
            </a:r>
            <a:r>
              <a:rPr lang="ru-RU" dirty="0" err="1"/>
              <a:t>елементів</a:t>
            </a:r>
            <a:r>
              <a:rPr lang="ru-RU" dirty="0"/>
              <a:t>. Але є й </a:t>
            </a:r>
            <a:r>
              <a:rPr lang="ru-RU" dirty="0" err="1"/>
              <a:t>екзотичні</a:t>
            </a:r>
            <a:r>
              <a:rPr lang="ru-RU" dirty="0"/>
              <a:t> </a:t>
            </a:r>
            <a:r>
              <a:rPr lang="ru-RU" dirty="0" err="1"/>
              <a:t>колекції</a:t>
            </a:r>
            <a:r>
              <a:rPr lang="ru-RU" dirty="0"/>
              <a:t>, </a:t>
            </a:r>
            <a:r>
              <a:rPr lang="ru-RU" dirty="0" err="1"/>
              <a:t>побудовані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дерев, </a:t>
            </a:r>
            <a:r>
              <a:rPr lang="ru-RU" dirty="0" err="1"/>
              <a:t>графів</a:t>
            </a:r>
            <a:r>
              <a:rPr lang="ru-RU" dirty="0"/>
              <a:t> та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складних</a:t>
            </a:r>
            <a:r>
              <a:rPr lang="ru-RU" dirty="0"/>
              <a:t> структур </a:t>
            </a:r>
            <a:r>
              <a:rPr lang="ru-RU" dirty="0" err="1"/>
              <a:t>даних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1706" y="2684321"/>
            <a:ext cx="91022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Але як </a:t>
            </a:r>
            <a:r>
              <a:rPr lang="ru-RU" dirty="0" err="1"/>
              <a:t>би</a:t>
            </a:r>
            <a:r>
              <a:rPr lang="ru-RU" dirty="0"/>
              <a:t> не </a:t>
            </a:r>
            <a:r>
              <a:rPr lang="ru-RU" dirty="0" err="1"/>
              <a:t>була</a:t>
            </a:r>
            <a:r>
              <a:rPr lang="ru-RU" dirty="0"/>
              <a:t> </a:t>
            </a:r>
            <a:r>
              <a:rPr lang="ru-RU" dirty="0" err="1"/>
              <a:t>структурована</a:t>
            </a:r>
            <a:r>
              <a:rPr lang="ru-RU" dirty="0"/>
              <a:t> </a:t>
            </a:r>
            <a:r>
              <a:rPr lang="ru-RU" dirty="0" err="1"/>
              <a:t>колекція</a:t>
            </a:r>
            <a:r>
              <a:rPr lang="ru-RU" dirty="0"/>
              <a:t>, </a:t>
            </a:r>
            <a:r>
              <a:rPr lang="ru-RU" dirty="0" err="1"/>
              <a:t>користувач</a:t>
            </a:r>
            <a:r>
              <a:rPr lang="ru-RU" dirty="0"/>
              <a:t> повинен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послідовно</a:t>
            </a:r>
            <a:r>
              <a:rPr lang="ru-RU" dirty="0"/>
              <a:t> </a:t>
            </a:r>
            <a:r>
              <a:rPr lang="ru-RU" dirty="0" err="1"/>
              <a:t>обходити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виробляти</a:t>
            </a:r>
            <a:r>
              <a:rPr lang="ru-RU" dirty="0"/>
              <a:t> з ними </a:t>
            </a:r>
            <a:r>
              <a:rPr lang="ru-RU" dirty="0" err="1"/>
              <a:t>якісь</a:t>
            </a:r>
            <a:r>
              <a:rPr lang="ru-RU" dirty="0"/>
              <a:t> </a:t>
            </a:r>
            <a:r>
              <a:rPr lang="ru-RU" dirty="0" err="1"/>
              <a:t>дії</a:t>
            </a:r>
            <a:r>
              <a:rPr lang="ru-RU" dirty="0"/>
              <a:t>.</a:t>
            </a:r>
          </a:p>
          <a:p>
            <a:r>
              <a:rPr lang="ru-RU" dirty="0" smtClean="0"/>
              <a:t>Але </a:t>
            </a:r>
            <a:r>
              <a:rPr lang="ru-RU" dirty="0" err="1"/>
              <a:t>яким</a:t>
            </a:r>
            <a:r>
              <a:rPr lang="ru-RU" dirty="0"/>
              <a:t> способом </a:t>
            </a:r>
            <a:r>
              <a:rPr lang="ru-RU" dirty="0" err="1"/>
              <a:t>слід</a:t>
            </a:r>
            <a:r>
              <a:rPr lang="ru-RU" dirty="0"/>
              <a:t> </a:t>
            </a:r>
            <a:r>
              <a:rPr lang="ru-RU" dirty="0" err="1"/>
              <a:t>переміщатися</a:t>
            </a:r>
            <a:r>
              <a:rPr lang="ru-RU" dirty="0"/>
              <a:t> по </a:t>
            </a:r>
            <a:r>
              <a:rPr lang="ru-RU" dirty="0" err="1"/>
              <a:t>складній</a:t>
            </a:r>
            <a:r>
              <a:rPr lang="ru-RU" dirty="0"/>
              <a:t> </a:t>
            </a:r>
            <a:r>
              <a:rPr lang="ru-RU" dirty="0" err="1"/>
              <a:t>структурі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? 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сьогодні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достатнім</a:t>
            </a:r>
            <a:r>
              <a:rPr lang="ru-RU" dirty="0"/>
              <a:t> </a:t>
            </a:r>
            <a:r>
              <a:rPr lang="ru-RU" dirty="0" err="1"/>
              <a:t>обхід</a:t>
            </a:r>
            <a:r>
              <a:rPr lang="ru-RU" dirty="0"/>
              <a:t> дерева в </a:t>
            </a:r>
            <a:r>
              <a:rPr lang="ru-RU" dirty="0" err="1"/>
              <a:t>глибину</a:t>
            </a:r>
            <a:r>
              <a:rPr lang="ru-RU" dirty="0"/>
              <a:t>, але завтра буде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переміщатися</a:t>
            </a:r>
            <a:r>
              <a:rPr lang="ru-RU" dirty="0"/>
              <a:t> по дереву в ширину. А на </a:t>
            </a:r>
            <a:r>
              <a:rPr lang="ru-RU" dirty="0" err="1"/>
              <a:t>наступному</a:t>
            </a:r>
            <a:r>
              <a:rPr lang="ru-RU" dirty="0"/>
              <a:t> </a:t>
            </a:r>
            <a:r>
              <a:rPr lang="ru-RU" dirty="0" err="1"/>
              <a:t>тижні</a:t>
            </a:r>
            <a:r>
              <a:rPr lang="ru-RU" dirty="0"/>
              <a:t> і того </a:t>
            </a:r>
            <a:r>
              <a:rPr lang="ru-RU" dirty="0" err="1"/>
              <a:t>гірше</a:t>
            </a:r>
            <a:r>
              <a:rPr lang="ru-RU" dirty="0"/>
              <a:t> - </a:t>
            </a:r>
            <a:r>
              <a:rPr lang="ru-RU" dirty="0" err="1"/>
              <a:t>знадобиться</a:t>
            </a:r>
            <a:r>
              <a:rPr lang="ru-RU" dirty="0"/>
              <a:t> </a:t>
            </a:r>
            <a:r>
              <a:rPr lang="ru-RU" dirty="0" err="1"/>
              <a:t>обхід</a:t>
            </a:r>
            <a:r>
              <a:rPr lang="ru-RU" dirty="0"/>
              <a:t> </a:t>
            </a:r>
            <a:r>
              <a:rPr lang="ru-RU" dirty="0" err="1"/>
              <a:t>колекції</a:t>
            </a:r>
            <a:r>
              <a:rPr lang="ru-RU" dirty="0"/>
              <a:t> у </a:t>
            </a:r>
            <a:r>
              <a:rPr lang="ru-RU" dirty="0" err="1"/>
              <a:t>випадковому</a:t>
            </a:r>
            <a:r>
              <a:rPr lang="ru-RU" dirty="0"/>
              <a:t> порядку.</a:t>
            </a:r>
          </a:p>
          <a:p>
            <a:r>
              <a:rPr lang="ru-RU" dirty="0" err="1"/>
              <a:t>Додаючи</a:t>
            </a:r>
            <a:r>
              <a:rPr lang="ru-RU" dirty="0"/>
              <a:t> все </a:t>
            </a:r>
            <a:r>
              <a:rPr lang="ru-RU" dirty="0" err="1"/>
              <a:t>нові</a:t>
            </a:r>
            <a:r>
              <a:rPr lang="ru-RU" dirty="0"/>
              <a:t> </a:t>
            </a:r>
            <a:r>
              <a:rPr lang="ru-RU" dirty="0" err="1"/>
              <a:t>алгоритми</a:t>
            </a:r>
            <a:r>
              <a:rPr lang="ru-RU" dirty="0"/>
              <a:t> в код </a:t>
            </a:r>
            <a:r>
              <a:rPr lang="ru-RU" dirty="0" err="1"/>
              <a:t>колекції</a:t>
            </a:r>
            <a:r>
              <a:rPr lang="ru-RU" dirty="0"/>
              <a:t>,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потроху</a:t>
            </a:r>
            <a:r>
              <a:rPr lang="ru-RU" dirty="0"/>
              <a:t> </a:t>
            </a:r>
            <a:r>
              <a:rPr lang="ru-RU" dirty="0" err="1"/>
              <a:t>розмивається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основну</a:t>
            </a:r>
            <a:r>
              <a:rPr lang="ru-RU" dirty="0"/>
              <a:t> </a:t>
            </a:r>
            <a:r>
              <a:rPr lang="ru-RU" dirty="0" err="1"/>
              <a:t>функцію</a:t>
            </a:r>
            <a:r>
              <a:rPr lang="ru-RU" dirty="0"/>
              <a:t>, яка </a:t>
            </a:r>
            <a:r>
              <a:rPr lang="ru-RU" dirty="0" err="1"/>
              <a:t>полягає</a:t>
            </a:r>
            <a:r>
              <a:rPr lang="ru-RU" dirty="0"/>
              <a:t> в </a:t>
            </a:r>
            <a:r>
              <a:rPr lang="ru-RU" dirty="0" err="1"/>
              <a:t>ефективному</a:t>
            </a:r>
            <a:r>
              <a:rPr lang="ru-RU" dirty="0"/>
              <a:t> </a:t>
            </a:r>
            <a:r>
              <a:rPr lang="ru-RU" dirty="0" err="1"/>
              <a:t>зберіганні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 </a:t>
            </a:r>
            <a:r>
              <a:rPr lang="ru-RU" dirty="0" err="1"/>
              <a:t>Деякі</a:t>
            </a:r>
            <a:r>
              <a:rPr lang="ru-RU" dirty="0"/>
              <a:t> </a:t>
            </a:r>
            <a:r>
              <a:rPr lang="ru-RU" dirty="0" err="1"/>
              <a:t>алгоритми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і </a:t>
            </a:r>
            <a:r>
              <a:rPr lang="ru-RU" dirty="0" err="1"/>
              <a:t>зовсім</a:t>
            </a:r>
            <a:r>
              <a:rPr lang="ru-RU" dirty="0"/>
              <a:t> </a:t>
            </a:r>
            <a:r>
              <a:rPr lang="ru-RU" dirty="0" err="1"/>
              <a:t>занадто</a:t>
            </a:r>
            <a:r>
              <a:rPr lang="ru-RU" dirty="0"/>
              <a:t> «</a:t>
            </a:r>
            <a:r>
              <a:rPr lang="ru-RU" dirty="0" err="1"/>
              <a:t>заточені</a:t>
            </a:r>
            <a:r>
              <a:rPr lang="ru-RU" dirty="0"/>
              <a:t>» </a:t>
            </a:r>
            <a:r>
              <a:rPr lang="ru-RU" dirty="0" err="1"/>
              <a:t>під</a:t>
            </a:r>
            <a:r>
              <a:rPr lang="ru-RU" dirty="0"/>
              <a:t> </a:t>
            </a:r>
            <a:r>
              <a:rPr lang="ru-RU" dirty="0" err="1"/>
              <a:t>певний</a:t>
            </a:r>
            <a:r>
              <a:rPr lang="ru-RU" dirty="0"/>
              <a:t> </a:t>
            </a:r>
            <a:r>
              <a:rPr lang="ru-RU" dirty="0" err="1"/>
              <a:t>додаток</a:t>
            </a:r>
            <a:r>
              <a:rPr lang="ru-RU" dirty="0"/>
              <a:t> і </a:t>
            </a:r>
            <a:r>
              <a:rPr lang="ru-RU" dirty="0" err="1"/>
              <a:t>виглядати</a:t>
            </a:r>
            <a:r>
              <a:rPr lang="ru-RU" dirty="0"/>
              <a:t> дико в </a:t>
            </a:r>
            <a:r>
              <a:rPr lang="ru-RU" dirty="0" err="1"/>
              <a:t>загальному</a:t>
            </a:r>
            <a:r>
              <a:rPr lang="ru-RU" dirty="0"/>
              <a:t> </a:t>
            </a:r>
            <a:r>
              <a:rPr lang="ru-RU" dirty="0" err="1"/>
              <a:t>класі</a:t>
            </a:r>
            <a:r>
              <a:rPr lang="ru-RU" dirty="0"/>
              <a:t> </a:t>
            </a:r>
            <a:r>
              <a:rPr lang="ru-RU" dirty="0" err="1"/>
              <a:t>колекції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5289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Ітератор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Рішення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27418" y="1210961"/>
            <a:ext cx="2720020" cy="319602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33632" y="1210961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Ідея</a:t>
            </a:r>
            <a:r>
              <a:rPr lang="ru-RU" dirty="0"/>
              <a:t> паттерна </a:t>
            </a:r>
            <a:r>
              <a:rPr lang="ru-RU" dirty="0" err="1" smtClean="0"/>
              <a:t>Ітератор</a:t>
            </a:r>
            <a:r>
              <a:rPr lang="ru-RU" dirty="0" smtClean="0"/>
              <a:t> </a:t>
            </a:r>
            <a:r>
              <a:rPr lang="ru-RU" dirty="0" err="1"/>
              <a:t>полягає</a:t>
            </a:r>
            <a:r>
              <a:rPr lang="ru-RU" dirty="0"/>
              <a:t> в тому,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винести</a:t>
            </a:r>
            <a:r>
              <a:rPr lang="ru-RU" dirty="0"/>
              <a:t> </a:t>
            </a:r>
            <a:r>
              <a:rPr lang="ru-RU" dirty="0" err="1"/>
              <a:t>поведінку</a:t>
            </a:r>
            <a:r>
              <a:rPr lang="ru-RU" dirty="0"/>
              <a:t> обходу </a:t>
            </a:r>
            <a:r>
              <a:rPr lang="ru-RU" dirty="0" err="1"/>
              <a:t>колекції</a:t>
            </a:r>
            <a:r>
              <a:rPr lang="ru-RU" dirty="0"/>
              <a:t> з </a:t>
            </a:r>
            <a:r>
              <a:rPr lang="ru-RU" dirty="0" err="1"/>
              <a:t>самої</a:t>
            </a:r>
            <a:r>
              <a:rPr lang="ru-RU" dirty="0"/>
              <a:t> </a:t>
            </a:r>
            <a:r>
              <a:rPr lang="ru-RU" dirty="0" err="1"/>
              <a:t>колекції</a:t>
            </a:r>
            <a:r>
              <a:rPr lang="ru-RU" dirty="0"/>
              <a:t> в </a:t>
            </a:r>
            <a:r>
              <a:rPr lang="ru-RU" dirty="0" err="1"/>
              <a:t>окремий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err="1"/>
              <a:t>Об'єкт-ітератор</a:t>
            </a:r>
            <a:r>
              <a:rPr lang="ru-RU" dirty="0"/>
              <a:t> буде </a:t>
            </a:r>
            <a:r>
              <a:rPr lang="ru-RU" dirty="0" err="1"/>
              <a:t>відстежувати</a:t>
            </a:r>
            <a:r>
              <a:rPr lang="ru-RU" dirty="0"/>
              <a:t> стан обходу, </a:t>
            </a:r>
            <a:r>
              <a:rPr lang="ru-RU" dirty="0" err="1"/>
              <a:t>поточну</a:t>
            </a:r>
            <a:r>
              <a:rPr lang="ru-RU" dirty="0"/>
              <a:t> </a:t>
            </a:r>
            <a:r>
              <a:rPr lang="ru-RU" dirty="0" err="1"/>
              <a:t>позицію</a:t>
            </a:r>
            <a:r>
              <a:rPr lang="ru-RU" dirty="0"/>
              <a:t> в </a:t>
            </a:r>
            <a:r>
              <a:rPr lang="ru-RU" dirty="0" err="1"/>
              <a:t>колекції</a:t>
            </a:r>
            <a:r>
              <a:rPr lang="ru-RU" dirty="0"/>
              <a:t> і </a:t>
            </a:r>
            <a:r>
              <a:rPr lang="ru-RU" dirty="0" err="1"/>
              <a:t>скільки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залишилося</a:t>
            </a:r>
            <a:r>
              <a:rPr lang="ru-RU" dirty="0"/>
              <a:t> </a:t>
            </a:r>
            <a:r>
              <a:rPr lang="ru-RU" dirty="0" err="1"/>
              <a:t>обійти</a:t>
            </a:r>
            <a:r>
              <a:rPr lang="ru-RU" dirty="0"/>
              <a:t>. Одну і ту ж </a:t>
            </a:r>
            <a:r>
              <a:rPr lang="ru-RU" dirty="0" err="1"/>
              <a:t>колекцію</a:t>
            </a:r>
            <a:r>
              <a:rPr lang="ru-RU" dirty="0"/>
              <a:t> </a:t>
            </a:r>
            <a:r>
              <a:rPr lang="ru-RU" dirty="0" err="1"/>
              <a:t>зможуть</a:t>
            </a:r>
            <a:r>
              <a:rPr lang="ru-RU" dirty="0"/>
              <a:t> </a:t>
            </a:r>
            <a:r>
              <a:rPr lang="ru-RU" dirty="0" err="1"/>
              <a:t>одночасно</a:t>
            </a:r>
            <a:r>
              <a:rPr lang="ru-RU" dirty="0"/>
              <a:t> </a:t>
            </a:r>
            <a:r>
              <a:rPr lang="ru-RU" dirty="0" err="1"/>
              <a:t>обходити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ітератори</a:t>
            </a:r>
            <a:r>
              <a:rPr lang="ru-RU" dirty="0"/>
              <a:t>, а сама </a:t>
            </a:r>
            <a:r>
              <a:rPr lang="ru-RU" dirty="0" err="1"/>
              <a:t>колекція</a:t>
            </a:r>
            <a:r>
              <a:rPr lang="ru-RU" dirty="0"/>
              <a:t> не буде </a:t>
            </a:r>
            <a:r>
              <a:rPr lang="ru-RU" dirty="0" err="1"/>
              <a:t>навіть</a:t>
            </a:r>
            <a:r>
              <a:rPr lang="ru-RU" dirty="0"/>
              <a:t> знати про </a:t>
            </a:r>
            <a:r>
              <a:rPr lang="ru-RU" dirty="0" err="1"/>
              <a:t>це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До того ж,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 smtClean="0"/>
              <a:t>знадобиться</a:t>
            </a:r>
            <a:r>
              <a:rPr lang="ru-RU" dirty="0" smtClean="0"/>
              <a:t> </a:t>
            </a:r>
            <a:r>
              <a:rPr lang="ru-RU" dirty="0" err="1"/>
              <a:t>додати</a:t>
            </a:r>
            <a:r>
              <a:rPr lang="ru-RU" dirty="0"/>
              <a:t> </a:t>
            </a:r>
            <a:r>
              <a:rPr lang="ru-RU" dirty="0" err="1"/>
              <a:t>новий</a:t>
            </a:r>
            <a:r>
              <a:rPr lang="ru-RU" dirty="0"/>
              <a:t> </a:t>
            </a:r>
            <a:r>
              <a:rPr lang="ru-RU" dirty="0" err="1"/>
              <a:t>спосіб</a:t>
            </a:r>
            <a:r>
              <a:rPr lang="ru-RU" dirty="0"/>
              <a:t> обходу,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окремий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ітератора</a:t>
            </a:r>
            <a:r>
              <a:rPr lang="ru-RU" dirty="0"/>
              <a:t>, не </a:t>
            </a:r>
            <a:r>
              <a:rPr lang="ru-RU" dirty="0" err="1"/>
              <a:t>змінюючи</a:t>
            </a:r>
            <a:r>
              <a:rPr lang="ru-RU" dirty="0"/>
              <a:t> </a:t>
            </a:r>
            <a:r>
              <a:rPr lang="ru-RU" dirty="0" err="1"/>
              <a:t>існуючий</a:t>
            </a:r>
            <a:r>
              <a:rPr lang="ru-RU" dirty="0"/>
              <a:t> код </a:t>
            </a:r>
            <a:r>
              <a:rPr lang="ru-RU" dirty="0" err="1"/>
              <a:t>колекції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6275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Ітератор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Структура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4491" y="1099751"/>
            <a:ext cx="3755018" cy="336387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976183"/>
            <a:ext cx="2990335" cy="83099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 smtClean="0"/>
              <a:t>1. </a:t>
            </a:r>
            <a:r>
              <a:rPr lang="ru-RU" sz="1600" dirty="0" err="1" smtClean="0"/>
              <a:t>Ітератор</a:t>
            </a:r>
            <a:r>
              <a:rPr lang="ru-RU" sz="1600" dirty="0" smtClean="0"/>
              <a:t> </a:t>
            </a:r>
            <a:r>
              <a:rPr lang="ru-RU" sz="1600" dirty="0" err="1"/>
              <a:t>описує</a:t>
            </a:r>
            <a:r>
              <a:rPr lang="ru-RU" sz="1600" dirty="0"/>
              <a:t> </a:t>
            </a:r>
            <a:r>
              <a:rPr lang="ru-RU" sz="1600" dirty="0" err="1"/>
              <a:t>інтерфейс</a:t>
            </a:r>
            <a:r>
              <a:rPr lang="ru-RU" sz="1600" dirty="0"/>
              <a:t> для доступу та обходу </a:t>
            </a:r>
            <a:r>
              <a:rPr lang="ru-RU" sz="1600" dirty="0" err="1"/>
              <a:t>елементів</a:t>
            </a:r>
            <a:r>
              <a:rPr lang="ru-RU" sz="1600" dirty="0"/>
              <a:t> </a:t>
            </a:r>
            <a:r>
              <a:rPr lang="ru-RU" sz="1600" dirty="0" err="1"/>
              <a:t>колекції</a:t>
            </a:r>
            <a:r>
              <a:rPr lang="ru-RU" sz="1600" dirty="0"/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2045210"/>
            <a:ext cx="2792627" cy="230832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 smtClean="0"/>
              <a:t>2. </a:t>
            </a:r>
            <a:r>
              <a:rPr lang="ru-RU" sz="1600" dirty="0" err="1" smtClean="0"/>
              <a:t>Конкретний</a:t>
            </a:r>
            <a:r>
              <a:rPr lang="ru-RU" sz="1600" dirty="0" smtClean="0"/>
              <a:t> </a:t>
            </a:r>
            <a:r>
              <a:rPr lang="ru-RU" sz="1600" dirty="0"/>
              <a:t>итератор </a:t>
            </a:r>
            <a:r>
              <a:rPr lang="ru-RU" sz="1600" dirty="0" err="1"/>
              <a:t>реалізує</a:t>
            </a:r>
            <a:r>
              <a:rPr lang="ru-RU" sz="1600" dirty="0"/>
              <a:t> алгоритм обходу </a:t>
            </a:r>
            <a:r>
              <a:rPr lang="ru-RU" sz="1600" dirty="0" err="1"/>
              <a:t>якоїсь</a:t>
            </a:r>
            <a:r>
              <a:rPr lang="ru-RU" sz="1600" dirty="0"/>
              <a:t> </a:t>
            </a:r>
            <a:r>
              <a:rPr lang="ru-RU" sz="1600" dirty="0" err="1"/>
              <a:t>конкретної</a:t>
            </a:r>
            <a:r>
              <a:rPr lang="ru-RU" sz="1600" dirty="0"/>
              <a:t> </a:t>
            </a:r>
            <a:r>
              <a:rPr lang="ru-RU" sz="1600" dirty="0" err="1"/>
              <a:t>колекції</a:t>
            </a:r>
            <a:r>
              <a:rPr lang="ru-RU" sz="1600" dirty="0"/>
              <a:t>. </a:t>
            </a:r>
            <a:r>
              <a:rPr lang="ru-RU" sz="1600" dirty="0" err="1"/>
              <a:t>Об'єкт</a:t>
            </a:r>
            <a:r>
              <a:rPr lang="ru-RU" sz="1600" dirty="0"/>
              <a:t> </a:t>
            </a:r>
            <a:r>
              <a:rPr lang="ru-RU" sz="1600" dirty="0" err="1"/>
              <a:t>ітератора</a:t>
            </a:r>
            <a:r>
              <a:rPr lang="ru-RU" sz="1600" dirty="0"/>
              <a:t> повинен сам </a:t>
            </a:r>
            <a:r>
              <a:rPr lang="ru-RU" sz="1600" dirty="0" err="1"/>
              <a:t>відстежувати</a:t>
            </a:r>
            <a:r>
              <a:rPr lang="ru-RU" sz="1600" dirty="0"/>
              <a:t> </a:t>
            </a:r>
            <a:r>
              <a:rPr lang="ru-RU" sz="1600" dirty="0" err="1"/>
              <a:t>поточну</a:t>
            </a:r>
            <a:r>
              <a:rPr lang="ru-RU" sz="1600" dirty="0"/>
              <a:t> </a:t>
            </a:r>
            <a:r>
              <a:rPr lang="ru-RU" sz="1600" dirty="0" err="1"/>
              <a:t>позицію</a:t>
            </a:r>
            <a:r>
              <a:rPr lang="ru-RU" sz="1600" dirty="0"/>
              <a:t> при </a:t>
            </a:r>
            <a:r>
              <a:rPr lang="ru-RU" sz="1600" dirty="0" err="1"/>
              <a:t>обході</a:t>
            </a:r>
            <a:r>
              <a:rPr lang="ru-RU" sz="1600" dirty="0"/>
              <a:t> </a:t>
            </a:r>
            <a:r>
              <a:rPr lang="ru-RU" sz="1600" dirty="0" err="1"/>
              <a:t>колекції</a:t>
            </a:r>
            <a:r>
              <a:rPr lang="ru-RU" sz="1600" dirty="0"/>
              <a:t>, </a:t>
            </a:r>
            <a:r>
              <a:rPr lang="ru-RU" sz="1600" dirty="0" err="1"/>
              <a:t>щоб</a:t>
            </a:r>
            <a:r>
              <a:rPr lang="ru-RU" sz="1600" dirty="0"/>
              <a:t> </a:t>
            </a:r>
            <a:r>
              <a:rPr lang="ru-RU" sz="1600" dirty="0" err="1"/>
              <a:t>окремі</a:t>
            </a:r>
            <a:r>
              <a:rPr lang="ru-RU" sz="1600" dirty="0"/>
              <a:t> </a:t>
            </a:r>
            <a:r>
              <a:rPr lang="ru-RU" sz="1600" dirty="0" err="1"/>
              <a:t>ітератори</a:t>
            </a:r>
            <a:r>
              <a:rPr lang="ru-RU" sz="1600" dirty="0"/>
              <a:t> могли </a:t>
            </a:r>
            <a:r>
              <a:rPr lang="ru-RU" sz="1600" dirty="0" err="1"/>
              <a:t>обходити</a:t>
            </a:r>
            <a:r>
              <a:rPr lang="ru-RU" sz="1600" dirty="0"/>
              <a:t> одну і ту ж </a:t>
            </a:r>
            <a:r>
              <a:rPr lang="ru-RU" sz="1600" dirty="0" err="1"/>
              <a:t>колекцію</a:t>
            </a:r>
            <a:r>
              <a:rPr lang="ru-RU" sz="1600" dirty="0"/>
              <a:t> </a:t>
            </a:r>
            <a:r>
              <a:rPr lang="ru-RU" sz="1600" dirty="0" err="1"/>
              <a:t>незалежно</a:t>
            </a:r>
            <a:endParaRPr lang="ru-RU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549081" y="1099751"/>
            <a:ext cx="2594919" cy="246221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 smtClean="0"/>
              <a:t>3. </a:t>
            </a:r>
            <a:r>
              <a:rPr lang="ru-RU" sz="1400" dirty="0" err="1" smtClean="0"/>
              <a:t>Колекція</a:t>
            </a:r>
            <a:r>
              <a:rPr lang="ru-RU" sz="1400" dirty="0" smtClean="0"/>
              <a:t> </a:t>
            </a:r>
            <a:r>
              <a:rPr lang="ru-RU" sz="1400" dirty="0" err="1"/>
              <a:t>описує</a:t>
            </a:r>
            <a:r>
              <a:rPr lang="ru-RU" sz="1400" dirty="0"/>
              <a:t> </a:t>
            </a:r>
            <a:r>
              <a:rPr lang="ru-RU" sz="1400" dirty="0" err="1"/>
              <a:t>інтерфейс</a:t>
            </a:r>
            <a:r>
              <a:rPr lang="ru-RU" sz="1400" dirty="0"/>
              <a:t> </a:t>
            </a:r>
            <a:r>
              <a:rPr lang="ru-RU" sz="1400" dirty="0" err="1"/>
              <a:t>отримання</a:t>
            </a:r>
            <a:r>
              <a:rPr lang="ru-RU" sz="1400" dirty="0"/>
              <a:t> </a:t>
            </a:r>
            <a:r>
              <a:rPr lang="ru-RU" sz="1400" dirty="0" err="1"/>
              <a:t>ітератора</a:t>
            </a:r>
            <a:r>
              <a:rPr lang="ru-RU" sz="1400" dirty="0"/>
              <a:t> з </a:t>
            </a:r>
            <a:r>
              <a:rPr lang="ru-RU" sz="1400" dirty="0" err="1"/>
              <a:t>колекції</a:t>
            </a:r>
            <a:r>
              <a:rPr lang="ru-RU" sz="1400" dirty="0"/>
              <a:t>. Як ми </a:t>
            </a:r>
            <a:r>
              <a:rPr lang="ru-RU" sz="1400" dirty="0" err="1"/>
              <a:t>вже</a:t>
            </a:r>
            <a:r>
              <a:rPr lang="ru-RU" sz="1400" dirty="0"/>
              <a:t> говорили, </a:t>
            </a:r>
            <a:r>
              <a:rPr lang="ru-RU" sz="1400" dirty="0" err="1"/>
              <a:t>колекції</a:t>
            </a:r>
            <a:r>
              <a:rPr lang="ru-RU" sz="1400" dirty="0"/>
              <a:t> не </a:t>
            </a:r>
            <a:r>
              <a:rPr lang="ru-RU" sz="1400" dirty="0" err="1"/>
              <a:t>завжди</a:t>
            </a:r>
            <a:r>
              <a:rPr lang="ru-RU" sz="1400" dirty="0"/>
              <a:t> є списком. </a:t>
            </a:r>
            <a:r>
              <a:rPr lang="ru-RU" sz="1400" dirty="0" err="1"/>
              <a:t>Це</a:t>
            </a:r>
            <a:r>
              <a:rPr lang="ru-RU" sz="1400" dirty="0"/>
              <a:t> </a:t>
            </a:r>
            <a:r>
              <a:rPr lang="ru-RU" sz="1400" dirty="0" err="1"/>
              <a:t>може</a:t>
            </a:r>
            <a:r>
              <a:rPr lang="ru-RU" sz="1400" dirty="0"/>
              <a:t> бути і база </a:t>
            </a:r>
            <a:r>
              <a:rPr lang="ru-RU" sz="1400" dirty="0" err="1"/>
              <a:t>даних</a:t>
            </a:r>
            <a:r>
              <a:rPr lang="ru-RU" sz="1400" dirty="0"/>
              <a:t>, і </a:t>
            </a:r>
            <a:r>
              <a:rPr lang="ru-RU" sz="1400" dirty="0" err="1"/>
              <a:t>віддалене</a:t>
            </a:r>
            <a:r>
              <a:rPr lang="ru-RU" sz="1400" dirty="0"/>
              <a:t> API, і </a:t>
            </a:r>
            <a:r>
              <a:rPr lang="ru-RU" sz="1400" dirty="0" err="1"/>
              <a:t>навіть</a:t>
            </a:r>
            <a:r>
              <a:rPr lang="ru-RU" sz="1400" dirty="0"/>
              <a:t> дерево </a:t>
            </a:r>
            <a:r>
              <a:rPr lang="ru-RU" sz="1400" dirty="0" err="1"/>
              <a:t>компонувальником</a:t>
            </a:r>
            <a:r>
              <a:rPr lang="ru-RU" sz="1400" dirty="0"/>
              <a:t>. Тому сама </a:t>
            </a:r>
            <a:r>
              <a:rPr lang="ru-RU" sz="1400" dirty="0" err="1"/>
              <a:t>колекція</a:t>
            </a:r>
            <a:r>
              <a:rPr lang="ru-RU" sz="1400" dirty="0"/>
              <a:t> </a:t>
            </a:r>
            <a:r>
              <a:rPr lang="ru-RU" sz="1400" dirty="0" err="1"/>
              <a:t>може</a:t>
            </a:r>
            <a:r>
              <a:rPr lang="ru-RU" sz="1400" dirty="0"/>
              <a:t> </a:t>
            </a:r>
            <a:r>
              <a:rPr lang="ru-RU" sz="1400" dirty="0" err="1"/>
              <a:t>створювати</a:t>
            </a:r>
            <a:r>
              <a:rPr lang="ru-RU" sz="1400" dirty="0"/>
              <a:t> </a:t>
            </a:r>
            <a:r>
              <a:rPr lang="ru-RU" sz="1400" dirty="0" err="1"/>
              <a:t>ітератори</a:t>
            </a:r>
            <a:r>
              <a:rPr lang="ru-RU" sz="1400" dirty="0"/>
              <a:t>, так як вона </a:t>
            </a:r>
            <a:r>
              <a:rPr lang="ru-RU" sz="1400" dirty="0" err="1"/>
              <a:t>знає</a:t>
            </a:r>
            <a:r>
              <a:rPr lang="ru-RU" sz="1400" dirty="0"/>
              <a:t>, </a:t>
            </a:r>
            <a:r>
              <a:rPr lang="ru-RU" sz="1400" dirty="0" err="1"/>
              <a:t>які</a:t>
            </a:r>
            <a:r>
              <a:rPr lang="ru-RU" sz="1400" dirty="0"/>
              <a:t> </a:t>
            </a:r>
            <a:r>
              <a:rPr lang="ru-RU" sz="1400" dirty="0" err="1"/>
              <a:t>саме</a:t>
            </a:r>
            <a:r>
              <a:rPr lang="ru-RU" sz="1400" dirty="0"/>
              <a:t> </a:t>
            </a:r>
            <a:r>
              <a:rPr lang="ru-RU" sz="1400" dirty="0" err="1"/>
              <a:t>ітератори</a:t>
            </a:r>
            <a:r>
              <a:rPr lang="ru-RU" sz="1400" dirty="0"/>
              <a:t> </a:t>
            </a:r>
            <a:r>
              <a:rPr lang="ru-RU" sz="1400" dirty="0" err="1"/>
              <a:t>здатні</a:t>
            </a:r>
            <a:r>
              <a:rPr lang="ru-RU" sz="1400" dirty="0"/>
              <a:t> з нею </a:t>
            </a:r>
            <a:r>
              <a:rPr lang="ru-RU" sz="1400" dirty="0" err="1"/>
              <a:t>працювати</a:t>
            </a:r>
            <a:r>
              <a:rPr lang="ru-RU" sz="1400" dirty="0"/>
              <a:t>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549081" y="3698625"/>
            <a:ext cx="2594919" cy="280076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 smtClean="0"/>
              <a:t>4. Конкретна </a:t>
            </a:r>
            <a:r>
              <a:rPr lang="ru-RU" sz="1600" dirty="0" err="1"/>
              <a:t>колекція</a:t>
            </a:r>
            <a:r>
              <a:rPr lang="ru-RU" sz="1600" dirty="0"/>
              <a:t> </a:t>
            </a:r>
            <a:r>
              <a:rPr lang="ru-RU" sz="1600" dirty="0" err="1"/>
              <a:t>повертає</a:t>
            </a:r>
            <a:r>
              <a:rPr lang="ru-RU" sz="1600" dirty="0"/>
              <a:t> </a:t>
            </a:r>
            <a:r>
              <a:rPr lang="ru-RU" sz="1600" dirty="0" err="1"/>
              <a:t>новий</a:t>
            </a:r>
            <a:r>
              <a:rPr lang="ru-RU" sz="1600" dirty="0"/>
              <a:t> </a:t>
            </a:r>
            <a:r>
              <a:rPr lang="ru-RU" sz="1600" dirty="0" err="1"/>
              <a:t>екземпляр</a:t>
            </a:r>
            <a:r>
              <a:rPr lang="ru-RU" sz="1600" dirty="0"/>
              <a:t> </a:t>
            </a:r>
            <a:r>
              <a:rPr lang="ru-RU" sz="1600" dirty="0" err="1"/>
              <a:t>певного</a:t>
            </a:r>
            <a:r>
              <a:rPr lang="ru-RU" sz="1600" dirty="0"/>
              <a:t> конкретного </a:t>
            </a:r>
            <a:r>
              <a:rPr lang="ru-RU" sz="1600" dirty="0" err="1"/>
              <a:t>ітератора</a:t>
            </a:r>
            <a:r>
              <a:rPr lang="ru-RU" sz="1600" dirty="0"/>
              <a:t>, </a:t>
            </a:r>
            <a:r>
              <a:rPr lang="ru-RU" sz="1600" dirty="0" err="1"/>
              <a:t>зв'язавши</a:t>
            </a:r>
            <a:r>
              <a:rPr lang="ru-RU" sz="1600" dirty="0"/>
              <a:t> </a:t>
            </a:r>
            <a:r>
              <a:rPr lang="ru-RU" sz="1600" dirty="0" err="1"/>
              <a:t>його</a:t>
            </a:r>
            <a:r>
              <a:rPr lang="ru-RU" sz="1600" dirty="0"/>
              <a:t> з </a:t>
            </a:r>
            <a:r>
              <a:rPr lang="ru-RU" sz="1600" dirty="0" err="1"/>
              <a:t>поточним</a:t>
            </a:r>
            <a:r>
              <a:rPr lang="ru-RU" sz="1600" dirty="0"/>
              <a:t> </a:t>
            </a:r>
            <a:r>
              <a:rPr lang="ru-RU" sz="1600" dirty="0" err="1"/>
              <a:t>об'єктом</a:t>
            </a:r>
            <a:r>
              <a:rPr lang="ru-RU" sz="1600" dirty="0"/>
              <a:t> </a:t>
            </a:r>
            <a:r>
              <a:rPr lang="ru-RU" sz="1600" dirty="0" err="1"/>
              <a:t>колекції</a:t>
            </a:r>
            <a:r>
              <a:rPr lang="ru-RU" sz="1600" dirty="0"/>
              <a:t>. </a:t>
            </a:r>
            <a:r>
              <a:rPr lang="ru-RU" sz="1600" dirty="0" err="1"/>
              <a:t>Зверніть</a:t>
            </a:r>
            <a:r>
              <a:rPr lang="ru-RU" sz="1600" dirty="0"/>
              <a:t> </a:t>
            </a:r>
            <a:r>
              <a:rPr lang="ru-RU" sz="1600" dirty="0" err="1"/>
              <a:t>увагу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сигнатура методу </a:t>
            </a:r>
            <a:r>
              <a:rPr lang="ru-RU" sz="1600" dirty="0" err="1"/>
              <a:t>повертає</a:t>
            </a:r>
            <a:r>
              <a:rPr lang="ru-RU" sz="1600" dirty="0"/>
              <a:t> </a:t>
            </a:r>
            <a:r>
              <a:rPr lang="ru-RU" sz="1600" dirty="0" err="1"/>
              <a:t>інтерфейс</a:t>
            </a:r>
            <a:r>
              <a:rPr lang="ru-RU" sz="1600" dirty="0"/>
              <a:t> </a:t>
            </a:r>
            <a:r>
              <a:rPr lang="ru-RU" sz="1600" dirty="0" err="1"/>
              <a:t>ітератора</a:t>
            </a:r>
            <a:r>
              <a:rPr lang="ru-RU" sz="1600" dirty="0"/>
              <a:t>. </a:t>
            </a:r>
            <a:r>
              <a:rPr lang="ru-RU" sz="1600" dirty="0" err="1"/>
              <a:t>Це</a:t>
            </a:r>
            <a:r>
              <a:rPr lang="ru-RU" sz="1600" dirty="0"/>
              <a:t> </a:t>
            </a:r>
            <a:r>
              <a:rPr lang="ru-RU" sz="1600" dirty="0" err="1"/>
              <a:t>дозволяє</a:t>
            </a:r>
            <a:r>
              <a:rPr lang="ru-RU" sz="1600" dirty="0"/>
              <a:t> </a:t>
            </a:r>
            <a:r>
              <a:rPr lang="ru-RU" sz="1600" dirty="0" err="1"/>
              <a:t>клієнтові</a:t>
            </a:r>
            <a:r>
              <a:rPr lang="ru-RU" sz="1600" dirty="0"/>
              <a:t> не </a:t>
            </a:r>
            <a:r>
              <a:rPr lang="ru-RU" sz="1600" dirty="0" err="1"/>
              <a:t>залежати</a:t>
            </a:r>
            <a:r>
              <a:rPr lang="ru-RU" sz="1600" dirty="0"/>
              <a:t> </a:t>
            </a:r>
            <a:r>
              <a:rPr lang="ru-RU" sz="1600" dirty="0" err="1"/>
              <a:t>від</a:t>
            </a:r>
            <a:r>
              <a:rPr lang="ru-RU" sz="1600" dirty="0"/>
              <a:t> </a:t>
            </a:r>
            <a:r>
              <a:rPr lang="ru-RU" sz="1600" dirty="0" err="1"/>
              <a:t>конкретних</a:t>
            </a:r>
            <a:r>
              <a:rPr lang="ru-RU" sz="1600" dirty="0"/>
              <a:t> </a:t>
            </a:r>
            <a:r>
              <a:rPr lang="ru-RU" sz="1600" dirty="0" err="1"/>
              <a:t>класів</a:t>
            </a:r>
            <a:r>
              <a:rPr lang="ru-RU" sz="1600" dirty="0"/>
              <a:t> </a:t>
            </a:r>
            <a:r>
              <a:rPr lang="ru-RU" sz="1600" dirty="0" err="1"/>
              <a:t>ітераторів</a:t>
            </a:r>
            <a:endParaRPr lang="ru-RU" sz="16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72994" y="4602378"/>
            <a:ext cx="6067168" cy="181588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 smtClean="0"/>
              <a:t>5. </a:t>
            </a:r>
            <a:r>
              <a:rPr lang="ru-RU" sz="1600" dirty="0" err="1" smtClean="0"/>
              <a:t>Клієнт</a:t>
            </a:r>
            <a:r>
              <a:rPr lang="ru-RU" sz="1600" dirty="0" smtClean="0"/>
              <a:t> </a:t>
            </a:r>
            <a:r>
              <a:rPr lang="ru-RU" sz="1600" dirty="0" err="1"/>
              <a:t>працює</a:t>
            </a:r>
            <a:r>
              <a:rPr lang="ru-RU" sz="1600" dirty="0"/>
              <a:t> з </a:t>
            </a:r>
            <a:r>
              <a:rPr lang="ru-RU" sz="1600" dirty="0" err="1"/>
              <a:t>усіма</a:t>
            </a:r>
            <a:r>
              <a:rPr lang="ru-RU" sz="1600" dirty="0"/>
              <a:t> </a:t>
            </a:r>
            <a:r>
              <a:rPr lang="ru-RU" sz="1600" dirty="0" err="1"/>
              <a:t>об'єктами</a:t>
            </a:r>
            <a:r>
              <a:rPr lang="ru-RU" sz="1600" dirty="0"/>
              <a:t> через </a:t>
            </a:r>
            <a:r>
              <a:rPr lang="ru-RU" sz="1600" dirty="0" err="1"/>
              <a:t>інтерфейси</a:t>
            </a:r>
            <a:r>
              <a:rPr lang="ru-RU" sz="1600" dirty="0"/>
              <a:t> </a:t>
            </a:r>
            <a:r>
              <a:rPr lang="ru-RU" sz="1600" dirty="0" err="1"/>
              <a:t>колекції</a:t>
            </a:r>
            <a:r>
              <a:rPr lang="ru-RU" sz="1600" dirty="0"/>
              <a:t> і </a:t>
            </a:r>
            <a:r>
              <a:rPr lang="ru-RU" sz="1600" dirty="0" err="1"/>
              <a:t>ітератора</a:t>
            </a:r>
            <a:r>
              <a:rPr lang="ru-RU" sz="1600" dirty="0"/>
              <a:t>. Так </a:t>
            </a:r>
            <a:r>
              <a:rPr lang="ru-RU" sz="1600" dirty="0" err="1"/>
              <a:t>клієнтський</a:t>
            </a:r>
            <a:r>
              <a:rPr lang="ru-RU" sz="1600" dirty="0"/>
              <a:t> код не </a:t>
            </a:r>
            <a:r>
              <a:rPr lang="ru-RU" sz="1600" dirty="0" err="1"/>
              <a:t>залежить</a:t>
            </a:r>
            <a:r>
              <a:rPr lang="ru-RU" sz="1600" dirty="0"/>
              <a:t> </a:t>
            </a:r>
            <a:r>
              <a:rPr lang="ru-RU" sz="1600" dirty="0" err="1"/>
              <a:t>від</a:t>
            </a:r>
            <a:r>
              <a:rPr lang="ru-RU" sz="1600" dirty="0"/>
              <a:t> </a:t>
            </a:r>
            <a:r>
              <a:rPr lang="ru-RU" sz="1600" dirty="0" err="1"/>
              <a:t>конкретних</a:t>
            </a:r>
            <a:r>
              <a:rPr lang="ru-RU" sz="1600" dirty="0"/>
              <a:t> </a:t>
            </a:r>
            <a:r>
              <a:rPr lang="ru-RU" sz="1600" dirty="0" err="1"/>
              <a:t>класів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дозволяє</a:t>
            </a:r>
            <a:r>
              <a:rPr lang="ru-RU" sz="1600" dirty="0"/>
              <a:t> </a:t>
            </a:r>
            <a:r>
              <a:rPr lang="ru-RU" sz="1600" dirty="0" err="1"/>
              <a:t>застосовувати</a:t>
            </a:r>
            <a:r>
              <a:rPr lang="ru-RU" sz="1600" dirty="0"/>
              <a:t> </a:t>
            </a:r>
            <a:r>
              <a:rPr lang="ru-RU" sz="1600" dirty="0" err="1"/>
              <a:t>різні</a:t>
            </a:r>
            <a:r>
              <a:rPr lang="ru-RU" sz="1600" dirty="0"/>
              <a:t> </a:t>
            </a:r>
            <a:r>
              <a:rPr lang="ru-RU" sz="1600" dirty="0" err="1"/>
              <a:t>ітератори</a:t>
            </a:r>
            <a:r>
              <a:rPr lang="ru-RU" sz="1600" dirty="0"/>
              <a:t>, не </a:t>
            </a:r>
            <a:r>
              <a:rPr lang="ru-RU" sz="1600" dirty="0" err="1"/>
              <a:t>змінюючи</a:t>
            </a:r>
            <a:r>
              <a:rPr lang="ru-RU" sz="1600" dirty="0"/>
              <a:t> </a:t>
            </a:r>
            <a:r>
              <a:rPr lang="ru-RU" sz="1600" dirty="0" err="1"/>
              <a:t>існуючий</a:t>
            </a:r>
            <a:r>
              <a:rPr lang="ru-RU" sz="1600" dirty="0"/>
              <a:t> код </a:t>
            </a:r>
            <a:r>
              <a:rPr lang="ru-RU" sz="1600" dirty="0" err="1"/>
              <a:t>програми</a:t>
            </a:r>
            <a:r>
              <a:rPr lang="ru-RU" sz="1600" dirty="0"/>
              <a:t>.</a:t>
            </a:r>
          </a:p>
          <a:p>
            <a:r>
              <a:rPr lang="ru-RU" sz="1600" dirty="0"/>
              <a:t>У </a:t>
            </a:r>
            <a:r>
              <a:rPr lang="ru-RU" sz="1600" dirty="0" err="1"/>
              <a:t>загальному</a:t>
            </a:r>
            <a:r>
              <a:rPr lang="ru-RU" sz="1600" dirty="0"/>
              <a:t> </a:t>
            </a:r>
            <a:r>
              <a:rPr lang="ru-RU" sz="1600" dirty="0" err="1"/>
              <a:t>випадку</a:t>
            </a:r>
            <a:r>
              <a:rPr lang="ru-RU" sz="1600" dirty="0"/>
              <a:t> </a:t>
            </a:r>
            <a:r>
              <a:rPr lang="ru-RU" sz="1600" dirty="0" err="1"/>
              <a:t>клієнти</a:t>
            </a:r>
            <a:r>
              <a:rPr lang="ru-RU" sz="1600" dirty="0"/>
              <a:t> не </a:t>
            </a:r>
            <a:r>
              <a:rPr lang="ru-RU" sz="1600" dirty="0" err="1"/>
              <a:t>створюють</a:t>
            </a:r>
            <a:r>
              <a:rPr lang="ru-RU" sz="1600" dirty="0"/>
              <a:t> </a:t>
            </a:r>
            <a:r>
              <a:rPr lang="ru-RU" sz="1600" dirty="0" err="1"/>
              <a:t>об'єкти</a:t>
            </a:r>
            <a:r>
              <a:rPr lang="ru-RU" sz="1600" dirty="0"/>
              <a:t> </a:t>
            </a:r>
            <a:r>
              <a:rPr lang="ru-RU" sz="1600" dirty="0" err="1"/>
              <a:t>ітераторів</a:t>
            </a:r>
            <a:r>
              <a:rPr lang="ru-RU" sz="1600" dirty="0"/>
              <a:t>, а </a:t>
            </a:r>
            <a:r>
              <a:rPr lang="ru-RU" sz="1600" dirty="0" err="1"/>
              <a:t>отримують</a:t>
            </a:r>
            <a:r>
              <a:rPr lang="ru-RU" sz="1600" dirty="0"/>
              <a:t> </a:t>
            </a:r>
            <a:r>
              <a:rPr lang="ru-RU" sz="1600" dirty="0" err="1"/>
              <a:t>їх</a:t>
            </a:r>
            <a:r>
              <a:rPr lang="ru-RU" sz="1600" dirty="0"/>
              <a:t> з </a:t>
            </a:r>
            <a:r>
              <a:rPr lang="ru-RU" sz="1600" dirty="0" err="1"/>
              <a:t>колекцій</a:t>
            </a:r>
            <a:r>
              <a:rPr lang="ru-RU" sz="1600" dirty="0"/>
              <a:t>. </a:t>
            </a:r>
            <a:r>
              <a:rPr lang="ru-RU" sz="1600" dirty="0" err="1"/>
              <a:t>Проте</a:t>
            </a:r>
            <a:r>
              <a:rPr lang="ru-RU" sz="1600" dirty="0"/>
              <a:t>, </a:t>
            </a:r>
            <a:r>
              <a:rPr lang="ru-RU" sz="1600" dirty="0" err="1"/>
              <a:t>якщо</a:t>
            </a:r>
            <a:r>
              <a:rPr lang="ru-RU" sz="1600" dirty="0"/>
              <a:t> </a:t>
            </a:r>
            <a:r>
              <a:rPr lang="ru-RU" sz="1600" dirty="0" err="1"/>
              <a:t>клієнту</a:t>
            </a:r>
            <a:r>
              <a:rPr lang="ru-RU" sz="1600" dirty="0"/>
              <a:t> </a:t>
            </a:r>
            <a:r>
              <a:rPr lang="ru-RU" sz="1600" dirty="0" err="1"/>
              <a:t>потрібен</a:t>
            </a:r>
            <a:r>
              <a:rPr lang="ru-RU" sz="1600" dirty="0"/>
              <a:t> </a:t>
            </a:r>
            <a:r>
              <a:rPr lang="ru-RU" sz="1600" dirty="0" err="1"/>
              <a:t>спеціальний</a:t>
            </a:r>
            <a:r>
              <a:rPr lang="ru-RU" sz="1600" dirty="0"/>
              <a:t> итератор, </a:t>
            </a:r>
            <a:r>
              <a:rPr lang="ru-RU" sz="1600" dirty="0" err="1"/>
              <a:t>він</a:t>
            </a:r>
            <a:r>
              <a:rPr lang="ru-RU" sz="1600" dirty="0"/>
              <a:t> </a:t>
            </a:r>
            <a:r>
              <a:rPr lang="ru-RU" sz="1600" dirty="0" err="1"/>
              <a:t>завжди</a:t>
            </a:r>
            <a:r>
              <a:rPr lang="ru-RU" sz="1600" dirty="0"/>
              <a:t> </a:t>
            </a:r>
            <a:r>
              <a:rPr lang="ru-RU" sz="1600" dirty="0" err="1"/>
              <a:t>може</a:t>
            </a:r>
            <a:r>
              <a:rPr lang="ru-RU" sz="1600" dirty="0"/>
              <a:t> </a:t>
            </a:r>
            <a:r>
              <a:rPr lang="ru-RU" sz="1600" dirty="0" err="1"/>
              <a:t>створити</a:t>
            </a:r>
            <a:r>
              <a:rPr lang="ru-RU" sz="1600" dirty="0"/>
              <a:t> </a:t>
            </a:r>
            <a:r>
              <a:rPr lang="ru-RU" sz="1600" dirty="0" err="1"/>
              <a:t>його</a:t>
            </a:r>
            <a:r>
              <a:rPr lang="ru-RU" sz="1600" dirty="0"/>
              <a:t> </a:t>
            </a:r>
            <a:r>
              <a:rPr lang="ru-RU" sz="1600" dirty="0" err="1"/>
              <a:t>самостійно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725089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Ітератор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29549" y="1225791"/>
            <a:ext cx="4414451" cy="463517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8772" y="1028082"/>
            <a:ext cx="47295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У </a:t>
            </a:r>
            <a:r>
              <a:rPr lang="ru-RU" sz="1600" dirty="0" err="1"/>
              <a:t>цьому</a:t>
            </a:r>
            <a:r>
              <a:rPr lang="ru-RU" sz="1600" dirty="0"/>
              <a:t> </a:t>
            </a:r>
            <a:r>
              <a:rPr lang="ru-RU" sz="1600" dirty="0" err="1"/>
              <a:t>прикладі</a:t>
            </a:r>
            <a:r>
              <a:rPr lang="ru-RU" sz="1600" dirty="0"/>
              <a:t> </a:t>
            </a:r>
            <a:r>
              <a:rPr lang="ru-RU" sz="1600" dirty="0" err="1"/>
              <a:t>патерн</a:t>
            </a:r>
            <a:r>
              <a:rPr lang="ru-RU" sz="1600" dirty="0"/>
              <a:t> Итератор </a:t>
            </a:r>
            <a:r>
              <a:rPr lang="ru-RU" sz="1600" dirty="0" err="1"/>
              <a:t>використовується</a:t>
            </a:r>
            <a:r>
              <a:rPr lang="ru-RU" sz="1600" dirty="0"/>
              <a:t> для </a:t>
            </a:r>
            <a:r>
              <a:rPr lang="ru-RU" sz="1600" dirty="0" err="1"/>
              <a:t>реалізації</a:t>
            </a:r>
            <a:r>
              <a:rPr lang="ru-RU" sz="1600" dirty="0"/>
              <a:t> обходу </a:t>
            </a:r>
            <a:r>
              <a:rPr lang="ru-RU" sz="1600" dirty="0" err="1"/>
              <a:t>нестандартної</a:t>
            </a:r>
            <a:r>
              <a:rPr lang="ru-RU" sz="1600" dirty="0"/>
              <a:t> </a:t>
            </a:r>
            <a:r>
              <a:rPr lang="ru-RU" sz="1600" dirty="0" err="1"/>
              <a:t>колекції</a:t>
            </a:r>
            <a:r>
              <a:rPr lang="ru-RU" sz="1600" dirty="0"/>
              <a:t>, яка </a:t>
            </a:r>
            <a:r>
              <a:rPr lang="ru-RU" sz="1600" dirty="0" err="1"/>
              <a:t>інкапсулює</a:t>
            </a:r>
            <a:r>
              <a:rPr lang="ru-RU" sz="1600" dirty="0"/>
              <a:t> доступ до </a:t>
            </a:r>
            <a:r>
              <a:rPr lang="ru-RU" sz="1600" dirty="0" err="1"/>
              <a:t>соціального</a:t>
            </a:r>
            <a:r>
              <a:rPr lang="ru-RU" sz="1600" dirty="0"/>
              <a:t> графу </a:t>
            </a:r>
            <a:r>
              <a:rPr lang="ru-RU" sz="1600" dirty="0" err="1"/>
              <a:t>Facebook</a:t>
            </a:r>
            <a:r>
              <a:rPr lang="ru-RU" sz="1600" dirty="0"/>
              <a:t>. </a:t>
            </a:r>
            <a:r>
              <a:rPr lang="ru-RU" sz="1600" dirty="0" err="1"/>
              <a:t>Колекція</a:t>
            </a:r>
            <a:r>
              <a:rPr lang="ru-RU" sz="1600" dirty="0"/>
              <a:t> </a:t>
            </a:r>
            <a:r>
              <a:rPr lang="ru-RU" sz="1600" dirty="0" err="1"/>
              <a:t>надає</a:t>
            </a:r>
            <a:r>
              <a:rPr lang="ru-RU" sz="1600" dirty="0"/>
              <a:t> </a:t>
            </a:r>
            <a:r>
              <a:rPr lang="ru-RU" sz="1600" dirty="0" err="1"/>
              <a:t>кілька</a:t>
            </a:r>
            <a:r>
              <a:rPr lang="ru-RU" sz="1600" dirty="0"/>
              <a:t> </a:t>
            </a:r>
            <a:r>
              <a:rPr lang="ru-RU" sz="1600" dirty="0" err="1"/>
              <a:t>ітераторів</a:t>
            </a:r>
            <a:r>
              <a:rPr lang="ru-RU" sz="1600" dirty="0"/>
              <a:t>, </a:t>
            </a:r>
            <a:r>
              <a:rPr lang="ru-RU" sz="1600" dirty="0" err="1"/>
              <a:t>які</a:t>
            </a:r>
            <a:r>
              <a:rPr lang="ru-RU" sz="1600" dirty="0"/>
              <a:t> </a:t>
            </a:r>
            <a:r>
              <a:rPr lang="ru-RU" sz="1600" dirty="0" err="1"/>
              <a:t>можуть</a:t>
            </a:r>
            <a:r>
              <a:rPr lang="ru-RU" sz="1600" dirty="0"/>
              <a:t> </a:t>
            </a:r>
            <a:r>
              <a:rPr lang="ru-RU" sz="1600" dirty="0" err="1"/>
              <a:t>по-різному</a:t>
            </a:r>
            <a:r>
              <a:rPr lang="ru-RU" sz="1600" dirty="0"/>
              <a:t> </a:t>
            </a:r>
            <a:r>
              <a:rPr lang="ru-RU" sz="1600" dirty="0" err="1"/>
              <a:t>обходити</a:t>
            </a:r>
            <a:r>
              <a:rPr lang="ru-RU" sz="1600" dirty="0"/>
              <a:t> </a:t>
            </a:r>
            <a:r>
              <a:rPr lang="ru-RU" sz="1600" dirty="0" err="1"/>
              <a:t>профілі</a:t>
            </a:r>
            <a:r>
              <a:rPr lang="ru-RU" sz="1600" dirty="0"/>
              <a:t> людей.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8772" y="2597742"/>
            <a:ext cx="475271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Так, итератор </a:t>
            </a:r>
            <a:r>
              <a:rPr lang="ru-RU" sz="1600" dirty="0" err="1"/>
              <a:t>друзів</a:t>
            </a:r>
            <a:r>
              <a:rPr lang="ru-RU" sz="1600" dirty="0"/>
              <a:t> </a:t>
            </a:r>
            <a:r>
              <a:rPr lang="ru-RU" sz="1600" dirty="0" err="1"/>
              <a:t>перебирає</a:t>
            </a:r>
            <a:r>
              <a:rPr lang="ru-RU" sz="1600" dirty="0"/>
              <a:t> </a:t>
            </a:r>
            <a:r>
              <a:rPr lang="ru-RU" sz="1600" dirty="0" err="1"/>
              <a:t>всіх</a:t>
            </a:r>
            <a:r>
              <a:rPr lang="ru-RU" sz="1600" dirty="0"/>
              <a:t> </a:t>
            </a:r>
            <a:r>
              <a:rPr lang="ru-RU" sz="1600" dirty="0" err="1"/>
              <a:t>друзів</a:t>
            </a:r>
            <a:r>
              <a:rPr lang="ru-RU" sz="1600" dirty="0"/>
              <a:t> </a:t>
            </a:r>
            <a:r>
              <a:rPr lang="ru-RU" sz="1600" dirty="0" err="1"/>
              <a:t>профілю</a:t>
            </a:r>
            <a:r>
              <a:rPr lang="ru-RU" sz="1600" dirty="0"/>
              <a:t>, а итератор </a:t>
            </a:r>
            <a:r>
              <a:rPr lang="ru-RU" sz="1600" dirty="0" err="1"/>
              <a:t>колег</a:t>
            </a:r>
            <a:r>
              <a:rPr lang="ru-RU" sz="1600" dirty="0"/>
              <a:t> - </a:t>
            </a:r>
            <a:r>
              <a:rPr lang="ru-RU" sz="1600" dirty="0" err="1"/>
              <a:t>фільтрує</a:t>
            </a:r>
            <a:r>
              <a:rPr lang="ru-RU" sz="1600" dirty="0"/>
              <a:t> </a:t>
            </a:r>
            <a:r>
              <a:rPr lang="ru-RU" sz="1600" dirty="0" err="1"/>
              <a:t>друзів</a:t>
            </a:r>
            <a:r>
              <a:rPr lang="ru-RU" sz="1600" dirty="0"/>
              <a:t> за </a:t>
            </a:r>
            <a:r>
              <a:rPr lang="ru-RU" sz="1600" dirty="0" err="1"/>
              <a:t>належністю</a:t>
            </a:r>
            <a:r>
              <a:rPr lang="ru-RU" sz="1600" dirty="0"/>
              <a:t> до </a:t>
            </a:r>
            <a:r>
              <a:rPr lang="ru-RU" sz="1600" dirty="0" err="1"/>
              <a:t>компанії</a:t>
            </a:r>
            <a:r>
              <a:rPr lang="ru-RU" sz="1600" dirty="0"/>
              <a:t> </a:t>
            </a:r>
            <a:r>
              <a:rPr lang="ru-RU" sz="1600" dirty="0" err="1"/>
              <a:t>профілю</a:t>
            </a:r>
            <a:r>
              <a:rPr lang="ru-RU" sz="1600" dirty="0"/>
              <a:t>. Все </a:t>
            </a:r>
            <a:r>
              <a:rPr lang="ru-RU" sz="1600" dirty="0" err="1"/>
              <a:t>ітератори</a:t>
            </a:r>
            <a:r>
              <a:rPr lang="ru-RU" sz="1600" dirty="0"/>
              <a:t> </a:t>
            </a:r>
            <a:r>
              <a:rPr lang="ru-RU" sz="1600" dirty="0" err="1"/>
              <a:t>реалізують</a:t>
            </a:r>
            <a:r>
              <a:rPr lang="ru-RU" sz="1600" dirty="0"/>
              <a:t> </a:t>
            </a:r>
            <a:r>
              <a:rPr lang="ru-RU" sz="1600" dirty="0" err="1"/>
              <a:t>спільний</a:t>
            </a:r>
            <a:r>
              <a:rPr lang="ru-RU" sz="1600" dirty="0"/>
              <a:t> </a:t>
            </a:r>
            <a:r>
              <a:rPr lang="ru-RU" sz="1600" dirty="0" err="1"/>
              <a:t>інтерфейс</a:t>
            </a:r>
            <a:r>
              <a:rPr lang="ru-RU" sz="1600" dirty="0"/>
              <a:t>, </a:t>
            </a:r>
            <a:r>
              <a:rPr lang="ru-RU" sz="1600" dirty="0" err="1"/>
              <a:t>який</a:t>
            </a:r>
            <a:r>
              <a:rPr lang="ru-RU" sz="1600" dirty="0"/>
              <a:t> </a:t>
            </a:r>
            <a:r>
              <a:rPr lang="ru-RU" sz="1600" dirty="0" err="1"/>
              <a:t>дозволяє</a:t>
            </a:r>
            <a:r>
              <a:rPr lang="ru-RU" sz="1600" dirty="0"/>
              <a:t> </a:t>
            </a:r>
            <a:r>
              <a:rPr lang="ru-RU" sz="1600" dirty="0" err="1"/>
              <a:t>клієнтам</a:t>
            </a:r>
            <a:r>
              <a:rPr lang="ru-RU" sz="1600" dirty="0"/>
              <a:t> </a:t>
            </a:r>
            <a:r>
              <a:rPr lang="ru-RU" sz="1600" dirty="0" err="1"/>
              <a:t>працювати</a:t>
            </a:r>
            <a:r>
              <a:rPr lang="ru-RU" sz="1600" dirty="0"/>
              <a:t> з </a:t>
            </a:r>
            <a:r>
              <a:rPr lang="ru-RU" sz="1600" dirty="0" err="1"/>
              <a:t>профілями</a:t>
            </a:r>
            <a:r>
              <a:rPr lang="ru-RU" sz="1600" dirty="0"/>
              <a:t>, не </a:t>
            </a:r>
            <a:r>
              <a:rPr lang="ru-RU" sz="1600" dirty="0" err="1"/>
              <a:t>вникаючи</a:t>
            </a:r>
            <a:r>
              <a:rPr lang="ru-RU" sz="1600" dirty="0"/>
              <a:t> в </a:t>
            </a:r>
            <a:r>
              <a:rPr lang="ru-RU" sz="1600" dirty="0" err="1"/>
              <a:t>деталі</a:t>
            </a:r>
            <a:r>
              <a:rPr lang="ru-RU" sz="1600" dirty="0"/>
              <a:t> </a:t>
            </a:r>
            <a:r>
              <a:rPr lang="ru-RU" sz="1600" dirty="0" err="1"/>
              <a:t>роботи</a:t>
            </a:r>
            <a:r>
              <a:rPr lang="ru-RU" sz="1600" dirty="0"/>
              <a:t> з </a:t>
            </a:r>
            <a:r>
              <a:rPr lang="ru-RU" sz="1600" dirty="0" err="1"/>
              <a:t>соціальною</a:t>
            </a:r>
            <a:r>
              <a:rPr lang="ru-RU" sz="1600" dirty="0"/>
              <a:t> мережею (</a:t>
            </a:r>
            <a:r>
              <a:rPr lang="ru-RU" sz="1600" dirty="0" err="1"/>
              <a:t>наприклад</a:t>
            </a:r>
            <a:r>
              <a:rPr lang="ru-RU" sz="1600" dirty="0"/>
              <a:t>, в </a:t>
            </a:r>
            <a:r>
              <a:rPr lang="ru-RU" sz="1600" dirty="0" err="1"/>
              <a:t>авторизацію</a:t>
            </a:r>
            <a:r>
              <a:rPr lang="ru-RU" sz="1600" dirty="0"/>
              <a:t>, </a:t>
            </a:r>
            <a:r>
              <a:rPr lang="ru-RU" sz="1600" dirty="0" err="1"/>
              <a:t>відправку</a:t>
            </a:r>
            <a:r>
              <a:rPr lang="ru-RU" sz="1600" dirty="0"/>
              <a:t> REST-</a:t>
            </a:r>
            <a:r>
              <a:rPr lang="ru-RU" sz="1600" dirty="0" err="1"/>
              <a:t>запитів</a:t>
            </a:r>
            <a:r>
              <a:rPr lang="ru-RU" sz="1600" dirty="0"/>
              <a:t> і т. Д.)</a:t>
            </a:r>
          </a:p>
          <a:p>
            <a:endParaRPr lang="ru-RU" sz="1600" dirty="0"/>
          </a:p>
          <a:p>
            <a:r>
              <a:rPr lang="ru-RU" sz="1600" dirty="0" err="1"/>
              <a:t>Крім</a:t>
            </a:r>
            <a:r>
              <a:rPr lang="ru-RU" sz="1600" dirty="0"/>
              <a:t> того, Итератор </a:t>
            </a:r>
            <a:r>
              <a:rPr lang="ru-RU" sz="1600" dirty="0" err="1"/>
              <a:t>позбавляє</a:t>
            </a:r>
            <a:r>
              <a:rPr lang="ru-RU" sz="1600" dirty="0"/>
              <a:t> код </a:t>
            </a:r>
            <a:r>
              <a:rPr lang="ru-RU" sz="1600" dirty="0" err="1"/>
              <a:t>від</a:t>
            </a:r>
            <a:r>
              <a:rPr lang="ru-RU" sz="1600" dirty="0"/>
              <a:t> </a:t>
            </a:r>
            <a:r>
              <a:rPr lang="ru-RU" sz="1600" dirty="0" err="1"/>
              <a:t>прив'язки</a:t>
            </a:r>
            <a:r>
              <a:rPr lang="ru-RU" sz="1600" dirty="0"/>
              <a:t> до </a:t>
            </a:r>
            <a:r>
              <a:rPr lang="ru-RU" sz="1600" dirty="0" err="1"/>
              <a:t>конкретних</a:t>
            </a:r>
            <a:r>
              <a:rPr lang="ru-RU" sz="1600" dirty="0"/>
              <a:t> </a:t>
            </a:r>
            <a:r>
              <a:rPr lang="ru-RU" sz="1600" dirty="0" err="1"/>
              <a:t>класах</a:t>
            </a:r>
            <a:r>
              <a:rPr lang="ru-RU" sz="1600" dirty="0"/>
              <a:t> </a:t>
            </a:r>
            <a:r>
              <a:rPr lang="ru-RU" sz="1600" dirty="0" err="1"/>
              <a:t>колекцій</a:t>
            </a:r>
            <a:r>
              <a:rPr lang="ru-RU" sz="1600" dirty="0"/>
              <a:t>. </a:t>
            </a:r>
            <a:r>
              <a:rPr lang="ru-RU" sz="1600" dirty="0" err="1"/>
              <a:t>Це</a:t>
            </a:r>
            <a:r>
              <a:rPr lang="ru-RU" sz="1600" dirty="0"/>
              <a:t> </a:t>
            </a:r>
            <a:r>
              <a:rPr lang="ru-RU" sz="1600" dirty="0" err="1"/>
              <a:t>дозволяє</a:t>
            </a:r>
            <a:r>
              <a:rPr lang="ru-RU" sz="1600" dirty="0"/>
              <a:t> </a:t>
            </a:r>
            <a:r>
              <a:rPr lang="ru-RU" sz="1600" dirty="0" err="1"/>
              <a:t>додати</a:t>
            </a:r>
            <a:r>
              <a:rPr lang="ru-RU" sz="1600" dirty="0"/>
              <a:t> </a:t>
            </a:r>
            <a:r>
              <a:rPr lang="ru-RU" sz="1600" dirty="0" err="1"/>
              <a:t>підтримку</a:t>
            </a:r>
            <a:r>
              <a:rPr lang="ru-RU" sz="1600" dirty="0"/>
              <a:t> </a:t>
            </a:r>
            <a:r>
              <a:rPr lang="ru-RU" sz="1600" dirty="0" err="1"/>
              <a:t>іншого</a:t>
            </a:r>
            <a:r>
              <a:rPr lang="ru-RU" sz="1600" dirty="0"/>
              <a:t> виду </a:t>
            </a:r>
            <a:r>
              <a:rPr lang="ru-RU" sz="1600" dirty="0" err="1"/>
              <a:t>колекцій</a:t>
            </a:r>
            <a:r>
              <a:rPr lang="ru-RU" sz="1600" dirty="0"/>
              <a:t> (</a:t>
            </a:r>
            <a:r>
              <a:rPr lang="ru-RU" sz="1600" dirty="0" err="1"/>
              <a:t>наприклад</a:t>
            </a:r>
            <a:r>
              <a:rPr lang="ru-RU" sz="1600" dirty="0"/>
              <a:t>, </a:t>
            </a:r>
            <a:r>
              <a:rPr lang="ru-RU" sz="1600" dirty="0" err="1"/>
              <a:t>LinkedIn</a:t>
            </a:r>
            <a:r>
              <a:rPr lang="ru-RU" sz="1600" dirty="0"/>
              <a:t>), не </a:t>
            </a:r>
            <a:r>
              <a:rPr lang="ru-RU" sz="1600" dirty="0" err="1"/>
              <a:t>змінюючи</a:t>
            </a:r>
            <a:r>
              <a:rPr lang="ru-RU" sz="1600" dirty="0"/>
              <a:t> </a:t>
            </a:r>
            <a:r>
              <a:rPr lang="ru-RU" sz="1600" dirty="0" err="1"/>
              <a:t>клієнтський</a:t>
            </a:r>
            <a:r>
              <a:rPr lang="ru-RU" sz="1600" dirty="0"/>
              <a:t> код, </a:t>
            </a:r>
            <a:r>
              <a:rPr lang="ru-RU" sz="1600" dirty="0" err="1"/>
              <a:t>який</a:t>
            </a:r>
            <a:r>
              <a:rPr lang="ru-RU" sz="1600" dirty="0"/>
              <a:t> </a:t>
            </a:r>
            <a:r>
              <a:rPr lang="ru-RU" sz="1600" dirty="0" err="1"/>
              <a:t>працює</a:t>
            </a:r>
            <a:r>
              <a:rPr lang="ru-RU" sz="1600" dirty="0"/>
              <a:t> з </a:t>
            </a:r>
            <a:r>
              <a:rPr lang="ru-RU" sz="1600" dirty="0" err="1"/>
              <a:t>ітераторами</a:t>
            </a:r>
            <a:r>
              <a:rPr lang="ru-RU" sz="1600" dirty="0"/>
              <a:t> і </a:t>
            </a:r>
            <a:r>
              <a:rPr lang="ru-RU" sz="1600" dirty="0" err="1"/>
              <a:t>колекціями</a:t>
            </a:r>
            <a:r>
              <a:rPr lang="ru-RU" sz="1600" dirty="0"/>
              <a:t>.</a:t>
            </a:r>
          </a:p>
          <a:p>
            <a:r>
              <a:rPr lang="ru-RU" sz="1600" dirty="0" err="1"/>
              <a:t>Tak</a:t>
            </a:r>
            <a:r>
              <a:rPr lang="ru-RU" sz="1600" dirty="0"/>
              <a:t>, </a:t>
            </a:r>
            <a:r>
              <a:rPr lang="ru-RU" sz="1600" dirty="0" err="1"/>
              <a:t>yterator</a:t>
            </a:r>
            <a:r>
              <a:rPr lang="ru-RU" sz="1600" dirty="0"/>
              <a:t> </a:t>
            </a:r>
            <a:r>
              <a:rPr lang="ru-RU" sz="1600" dirty="0" err="1"/>
              <a:t>druziv</a:t>
            </a:r>
            <a:r>
              <a:rPr lang="ru-RU" sz="1600" dirty="0"/>
              <a:t> </a:t>
            </a:r>
            <a:r>
              <a:rPr lang="ru-RU" sz="1600" dirty="0" err="1"/>
              <a:t>perebyraye</a:t>
            </a:r>
            <a:r>
              <a:rPr lang="ru-RU" sz="1600" dirty="0"/>
              <a:t> </a:t>
            </a:r>
            <a:r>
              <a:rPr lang="ru-RU" sz="1600" dirty="0" err="1"/>
              <a:t>vsikh</a:t>
            </a:r>
            <a:r>
              <a:rPr lang="ru-RU" sz="1600" dirty="0"/>
              <a:t> </a:t>
            </a:r>
            <a:r>
              <a:rPr lang="ru-RU" sz="1600" dirty="0" err="1"/>
              <a:t>druziv</a:t>
            </a:r>
            <a:r>
              <a:rPr lang="ru-RU" sz="1600" dirty="0"/>
              <a:t> </a:t>
            </a:r>
            <a:r>
              <a:rPr lang="ru-RU" sz="1600" dirty="0" err="1"/>
              <a:t>profilyu</a:t>
            </a:r>
            <a:r>
              <a:rPr lang="ru-RU" sz="1600" dirty="0"/>
              <a:t>, a </a:t>
            </a:r>
            <a:r>
              <a:rPr lang="ru-RU" sz="1600" dirty="0" err="1"/>
              <a:t>yterator</a:t>
            </a:r>
            <a:r>
              <a:rPr lang="ru-RU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2658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Ітератор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951031"/>
            <a:ext cx="4510216" cy="547842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/>
              <a:t>// Общий интерфейс коллекций должен определить фабричный метод</a:t>
            </a:r>
          </a:p>
          <a:p>
            <a:r>
              <a:rPr lang="ru-RU" sz="1400" dirty="0"/>
              <a:t>// для производства итератора. Можно определить сразу несколько</a:t>
            </a:r>
          </a:p>
          <a:p>
            <a:r>
              <a:rPr lang="ru-RU" sz="1400" dirty="0"/>
              <a:t>// методов, чтобы дать пользователям различные варианты обхода</a:t>
            </a:r>
          </a:p>
          <a:p>
            <a:r>
              <a:rPr lang="ru-RU" sz="1400" dirty="0"/>
              <a:t>// одной и той же коллекции.</a:t>
            </a:r>
          </a:p>
          <a:p>
            <a:r>
              <a:rPr lang="en-GB" sz="1400" dirty="0"/>
              <a:t>interface </a:t>
            </a:r>
            <a:r>
              <a:rPr lang="en-GB" sz="1400" dirty="0" err="1"/>
              <a:t>SocialNetwork</a:t>
            </a:r>
            <a:r>
              <a:rPr lang="en-GB" sz="1400" dirty="0"/>
              <a:t> is</a:t>
            </a:r>
          </a:p>
          <a:p>
            <a:r>
              <a:rPr lang="en-GB" sz="1400" dirty="0"/>
              <a:t>    method </a:t>
            </a:r>
            <a:r>
              <a:rPr lang="en-GB" sz="1400" dirty="0" err="1"/>
              <a:t>createFriendsIterator</a:t>
            </a:r>
            <a:r>
              <a:rPr lang="en-GB" sz="1400" dirty="0"/>
              <a:t>(</a:t>
            </a:r>
            <a:r>
              <a:rPr lang="en-GB" sz="1400" dirty="0" err="1"/>
              <a:t>profileId</a:t>
            </a:r>
            <a:r>
              <a:rPr lang="en-GB" sz="1400" dirty="0"/>
              <a:t>):</a:t>
            </a:r>
            <a:r>
              <a:rPr lang="en-GB" sz="1400" dirty="0" err="1"/>
              <a:t>ProfileIterator</a:t>
            </a:r>
            <a:endParaRPr lang="en-GB" sz="1400" dirty="0"/>
          </a:p>
          <a:p>
            <a:r>
              <a:rPr lang="en-GB" sz="1400" dirty="0"/>
              <a:t>    method </a:t>
            </a:r>
            <a:r>
              <a:rPr lang="en-GB" sz="1400" dirty="0" err="1"/>
              <a:t>createCoworkersIterator</a:t>
            </a:r>
            <a:r>
              <a:rPr lang="en-GB" sz="1400" dirty="0"/>
              <a:t>(</a:t>
            </a:r>
            <a:r>
              <a:rPr lang="en-GB" sz="1400" dirty="0" err="1"/>
              <a:t>profileId</a:t>
            </a:r>
            <a:r>
              <a:rPr lang="en-GB" sz="1400" dirty="0"/>
              <a:t>):</a:t>
            </a:r>
            <a:r>
              <a:rPr lang="en-GB" sz="1400" dirty="0" err="1"/>
              <a:t>ProfileIterator</a:t>
            </a:r>
            <a:endParaRPr lang="en-GB" sz="1400" dirty="0"/>
          </a:p>
          <a:p>
            <a:endParaRPr lang="en-GB" sz="1400" dirty="0"/>
          </a:p>
          <a:p>
            <a:r>
              <a:rPr lang="en-GB" sz="1400" dirty="0" smtClean="0"/>
              <a:t>// </a:t>
            </a:r>
            <a:r>
              <a:rPr lang="ru-RU" sz="1400" dirty="0"/>
              <a:t>Конкретная коллекция знает, объекты каких итераторов нужно</a:t>
            </a:r>
          </a:p>
          <a:p>
            <a:r>
              <a:rPr lang="ru-RU" sz="1400" dirty="0"/>
              <a:t>// создавать.</a:t>
            </a:r>
          </a:p>
          <a:p>
            <a:r>
              <a:rPr lang="en-GB" sz="1400" dirty="0"/>
              <a:t>class Facebook implements </a:t>
            </a:r>
            <a:r>
              <a:rPr lang="en-GB" sz="1400" dirty="0" err="1"/>
              <a:t>SocialNetwork</a:t>
            </a:r>
            <a:r>
              <a:rPr lang="en-GB" sz="1400" dirty="0"/>
              <a:t> is</a:t>
            </a:r>
          </a:p>
          <a:p>
            <a:r>
              <a:rPr lang="en-GB" sz="1400" dirty="0"/>
              <a:t>    // ...</a:t>
            </a:r>
            <a:r>
              <a:rPr lang="ru-RU" sz="1400" dirty="0"/>
              <a:t>Основной код коллекции...</a:t>
            </a:r>
          </a:p>
          <a:p>
            <a:endParaRPr lang="ru-RU" sz="1400" dirty="0"/>
          </a:p>
          <a:p>
            <a:r>
              <a:rPr lang="ru-RU" sz="1400" dirty="0"/>
              <a:t>    // Код получения нужного итератора.</a:t>
            </a:r>
          </a:p>
          <a:p>
            <a:r>
              <a:rPr lang="ru-RU" sz="1400" dirty="0"/>
              <a:t>    </a:t>
            </a:r>
            <a:r>
              <a:rPr lang="en-GB" sz="1400" dirty="0"/>
              <a:t>method </a:t>
            </a:r>
            <a:r>
              <a:rPr lang="en-GB" sz="1400" dirty="0" err="1"/>
              <a:t>createFriendsIterator</a:t>
            </a:r>
            <a:r>
              <a:rPr lang="en-GB" sz="1400" dirty="0"/>
              <a:t>(</a:t>
            </a:r>
            <a:r>
              <a:rPr lang="en-GB" sz="1400" dirty="0" err="1"/>
              <a:t>profileId</a:t>
            </a:r>
            <a:r>
              <a:rPr lang="en-GB" sz="1400" dirty="0"/>
              <a:t>) is</a:t>
            </a:r>
          </a:p>
          <a:p>
            <a:r>
              <a:rPr lang="en-GB" sz="1400" dirty="0"/>
              <a:t>        return new </a:t>
            </a:r>
            <a:r>
              <a:rPr lang="en-GB" sz="1400" dirty="0" err="1"/>
              <a:t>FacebookIterator</a:t>
            </a:r>
            <a:r>
              <a:rPr lang="en-GB" sz="1400" dirty="0"/>
              <a:t>(this, </a:t>
            </a:r>
            <a:r>
              <a:rPr lang="en-GB" sz="1400" dirty="0" err="1"/>
              <a:t>profileId</a:t>
            </a:r>
            <a:r>
              <a:rPr lang="en-GB" sz="1400" dirty="0"/>
              <a:t>, "friends")</a:t>
            </a:r>
          </a:p>
          <a:p>
            <a:r>
              <a:rPr lang="en-GB" sz="1400" dirty="0"/>
              <a:t>    method </a:t>
            </a:r>
            <a:r>
              <a:rPr lang="en-GB" sz="1400" dirty="0" err="1"/>
              <a:t>createCoworkersIterator</a:t>
            </a:r>
            <a:r>
              <a:rPr lang="en-GB" sz="1400" dirty="0"/>
              <a:t>(</a:t>
            </a:r>
            <a:r>
              <a:rPr lang="en-GB" sz="1400" dirty="0" err="1"/>
              <a:t>profileId</a:t>
            </a:r>
            <a:r>
              <a:rPr lang="en-GB" sz="1400" dirty="0"/>
              <a:t>) is</a:t>
            </a:r>
          </a:p>
          <a:p>
            <a:r>
              <a:rPr lang="en-GB" sz="1400" dirty="0"/>
              <a:t>        return new </a:t>
            </a:r>
            <a:r>
              <a:rPr lang="en-GB" sz="1400" dirty="0" err="1"/>
              <a:t>FacebookIterator</a:t>
            </a:r>
            <a:r>
              <a:rPr lang="en-GB" sz="1400" dirty="0"/>
              <a:t>(this, </a:t>
            </a:r>
            <a:r>
              <a:rPr lang="en-GB" sz="1400" dirty="0" err="1"/>
              <a:t>profileId</a:t>
            </a:r>
            <a:r>
              <a:rPr lang="en-GB" sz="1400" dirty="0"/>
              <a:t>, "</a:t>
            </a:r>
            <a:r>
              <a:rPr lang="en-GB" sz="1400" dirty="0" err="1"/>
              <a:t>coworkers</a:t>
            </a:r>
            <a:r>
              <a:rPr lang="en-GB" sz="1400" dirty="0"/>
              <a:t>")</a:t>
            </a:r>
          </a:p>
          <a:p>
            <a:endParaRPr lang="en-GB" sz="1400" dirty="0"/>
          </a:p>
          <a:p>
            <a:endParaRPr lang="en-GB" sz="1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72000" y="951031"/>
            <a:ext cx="4572000" cy="1689693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GB" sz="1400" dirty="0"/>
              <a:t>// </a:t>
            </a:r>
            <a:r>
              <a:rPr lang="ru-RU" sz="1400" dirty="0"/>
              <a:t>Общий интерфейс итераторов.</a:t>
            </a:r>
          </a:p>
          <a:p>
            <a:r>
              <a:rPr lang="en-GB" sz="1400" dirty="0"/>
              <a:t>interface </a:t>
            </a:r>
            <a:r>
              <a:rPr lang="en-GB" sz="1400" dirty="0" err="1"/>
              <a:t>ProfileIterator</a:t>
            </a:r>
            <a:r>
              <a:rPr lang="en-GB" sz="1400" dirty="0"/>
              <a:t> is</a:t>
            </a:r>
          </a:p>
          <a:p>
            <a:r>
              <a:rPr lang="en-GB" sz="1400" dirty="0"/>
              <a:t>    method </a:t>
            </a:r>
            <a:r>
              <a:rPr lang="en-GB" sz="1400" dirty="0" err="1"/>
              <a:t>getNext</a:t>
            </a:r>
            <a:r>
              <a:rPr lang="en-GB" sz="1400" dirty="0"/>
              <a:t>():Profile</a:t>
            </a:r>
          </a:p>
          <a:p>
            <a:r>
              <a:rPr lang="en-GB" sz="1400" dirty="0"/>
              <a:t>    method </a:t>
            </a:r>
            <a:r>
              <a:rPr lang="en-GB" sz="1400" dirty="0" err="1"/>
              <a:t>hasMore</a:t>
            </a:r>
            <a:r>
              <a:rPr lang="en-GB" sz="1400" dirty="0"/>
              <a:t>():bool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// </a:t>
            </a:r>
            <a:r>
              <a:rPr lang="ru-RU" sz="1400" dirty="0"/>
              <a:t>Конкретный итератор.</a:t>
            </a:r>
          </a:p>
          <a:p>
            <a:r>
              <a:rPr lang="en-GB" sz="1400" dirty="0"/>
              <a:t>class </a:t>
            </a:r>
            <a:r>
              <a:rPr lang="en-GB" sz="1400" dirty="0" err="1"/>
              <a:t>FacebookIterator</a:t>
            </a:r>
            <a:r>
              <a:rPr lang="en-GB" sz="1400" dirty="0"/>
              <a:t> implements </a:t>
            </a:r>
            <a:r>
              <a:rPr lang="en-GB" sz="1400" dirty="0" err="1"/>
              <a:t>ProfileIterator</a:t>
            </a:r>
            <a:r>
              <a:rPr lang="en-GB" sz="1400" dirty="0"/>
              <a:t> is</a:t>
            </a:r>
          </a:p>
          <a:p>
            <a:r>
              <a:rPr lang="en-GB" sz="1400" dirty="0"/>
              <a:t>    // </a:t>
            </a:r>
            <a:r>
              <a:rPr lang="ru-RU" sz="1400" dirty="0"/>
              <a:t>Итератору нужна ссылка на коллекцию, которую он обходит.</a:t>
            </a:r>
          </a:p>
          <a:p>
            <a:r>
              <a:rPr lang="ru-RU" sz="1400" dirty="0"/>
              <a:t>    </a:t>
            </a:r>
            <a:r>
              <a:rPr lang="en-GB" sz="1400" dirty="0"/>
              <a:t>private field </a:t>
            </a:r>
            <a:r>
              <a:rPr lang="en-GB" sz="1400" dirty="0" err="1"/>
              <a:t>facebook</a:t>
            </a:r>
            <a:r>
              <a:rPr lang="en-GB" sz="1400" dirty="0"/>
              <a:t>: Facebook</a:t>
            </a:r>
          </a:p>
          <a:p>
            <a:r>
              <a:rPr lang="en-GB" sz="1400" dirty="0"/>
              <a:t>    private field </a:t>
            </a:r>
            <a:r>
              <a:rPr lang="en-GB" sz="1400" dirty="0" err="1"/>
              <a:t>profileId</a:t>
            </a:r>
            <a:r>
              <a:rPr lang="en-GB" sz="1400" dirty="0"/>
              <a:t>, type: string</a:t>
            </a:r>
          </a:p>
          <a:p>
            <a:endParaRPr lang="en-GB" sz="1400" dirty="0"/>
          </a:p>
          <a:p>
            <a:r>
              <a:rPr lang="en-GB" sz="1400" dirty="0"/>
              <a:t>    // </a:t>
            </a:r>
            <a:r>
              <a:rPr lang="ru-RU" sz="1400" dirty="0"/>
              <a:t>Но каждый итератор обходит коллекцию, независимо от</a:t>
            </a:r>
          </a:p>
          <a:p>
            <a:r>
              <a:rPr lang="ru-RU" sz="1400" dirty="0"/>
              <a:t>    // остальных, поэтому он содержит информацию о текущей</a:t>
            </a:r>
          </a:p>
          <a:p>
            <a:r>
              <a:rPr lang="ru-RU" sz="1400" dirty="0"/>
              <a:t>    // позиции обхода.</a:t>
            </a:r>
          </a:p>
          <a:p>
            <a:r>
              <a:rPr lang="ru-RU" sz="1400" dirty="0"/>
              <a:t>    </a:t>
            </a:r>
            <a:r>
              <a:rPr lang="en-GB" sz="1400" dirty="0"/>
              <a:t>private field </a:t>
            </a:r>
            <a:r>
              <a:rPr lang="en-GB" sz="1400" dirty="0" err="1"/>
              <a:t>currentPosition</a:t>
            </a:r>
            <a:endParaRPr lang="en-GB" sz="1400" dirty="0"/>
          </a:p>
          <a:p>
            <a:r>
              <a:rPr lang="en-GB" sz="1400" dirty="0"/>
              <a:t>    private field cache: array of Profile</a:t>
            </a:r>
          </a:p>
          <a:p>
            <a:endParaRPr lang="en-GB" sz="1400" dirty="0"/>
          </a:p>
          <a:p>
            <a:r>
              <a:rPr lang="en-GB" sz="1400" dirty="0"/>
              <a:t>    constructor </a:t>
            </a:r>
            <a:r>
              <a:rPr lang="en-GB" sz="1400" dirty="0" err="1"/>
              <a:t>FacebookIterator</a:t>
            </a:r>
            <a:r>
              <a:rPr lang="en-GB" sz="1400" dirty="0"/>
              <a:t>(</a:t>
            </a:r>
            <a:r>
              <a:rPr lang="en-GB" sz="1400" dirty="0" err="1"/>
              <a:t>facebook</a:t>
            </a:r>
            <a:r>
              <a:rPr lang="en-GB" sz="1400" dirty="0"/>
              <a:t>, </a:t>
            </a:r>
            <a:r>
              <a:rPr lang="en-GB" sz="1400" dirty="0" err="1"/>
              <a:t>profileId</a:t>
            </a:r>
            <a:r>
              <a:rPr lang="en-GB" sz="1400" dirty="0"/>
              <a:t>, type) is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this.facebook</a:t>
            </a:r>
            <a:r>
              <a:rPr lang="en-GB" sz="1400" dirty="0"/>
              <a:t> = </a:t>
            </a:r>
            <a:r>
              <a:rPr lang="en-GB" sz="1400" dirty="0" err="1"/>
              <a:t>facebook</a:t>
            </a:r>
            <a:endParaRPr lang="en-GB" sz="1400" dirty="0"/>
          </a:p>
          <a:p>
            <a:r>
              <a:rPr lang="en-GB" sz="1400" dirty="0"/>
              <a:t>        </a:t>
            </a:r>
            <a:r>
              <a:rPr lang="en-GB" sz="1400" dirty="0" err="1"/>
              <a:t>this.profileId</a:t>
            </a:r>
            <a:r>
              <a:rPr lang="en-GB" sz="1400" dirty="0"/>
              <a:t> = </a:t>
            </a:r>
            <a:r>
              <a:rPr lang="en-GB" sz="1400" dirty="0" err="1"/>
              <a:t>profileId</a:t>
            </a:r>
            <a:endParaRPr lang="en-GB" sz="1400" dirty="0"/>
          </a:p>
          <a:p>
            <a:r>
              <a:rPr lang="en-GB" sz="1400" dirty="0"/>
              <a:t>        </a:t>
            </a:r>
            <a:r>
              <a:rPr lang="en-GB" sz="1400" dirty="0" err="1"/>
              <a:t>this.type</a:t>
            </a:r>
            <a:r>
              <a:rPr lang="en-GB" sz="1400" dirty="0"/>
              <a:t> = type</a:t>
            </a:r>
          </a:p>
          <a:p>
            <a:endParaRPr lang="en-GB" sz="1400" dirty="0"/>
          </a:p>
          <a:p>
            <a:r>
              <a:rPr lang="en-GB" sz="1400" dirty="0"/>
              <a:t>    private method </a:t>
            </a:r>
            <a:r>
              <a:rPr lang="en-GB" sz="1400" dirty="0" err="1"/>
              <a:t>lazyInit</a:t>
            </a:r>
            <a:r>
              <a:rPr lang="en-GB" sz="1400" dirty="0"/>
              <a:t>() is</a:t>
            </a:r>
          </a:p>
          <a:p>
            <a:r>
              <a:rPr lang="en-GB" sz="1400" dirty="0"/>
              <a:t>        if (cache == null)</a:t>
            </a:r>
          </a:p>
          <a:p>
            <a:r>
              <a:rPr lang="en-GB" sz="1400" dirty="0"/>
              <a:t>            cache = </a:t>
            </a:r>
            <a:r>
              <a:rPr lang="en-GB" sz="1400" dirty="0" err="1"/>
              <a:t>facebook.socialGraphRequest</a:t>
            </a:r>
            <a:r>
              <a:rPr lang="en-GB" sz="1400" dirty="0"/>
              <a:t>(</a:t>
            </a:r>
            <a:r>
              <a:rPr lang="en-GB" sz="1400" dirty="0" err="1"/>
              <a:t>profileId</a:t>
            </a:r>
            <a:r>
              <a:rPr lang="en-GB" sz="1400" dirty="0"/>
              <a:t>, type)</a:t>
            </a:r>
          </a:p>
          <a:p>
            <a:endParaRPr lang="en-GB" sz="1400" dirty="0"/>
          </a:p>
          <a:p>
            <a:r>
              <a:rPr lang="en-GB" sz="1400" dirty="0"/>
              <a:t>    // </a:t>
            </a:r>
            <a:r>
              <a:rPr lang="ru-RU" sz="1400" dirty="0"/>
              <a:t>Итератор реализует методы базового интерфейса по-своему.</a:t>
            </a:r>
          </a:p>
          <a:p>
            <a:r>
              <a:rPr lang="ru-RU" sz="1400" dirty="0"/>
              <a:t>    </a:t>
            </a:r>
            <a:r>
              <a:rPr lang="en-GB" sz="1400" dirty="0"/>
              <a:t>method </a:t>
            </a:r>
            <a:r>
              <a:rPr lang="en-GB" sz="1400" dirty="0" err="1"/>
              <a:t>getNext</a:t>
            </a:r>
            <a:r>
              <a:rPr lang="en-GB" sz="1400" dirty="0"/>
              <a:t>() is</a:t>
            </a:r>
          </a:p>
          <a:p>
            <a:r>
              <a:rPr lang="en-GB" sz="1400" dirty="0"/>
              <a:t>        if (</a:t>
            </a:r>
            <a:r>
              <a:rPr lang="en-GB" sz="1400" dirty="0" err="1"/>
              <a:t>hasMore</a:t>
            </a:r>
            <a:r>
              <a:rPr lang="en-GB" sz="1400" dirty="0"/>
              <a:t>())</a:t>
            </a:r>
          </a:p>
          <a:p>
            <a:r>
              <a:rPr lang="en-GB" sz="1400" dirty="0"/>
              <a:t>            </a:t>
            </a:r>
            <a:r>
              <a:rPr lang="en-GB" sz="1400" dirty="0" err="1"/>
              <a:t>currentPosition</a:t>
            </a:r>
            <a:r>
              <a:rPr lang="en-GB" sz="1400" dirty="0"/>
              <a:t>++</a:t>
            </a:r>
          </a:p>
          <a:p>
            <a:r>
              <a:rPr lang="en-GB" sz="1400" dirty="0"/>
              <a:t>            return cache[</a:t>
            </a:r>
            <a:r>
              <a:rPr lang="en-GB" sz="1400" dirty="0" err="1"/>
              <a:t>currentPosition</a:t>
            </a:r>
            <a:r>
              <a:rPr lang="en-GB" sz="1400" dirty="0"/>
              <a:t>]</a:t>
            </a:r>
          </a:p>
          <a:p>
            <a:endParaRPr lang="en-GB" sz="1400" dirty="0"/>
          </a:p>
          <a:p>
            <a:r>
              <a:rPr lang="en-GB" sz="1400" dirty="0"/>
              <a:t>    method </a:t>
            </a:r>
            <a:r>
              <a:rPr lang="en-GB" sz="1400" dirty="0" err="1"/>
              <a:t>hasMore</a:t>
            </a:r>
            <a:r>
              <a:rPr lang="en-GB" sz="1400" dirty="0"/>
              <a:t>() is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lazyInit</a:t>
            </a:r>
            <a:r>
              <a:rPr lang="en-GB" sz="1400" dirty="0"/>
              <a:t>()</a:t>
            </a:r>
          </a:p>
          <a:p>
            <a:r>
              <a:rPr lang="en-GB" sz="1400" dirty="0"/>
              <a:t>        return </a:t>
            </a:r>
            <a:r>
              <a:rPr lang="en-GB" sz="1400" dirty="0" err="1"/>
              <a:t>cache.length</a:t>
            </a:r>
            <a:r>
              <a:rPr lang="en-GB" sz="1400" dirty="0"/>
              <a:t> &lt; </a:t>
            </a:r>
            <a:r>
              <a:rPr lang="en-GB" sz="1400" dirty="0" err="1"/>
              <a:t>currentPosition</a:t>
            </a:r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// </a:t>
            </a:r>
            <a:r>
              <a:rPr lang="ru-RU" sz="1400" dirty="0"/>
              <a:t>Вот ещё полезная тактика: мы можем передавать объект</a:t>
            </a:r>
          </a:p>
          <a:p>
            <a:r>
              <a:rPr lang="ru-RU" sz="1400" dirty="0"/>
              <a:t>// итератора вместо коллекции в клиентские классы. При таком</a:t>
            </a:r>
          </a:p>
          <a:p>
            <a:r>
              <a:rPr lang="ru-RU" sz="1400" dirty="0"/>
              <a:t>// подходе клиентский код не будет иметь доступа к коллекциям, а</a:t>
            </a:r>
          </a:p>
          <a:p>
            <a:r>
              <a:rPr lang="ru-RU" sz="1400" dirty="0"/>
              <a:t>// значит, его не будут волновать подробности их реализаций. Ему</a:t>
            </a:r>
          </a:p>
          <a:p>
            <a:r>
              <a:rPr lang="ru-RU" sz="1400" dirty="0"/>
              <a:t>// будет доступен только общий интерфейс итераторов.</a:t>
            </a:r>
          </a:p>
          <a:p>
            <a:r>
              <a:rPr lang="en-GB" sz="1400" dirty="0"/>
              <a:t>class </a:t>
            </a:r>
            <a:r>
              <a:rPr lang="en-GB" sz="1400" dirty="0" err="1"/>
              <a:t>SocialSpammer</a:t>
            </a:r>
            <a:r>
              <a:rPr lang="en-GB" sz="1400" dirty="0"/>
              <a:t> is</a:t>
            </a:r>
          </a:p>
          <a:p>
            <a:r>
              <a:rPr lang="en-GB" sz="1400" dirty="0"/>
              <a:t>    method send(iterator: </a:t>
            </a:r>
            <a:r>
              <a:rPr lang="en-GB" sz="1400" dirty="0" err="1"/>
              <a:t>ProfileIterator</a:t>
            </a:r>
            <a:r>
              <a:rPr lang="en-GB" sz="1400" dirty="0"/>
              <a:t>, message: string) is</a:t>
            </a:r>
          </a:p>
          <a:p>
            <a:r>
              <a:rPr lang="en-GB" sz="1400" dirty="0"/>
              <a:t>        while (</a:t>
            </a:r>
            <a:r>
              <a:rPr lang="en-GB" sz="1400" dirty="0" err="1"/>
              <a:t>iterator.hasNext</a:t>
            </a:r>
            <a:r>
              <a:rPr lang="en-GB" sz="1400" dirty="0"/>
              <a:t>())</a:t>
            </a:r>
          </a:p>
          <a:p>
            <a:r>
              <a:rPr lang="en-GB" sz="1400" dirty="0"/>
              <a:t>            profile = </a:t>
            </a:r>
            <a:r>
              <a:rPr lang="en-GB" sz="1400" dirty="0" err="1"/>
              <a:t>iterator.getNext</a:t>
            </a:r>
            <a:r>
              <a:rPr lang="en-GB" sz="1400" dirty="0"/>
              <a:t>()</a:t>
            </a:r>
          </a:p>
          <a:p>
            <a:r>
              <a:rPr lang="en-GB" sz="1400" dirty="0"/>
              <a:t>            </a:t>
            </a:r>
            <a:r>
              <a:rPr lang="en-GB" sz="1400" dirty="0" err="1"/>
              <a:t>System.sendEmail</a:t>
            </a:r>
            <a:r>
              <a:rPr lang="en-GB" sz="1400" dirty="0"/>
              <a:t>(</a:t>
            </a:r>
            <a:r>
              <a:rPr lang="en-GB" sz="1400" dirty="0" err="1"/>
              <a:t>profile.getEmail</a:t>
            </a:r>
            <a:r>
              <a:rPr lang="en-GB" sz="1400" dirty="0"/>
              <a:t>(), message)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// </a:t>
            </a:r>
            <a:r>
              <a:rPr lang="ru-RU" sz="1400" dirty="0"/>
              <a:t>Класс приложение конфигурирует классы, как захочет.</a:t>
            </a:r>
          </a:p>
          <a:p>
            <a:r>
              <a:rPr lang="en-GB" sz="1400" dirty="0"/>
              <a:t>class Application is</a:t>
            </a:r>
          </a:p>
          <a:p>
            <a:r>
              <a:rPr lang="en-GB" sz="1400" dirty="0"/>
              <a:t>    field network: </a:t>
            </a:r>
            <a:r>
              <a:rPr lang="en-GB" sz="1400" dirty="0" err="1"/>
              <a:t>SocialNetwork</a:t>
            </a:r>
            <a:endParaRPr lang="en-GB" sz="1400" dirty="0"/>
          </a:p>
          <a:p>
            <a:r>
              <a:rPr lang="en-GB" sz="1400" dirty="0"/>
              <a:t>    field spammer: </a:t>
            </a:r>
            <a:r>
              <a:rPr lang="en-GB" sz="1400" dirty="0" err="1"/>
              <a:t>SocialSpammer</a:t>
            </a:r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    method </a:t>
            </a:r>
            <a:r>
              <a:rPr lang="en-GB" sz="1400" dirty="0" err="1"/>
              <a:t>config</a:t>
            </a:r>
            <a:r>
              <a:rPr lang="en-GB" sz="1400" dirty="0"/>
              <a:t>() is</a:t>
            </a:r>
          </a:p>
          <a:p>
            <a:r>
              <a:rPr lang="en-GB" sz="1400" dirty="0"/>
              <a:t>        if working with Facebook</a:t>
            </a:r>
          </a:p>
          <a:p>
            <a:r>
              <a:rPr lang="en-GB" sz="1400" dirty="0"/>
              <a:t>            </a:t>
            </a:r>
            <a:r>
              <a:rPr lang="en-GB" sz="1400" dirty="0" err="1"/>
              <a:t>this.network</a:t>
            </a:r>
            <a:r>
              <a:rPr lang="en-GB" sz="1400" dirty="0"/>
              <a:t> = new Facebook()</a:t>
            </a:r>
          </a:p>
          <a:p>
            <a:r>
              <a:rPr lang="en-GB" sz="1400" dirty="0"/>
              <a:t>        if working with LinkedIn</a:t>
            </a:r>
          </a:p>
          <a:p>
            <a:r>
              <a:rPr lang="en-GB" sz="1400" dirty="0"/>
              <a:t>            </a:t>
            </a:r>
            <a:r>
              <a:rPr lang="en-GB" sz="1400" dirty="0" err="1"/>
              <a:t>this.network</a:t>
            </a:r>
            <a:r>
              <a:rPr lang="en-GB" sz="1400" dirty="0"/>
              <a:t> = new LinkedIn()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this.spammer</a:t>
            </a:r>
            <a:r>
              <a:rPr lang="en-GB" sz="1400" dirty="0"/>
              <a:t> = new </a:t>
            </a:r>
            <a:r>
              <a:rPr lang="en-GB" sz="1400" dirty="0" err="1"/>
              <a:t>SocialSpammer</a:t>
            </a:r>
            <a:r>
              <a:rPr lang="en-GB" sz="1400" dirty="0"/>
              <a:t>()</a:t>
            </a:r>
          </a:p>
          <a:p>
            <a:endParaRPr lang="en-GB" sz="1400" dirty="0"/>
          </a:p>
          <a:p>
            <a:r>
              <a:rPr lang="en-GB" sz="1400" dirty="0"/>
              <a:t>    method </a:t>
            </a:r>
            <a:r>
              <a:rPr lang="en-GB" sz="1400" dirty="0" err="1"/>
              <a:t>sendSpamToFriends</a:t>
            </a:r>
            <a:r>
              <a:rPr lang="en-GB" sz="1400" dirty="0"/>
              <a:t>(profile) is</a:t>
            </a:r>
          </a:p>
          <a:p>
            <a:r>
              <a:rPr lang="en-GB" sz="1400" dirty="0"/>
              <a:t>        iterator = </a:t>
            </a:r>
            <a:r>
              <a:rPr lang="en-GB" sz="1400" dirty="0" err="1"/>
              <a:t>network.createFriendsIterator</a:t>
            </a:r>
            <a:r>
              <a:rPr lang="en-GB" sz="1400" dirty="0"/>
              <a:t>(</a:t>
            </a:r>
            <a:r>
              <a:rPr lang="en-GB" sz="1400" dirty="0" err="1"/>
              <a:t>profile.getId</a:t>
            </a:r>
            <a:r>
              <a:rPr lang="en-GB" sz="1400" dirty="0"/>
              <a:t>())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spammer.send</a:t>
            </a:r>
            <a:r>
              <a:rPr lang="en-GB" sz="1400" dirty="0"/>
              <a:t>(iterator, "Very important message")</a:t>
            </a:r>
          </a:p>
          <a:p>
            <a:endParaRPr lang="en-GB" sz="1400" dirty="0"/>
          </a:p>
          <a:p>
            <a:r>
              <a:rPr lang="en-GB" sz="1400" dirty="0"/>
              <a:t>    method </a:t>
            </a:r>
            <a:r>
              <a:rPr lang="en-GB" sz="1400" dirty="0" err="1"/>
              <a:t>sendSpamToCoworkers</a:t>
            </a:r>
            <a:r>
              <a:rPr lang="en-GB" sz="1400" dirty="0"/>
              <a:t>(profile) is</a:t>
            </a:r>
          </a:p>
          <a:p>
            <a:r>
              <a:rPr lang="en-GB" sz="1400" dirty="0"/>
              <a:t>        iterator = </a:t>
            </a:r>
            <a:r>
              <a:rPr lang="en-GB" sz="1400" dirty="0" err="1"/>
              <a:t>network.createCoworkersIterator</a:t>
            </a:r>
            <a:r>
              <a:rPr lang="en-GB" sz="1400" dirty="0"/>
              <a:t>(</a:t>
            </a:r>
            <a:r>
              <a:rPr lang="en-GB" sz="1400" dirty="0" err="1"/>
              <a:t>profile.getId</a:t>
            </a:r>
            <a:r>
              <a:rPr lang="en-GB" sz="1400" dirty="0"/>
              <a:t>())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spammer.send</a:t>
            </a:r>
            <a:r>
              <a:rPr lang="en-GB" sz="1400" dirty="0"/>
              <a:t>(iterator, "Very important message")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023713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259491" y="11121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Ітератор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975744"/>
            <a:ext cx="4572000" cy="547842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GB" sz="1400" dirty="0" smtClean="0"/>
              <a:t>    </a:t>
            </a:r>
            <a:r>
              <a:rPr lang="en-GB" sz="1400" dirty="0"/>
              <a:t>private method </a:t>
            </a:r>
            <a:r>
              <a:rPr lang="en-GB" sz="1400" dirty="0" err="1"/>
              <a:t>lazyInit</a:t>
            </a:r>
            <a:r>
              <a:rPr lang="en-GB" sz="1400" dirty="0"/>
              <a:t>() is</a:t>
            </a:r>
          </a:p>
          <a:p>
            <a:r>
              <a:rPr lang="en-GB" sz="1400" dirty="0"/>
              <a:t>        if (cache == null)</a:t>
            </a:r>
          </a:p>
          <a:p>
            <a:r>
              <a:rPr lang="en-GB" sz="1400" dirty="0"/>
              <a:t>            cache = </a:t>
            </a:r>
            <a:r>
              <a:rPr lang="en-GB" sz="1400" dirty="0" err="1"/>
              <a:t>facebook.socialGraphRequest</a:t>
            </a:r>
            <a:r>
              <a:rPr lang="en-GB" sz="1400" dirty="0"/>
              <a:t>(</a:t>
            </a:r>
            <a:r>
              <a:rPr lang="en-GB" sz="1400" dirty="0" err="1"/>
              <a:t>profileId</a:t>
            </a:r>
            <a:r>
              <a:rPr lang="en-GB" sz="1400" dirty="0"/>
              <a:t>, type)</a:t>
            </a:r>
          </a:p>
          <a:p>
            <a:endParaRPr lang="en-GB" sz="1400" dirty="0"/>
          </a:p>
          <a:p>
            <a:r>
              <a:rPr lang="en-GB" sz="1400" dirty="0"/>
              <a:t>    // </a:t>
            </a:r>
            <a:r>
              <a:rPr lang="ru-RU" sz="1400" dirty="0"/>
              <a:t>Итератор реализует методы базового интерфейса по-своему.</a:t>
            </a:r>
          </a:p>
          <a:p>
            <a:r>
              <a:rPr lang="ru-RU" sz="1400" dirty="0"/>
              <a:t>    </a:t>
            </a:r>
            <a:r>
              <a:rPr lang="en-GB" sz="1400" dirty="0"/>
              <a:t>method </a:t>
            </a:r>
            <a:r>
              <a:rPr lang="en-GB" sz="1400" dirty="0" err="1"/>
              <a:t>getNext</a:t>
            </a:r>
            <a:r>
              <a:rPr lang="en-GB" sz="1400" dirty="0"/>
              <a:t>() is</a:t>
            </a:r>
          </a:p>
          <a:p>
            <a:r>
              <a:rPr lang="en-GB" sz="1400" dirty="0"/>
              <a:t>        if (</a:t>
            </a:r>
            <a:r>
              <a:rPr lang="en-GB" sz="1400" dirty="0" err="1"/>
              <a:t>hasMore</a:t>
            </a:r>
            <a:r>
              <a:rPr lang="en-GB" sz="1400" dirty="0"/>
              <a:t>())</a:t>
            </a:r>
          </a:p>
          <a:p>
            <a:r>
              <a:rPr lang="en-GB" sz="1400" dirty="0"/>
              <a:t>            </a:t>
            </a:r>
            <a:r>
              <a:rPr lang="en-GB" sz="1400" dirty="0" err="1"/>
              <a:t>currentPosition</a:t>
            </a:r>
            <a:r>
              <a:rPr lang="en-GB" sz="1400" dirty="0"/>
              <a:t>++</a:t>
            </a:r>
          </a:p>
          <a:p>
            <a:r>
              <a:rPr lang="en-GB" sz="1400" dirty="0"/>
              <a:t>            return cache[</a:t>
            </a:r>
            <a:r>
              <a:rPr lang="en-GB" sz="1400" dirty="0" err="1"/>
              <a:t>currentPosition</a:t>
            </a:r>
            <a:r>
              <a:rPr lang="en-GB" sz="1400" dirty="0"/>
              <a:t>]</a:t>
            </a:r>
          </a:p>
          <a:p>
            <a:endParaRPr lang="en-GB" sz="1400" dirty="0"/>
          </a:p>
          <a:p>
            <a:r>
              <a:rPr lang="en-GB" sz="1400" dirty="0"/>
              <a:t>    method </a:t>
            </a:r>
            <a:r>
              <a:rPr lang="en-GB" sz="1400" dirty="0" err="1"/>
              <a:t>hasMore</a:t>
            </a:r>
            <a:r>
              <a:rPr lang="en-GB" sz="1400" dirty="0"/>
              <a:t>() is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lazyInit</a:t>
            </a:r>
            <a:r>
              <a:rPr lang="en-GB" sz="1400" dirty="0"/>
              <a:t>()</a:t>
            </a:r>
          </a:p>
          <a:p>
            <a:r>
              <a:rPr lang="en-GB" sz="1400" dirty="0"/>
              <a:t>        return </a:t>
            </a:r>
            <a:r>
              <a:rPr lang="en-GB" sz="1400" dirty="0" err="1"/>
              <a:t>cache.length</a:t>
            </a:r>
            <a:r>
              <a:rPr lang="en-GB" sz="1400" dirty="0"/>
              <a:t> &lt; </a:t>
            </a:r>
            <a:r>
              <a:rPr lang="en-GB" sz="1400" dirty="0" err="1"/>
              <a:t>currentPosition</a:t>
            </a:r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// </a:t>
            </a:r>
            <a:r>
              <a:rPr lang="ru-RU" sz="1400" dirty="0"/>
              <a:t>Вот ещё полезная тактика: мы можем передавать объект</a:t>
            </a:r>
          </a:p>
          <a:p>
            <a:r>
              <a:rPr lang="ru-RU" sz="1400" dirty="0"/>
              <a:t>// итератора вместо коллекции в клиентские классы. При таком</a:t>
            </a:r>
          </a:p>
          <a:p>
            <a:r>
              <a:rPr lang="ru-RU" sz="1400" dirty="0"/>
              <a:t>// подходе клиентский код не будет иметь доступа к коллекциям, а</a:t>
            </a:r>
          </a:p>
          <a:p>
            <a:r>
              <a:rPr lang="ru-RU" sz="1400" dirty="0"/>
              <a:t>// значит, его не будут волновать подробности их реализаций. Ему</a:t>
            </a:r>
          </a:p>
          <a:p>
            <a:r>
              <a:rPr lang="ru-RU" sz="1400" dirty="0"/>
              <a:t>// будет доступен только общий интерфейс итераторов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572000" y="975744"/>
            <a:ext cx="4572000" cy="5909310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GB" sz="1400" dirty="0"/>
              <a:t>class </a:t>
            </a:r>
            <a:r>
              <a:rPr lang="en-GB" sz="1400" dirty="0" err="1"/>
              <a:t>SocialSpammer</a:t>
            </a:r>
            <a:r>
              <a:rPr lang="en-GB" sz="1400" dirty="0"/>
              <a:t> is</a:t>
            </a:r>
          </a:p>
          <a:p>
            <a:r>
              <a:rPr lang="en-GB" sz="1400" dirty="0"/>
              <a:t>    method send(iterator: </a:t>
            </a:r>
            <a:r>
              <a:rPr lang="en-GB" sz="1400" dirty="0" err="1"/>
              <a:t>ProfileIterator</a:t>
            </a:r>
            <a:r>
              <a:rPr lang="en-GB" sz="1400" dirty="0"/>
              <a:t>, message: string) is</a:t>
            </a:r>
          </a:p>
          <a:p>
            <a:r>
              <a:rPr lang="en-GB" sz="1400" dirty="0"/>
              <a:t>        while (</a:t>
            </a:r>
            <a:r>
              <a:rPr lang="en-GB" sz="1400" dirty="0" err="1"/>
              <a:t>iterator.hasNext</a:t>
            </a:r>
            <a:r>
              <a:rPr lang="en-GB" sz="1400" dirty="0"/>
              <a:t>())</a:t>
            </a:r>
          </a:p>
          <a:p>
            <a:r>
              <a:rPr lang="en-GB" sz="1400" dirty="0"/>
              <a:t>            profile = </a:t>
            </a:r>
            <a:r>
              <a:rPr lang="en-GB" sz="1400" dirty="0" err="1"/>
              <a:t>iterator.getNext</a:t>
            </a:r>
            <a:r>
              <a:rPr lang="en-GB" sz="1400" dirty="0"/>
              <a:t>()</a:t>
            </a:r>
          </a:p>
          <a:p>
            <a:r>
              <a:rPr lang="en-GB" sz="1400" dirty="0"/>
              <a:t>            </a:t>
            </a:r>
            <a:r>
              <a:rPr lang="en-GB" sz="1400" dirty="0" err="1"/>
              <a:t>System.sendEmail</a:t>
            </a:r>
            <a:r>
              <a:rPr lang="en-GB" sz="1400" dirty="0"/>
              <a:t>(</a:t>
            </a:r>
            <a:r>
              <a:rPr lang="en-GB" sz="1400" dirty="0" err="1"/>
              <a:t>profile.getEmail</a:t>
            </a:r>
            <a:r>
              <a:rPr lang="en-GB" sz="1400" dirty="0"/>
              <a:t>(), message)</a:t>
            </a:r>
          </a:p>
          <a:p>
            <a:endParaRPr lang="en-GB" sz="1400" dirty="0"/>
          </a:p>
          <a:p>
            <a:r>
              <a:rPr lang="en-GB" sz="1400" dirty="0" smtClean="0"/>
              <a:t>// </a:t>
            </a:r>
            <a:r>
              <a:rPr lang="ru-RU" sz="1400" dirty="0"/>
              <a:t>Класс приложение конфигурирует классы, как захочет.</a:t>
            </a:r>
          </a:p>
          <a:p>
            <a:r>
              <a:rPr lang="en-GB" sz="1400" dirty="0"/>
              <a:t>class Application is</a:t>
            </a:r>
          </a:p>
          <a:p>
            <a:r>
              <a:rPr lang="en-GB" sz="1400" dirty="0"/>
              <a:t>    field network: </a:t>
            </a:r>
            <a:r>
              <a:rPr lang="en-GB" sz="1400" dirty="0" err="1"/>
              <a:t>SocialNetwork</a:t>
            </a:r>
            <a:endParaRPr lang="en-GB" sz="1400" dirty="0"/>
          </a:p>
          <a:p>
            <a:r>
              <a:rPr lang="en-GB" sz="1400" dirty="0"/>
              <a:t>    field spammer: </a:t>
            </a:r>
            <a:r>
              <a:rPr lang="en-GB" sz="1400" dirty="0" err="1"/>
              <a:t>SocialSpammer</a:t>
            </a:r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    method </a:t>
            </a:r>
            <a:r>
              <a:rPr lang="en-GB" sz="1400" dirty="0" err="1"/>
              <a:t>config</a:t>
            </a:r>
            <a:r>
              <a:rPr lang="en-GB" sz="1400" dirty="0"/>
              <a:t>() is</a:t>
            </a:r>
          </a:p>
          <a:p>
            <a:r>
              <a:rPr lang="en-GB" sz="1400" dirty="0"/>
              <a:t>        if working with Facebook</a:t>
            </a:r>
          </a:p>
          <a:p>
            <a:r>
              <a:rPr lang="en-GB" sz="1400" dirty="0"/>
              <a:t>            </a:t>
            </a:r>
            <a:r>
              <a:rPr lang="en-GB" sz="1400" dirty="0" err="1"/>
              <a:t>this.network</a:t>
            </a:r>
            <a:r>
              <a:rPr lang="en-GB" sz="1400" dirty="0"/>
              <a:t> = new Facebook()</a:t>
            </a:r>
          </a:p>
          <a:p>
            <a:r>
              <a:rPr lang="en-GB" sz="1400" dirty="0"/>
              <a:t>        if working with LinkedIn</a:t>
            </a:r>
          </a:p>
          <a:p>
            <a:r>
              <a:rPr lang="en-GB" sz="1400" dirty="0"/>
              <a:t>            </a:t>
            </a:r>
            <a:r>
              <a:rPr lang="en-GB" sz="1400" dirty="0" err="1"/>
              <a:t>this.network</a:t>
            </a:r>
            <a:r>
              <a:rPr lang="en-GB" sz="1400" dirty="0"/>
              <a:t> = new LinkedIn()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this.spammer</a:t>
            </a:r>
            <a:r>
              <a:rPr lang="en-GB" sz="1400" dirty="0"/>
              <a:t> = new </a:t>
            </a:r>
            <a:r>
              <a:rPr lang="en-GB" sz="1400" dirty="0" err="1"/>
              <a:t>SocialSpammer</a:t>
            </a:r>
            <a:r>
              <a:rPr lang="en-GB" sz="1400" dirty="0"/>
              <a:t>()</a:t>
            </a:r>
          </a:p>
          <a:p>
            <a:endParaRPr lang="en-GB" sz="1400" dirty="0"/>
          </a:p>
          <a:p>
            <a:r>
              <a:rPr lang="en-GB" sz="1400" dirty="0"/>
              <a:t>    method </a:t>
            </a:r>
            <a:r>
              <a:rPr lang="en-GB" sz="1400" dirty="0" err="1"/>
              <a:t>sendSpamToFriends</a:t>
            </a:r>
            <a:r>
              <a:rPr lang="en-GB" sz="1400" dirty="0"/>
              <a:t>(profile) is</a:t>
            </a:r>
          </a:p>
          <a:p>
            <a:r>
              <a:rPr lang="en-GB" sz="1400" dirty="0"/>
              <a:t>        iterator = </a:t>
            </a:r>
            <a:r>
              <a:rPr lang="en-GB" sz="1400" dirty="0" err="1"/>
              <a:t>network.createFriendsIterator</a:t>
            </a:r>
            <a:r>
              <a:rPr lang="en-GB" sz="1400" dirty="0"/>
              <a:t>(</a:t>
            </a:r>
            <a:r>
              <a:rPr lang="en-GB" sz="1400" dirty="0" err="1"/>
              <a:t>profile.getId</a:t>
            </a:r>
            <a:r>
              <a:rPr lang="en-GB" sz="1400" dirty="0"/>
              <a:t>())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spammer.send</a:t>
            </a:r>
            <a:r>
              <a:rPr lang="en-GB" sz="1400" dirty="0"/>
              <a:t>(iterator, "Very important message")</a:t>
            </a:r>
          </a:p>
          <a:p>
            <a:endParaRPr lang="en-GB" sz="1400" dirty="0"/>
          </a:p>
          <a:p>
            <a:r>
              <a:rPr lang="en-GB" sz="1400" dirty="0"/>
              <a:t>    method </a:t>
            </a:r>
            <a:r>
              <a:rPr lang="en-GB" sz="1400" dirty="0" err="1"/>
              <a:t>sendSpamToCoworkers</a:t>
            </a:r>
            <a:r>
              <a:rPr lang="en-GB" sz="1400" dirty="0"/>
              <a:t>(profile) is</a:t>
            </a:r>
          </a:p>
          <a:p>
            <a:r>
              <a:rPr lang="en-GB" sz="1400" dirty="0"/>
              <a:t>        iterator = </a:t>
            </a:r>
            <a:r>
              <a:rPr lang="en-GB" sz="1400" dirty="0" err="1"/>
              <a:t>network.createCoworkersIterator</a:t>
            </a:r>
            <a:r>
              <a:rPr lang="en-GB" sz="1400" dirty="0"/>
              <a:t>(</a:t>
            </a:r>
            <a:r>
              <a:rPr lang="en-GB" sz="1400" dirty="0" err="1"/>
              <a:t>profile.getId</a:t>
            </a:r>
            <a:r>
              <a:rPr lang="en-GB" sz="1400" dirty="0"/>
              <a:t>())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spammer.send</a:t>
            </a:r>
            <a:r>
              <a:rPr lang="en-GB" sz="1400" dirty="0"/>
              <a:t>(iterator, "Very important message")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937239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35348" y="105718"/>
            <a:ext cx="47970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>
                <a:solidFill>
                  <a:srgbClr val="C00000"/>
                </a:solidFill>
              </a:rPr>
              <a:t>Ітератор</a:t>
            </a:r>
            <a:r>
              <a:rPr lang="ru-RU" sz="3600" b="1" dirty="0">
                <a:solidFill>
                  <a:srgbClr val="C00000"/>
                </a:solidFill>
              </a:rPr>
              <a:t>. </a:t>
            </a:r>
            <a:r>
              <a:rPr lang="ru-RU" sz="3600" b="1" dirty="0" err="1">
                <a:solidFill>
                  <a:srgbClr val="C00000"/>
                </a:solidFill>
              </a:rPr>
              <a:t>Застосовність</a:t>
            </a:r>
            <a:endParaRPr lang="ru-RU" sz="36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4869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Коли у вас є складна структура </a:t>
            </a:r>
            <a:r>
              <a:rPr lang="ru-RU" b="1" dirty="0" err="1"/>
              <a:t>даних</a:t>
            </a:r>
            <a:r>
              <a:rPr lang="ru-RU" b="1" dirty="0"/>
              <a:t>, і </a:t>
            </a:r>
            <a:r>
              <a:rPr lang="ru-RU" b="1" dirty="0" err="1"/>
              <a:t>ви</a:t>
            </a:r>
            <a:r>
              <a:rPr lang="ru-RU" b="1" dirty="0"/>
              <a:t> </a:t>
            </a:r>
            <a:r>
              <a:rPr lang="ru-RU" b="1" dirty="0" err="1"/>
              <a:t>хочете</a:t>
            </a:r>
            <a:r>
              <a:rPr lang="ru-RU" b="1" dirty="0"/>
              <a:t> </a:t>
            </a:r>
            <a:r>
              <a:rPr lang="ru-RU" b="1" dirty="0" err="1"/>
              <a:t>приховати</a:t>
            </a:r>
            <a:r>
              <a:rPr lang="ru-RU" b="1" dirty="0"/>
              <a:t> </a:t>
            </a:r>
            <a:r>
              <a:rPr lang="ru-RU" b="1" dirty="0" err="1"/>
              <a:t>від</a:t>
            </a:r>
            <a:r>
              <a:rPr lang="ru-RU" b="1" dirty="0"/>
              <a:t> </a:t>
            </a:r>
            <a:r>
              <a:rPr lang="ru-RU" b="1" dirty="0" err="1"/>
              <a:t>клієнта</a:t>
            </a:r>
            <a:r>
              <a:rPr lang="ru-RU" b="1" dirty="0"/>
              <a:t> </a:t>
            </a:r>
            <a:r>
              <a:rPr lang="ru-RU" b="1" dirty="0" err="1"/>
              <a:t>деталі</a:t>
            </a:r>
            <a:r>
              <a:rPr lang="ru-RU" b="1" dirty="0"/>
              <a:t> </a:t>
            </a:r>
            <a:r>
              <a:rPr lang="ru-RU" b="1" dirty="0" err="1"/>
              <a:t>її</a:t>
            </a:r>
            <a:r>
              <a:rPr lang="ru-RU" b="1" dirty="0"/>
              <a:t> </a:t>
            </a:r>
            <a:r>
              <a:rPr lang="ru-RU" b="1" dirty="0" err="1"/>
              <a:t>реалізації</a:t>
            </a:r>
            <a:r>
              <a:rPr lang="ru-RU" b="1" dirty="0"/>
              <a:t> (через </a:t>
            </a:r>
            <a:r>
              <a:rPr lang="ru-RU" b="1" dirty="0" err="1"/>
              <a:t>складність</a:t>
            </a:r>
            <a:r>
              <a:rPr lang="ru-RU" b="1" dirty="0"/>
              <a:t> </a:t>
            </a:r>
            <a:r>
              <a:rPr lang="ru-RU" b="1" dirty="0" err="1"/>
              <a:t>або</a:t>
            </a:r>
            <a:r>
              <a:rPr lang="ru-RU" b="1" dirty="0"/>
              <a:t> </a:t>
            </a:r>
            <a:r>
              <a:rPr lang="ru-RU" b="1" dirty="0" err="1"/>
              <a:t>питань</a:t>
            </a:r>
            <a:r>
              <a:rPr lang="ru-RU" b="1" dirty="0"/>
              <a:t> </a:t>
            </a:r>
            <a:r>
              <a:rPr lang="ru-RU" b="1" dirty="0" err="1"/>
              <a:t>безпеки</a:t>
            </a:r>
            <a:r>
              <a:rPr lang="ru-RU" b="1" dirty="0"/>
              <a:t>).</a:t>
            </a:r>
          </a:p>
          <a:p>
            <a:endParaRPr lang="ru-RU" b="1" dirty="0"/>
          </a:p>
          <a:p>
            <a:r>
              <a:rPr lang="ru-RU" dirty="0"/>
              <a:t> </a:t>
            </a:r>
            <a:r>
              <a:rPr lang="ru-RU" dirty="0" err="1" smtClean="0"/>
              <a:t>Ітератор</a:t>
            </a:r>
            <a:r>
              <a:rPr lang="ru-RU" dirty="0" smtClean="0"/>
              <a:t> </a:t>
            </a:r>
            <a:r>
              <a:rPr lang="ru-RU" dirty="0" err="1"/>
              <a:t>надає</a:t>
            </a:r>
            <a:r>
              <a:rPr lang="ru-RU" dirty="0"/>
              <a:t> </a:t>
            </a:r>
            <a:r>
              <a:rPr lang="ru-RU" dirty="0" err="1"/>
              <a:t>клієнту</a:t>
            </a:r>
            <a:r>
              <a:rPr lang="ru-RU" dirty="0"/>
              <a:t> </a:t>
            </a:r>
            <a:r>
              <a:rPr lang="ru-RU" dirty="0" err="1"/>
              <a:t>всього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простих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 перебору </a:t>
            </a:r>
            <a:r>
              <a:rPr lang="ru-RU" dirty="0" err="1"/>
              <a:t>елементів</a:t>
            </a:r>
            <a:r>
              <a:rPr lang="ru-RU" dirty="0"/>
              <a:t> </a:t>
            </a:r>
            <a:r>
              <a:rPr lang="ru-RU" dirty="0" err="1"/>
              <a:t>колекції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не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спрощує</a:t>
            </a:r>
            <a:r>
              <a:rPr lang="ru-RU" dirty="0"/>
              <a:t> доступ до </a:t>
            </a:r>
            <a:r>
              <a:rPr lang="ru-RU" dirty="0" err="1"/>
              <a:t>колекції</a:t>
            </a:r>
            <a:r>
              <a:rPr lang="ru-RU" dirty="0"/>
              <a:t>, а й </a:t>
            </a:r>
            <a:r>
              <a:rPr lang="ru-RU" dirty="0" err="1"/>
              <a:t>захищає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необережних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злочинних</a:t>
            </a:r>
            <a:r>
              <a:rPr lang="ru-RU" dirty="0"/>
              <a:t> </a:t>
            </a:r>
            <a:r>
              <a:rPr lang="ru-RU" dirty="0" err="1"/>
              <a:t>дій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 </a:t>
            </a:r>
            <a:r>
              <a:rPr lang="ru-RU" b="1" dirty="0"/>
              <a:t>Коли вам </a:t>
            </a:r>
            <a:r>
              <a:rPr lang="ru-RU" b="1" dirty="0" err="1"/>
              <a:t>потрібно</a:t>
            </a:r>
            <a:r>
              <a:rPr lang="ru-RU" b="1" dirty="0"/>
              <a:t> </a:t>
            </a:r>
            <a:r>
              <a:rPr lang="ru-RU" b="1" dirty="0" err="1"/>
              <a:t>мати</a:t>
            </a:r>
            <a:r>
              <a:rPr lang="ru-RU" b="1" dirty="0"/>
              <a:t> </a:t>
            </a:r>
            <a:r>
              <a:rPr lang="ru-RU" b="1" dirty="0" err="1"/>
              <a:t>кілька</a:t>
            </a:r>
            <a:r>
              <a:rPr lang="ru-RU" b="1" dirty="0"/>
              <a:t> </a:t>
            </a:r>
            <a:r>
              <a:rPr lang="ru-RU" b="1" dirty="0" err="1"/>
              <a:t>варіантів</a:t>
            </a:r>
            <a:r>
              <a:rPr lang="ru-RU" b="1" dirty="0"/>
              <a:t> обходу </a:t>
            </a:r>
            <a:r>
              <a:rPr lang="ru-RU" b="1" dirty="0" err="1"/>
              <a:t>однієї</a:t>
            </a:r>
            <a:r>
              <a:rPr lang="ru-RU" b="1" dirty="0"/>
              <a:t> і </a:t>
            </a:r>
            <a:r>
              <a:rPr lang="ru-RU" b="1" dirty="0" err="1"/>
              <a:t>тієї</a:t>
            </a:r>
            <a:r>
              <a:rPr lang="ru-RU" b="1" dirty="0"/>
              <a:t> ж </a:t>
            </a:r>
            <a:r>
              <a:rPr lang="ru-RU" b="1" dirty="0" err="1"/>
              <a:t>структури</a:t>
            </a:r>
            <a:r>
              <a:rPr lang="ru-RU" b="1" dirty="0"/>
              <a:t> </a:t>
            </a:r>
            <a:r>
              <a:rPr lang="ru-RU" b="1" dirty="0" err="1"/>
              <a:t>даних</a:t>
            </a:r>
            <a:r>
              <a:rPr lang="ru-RU" b="1" dirty="0"/>
              <a:t>.</a:t>
            </a:r>
          </a:p>
          <a:p>
            <a:endParaRPr lang="ru-RU" b="1" dirty="0"/>
          </a:p>
          <a:p>
            <a:r>
              <a:rPr lang="ru-RU" dirty="0"/>
              <a:t> </a:t>
            </a:r>
            <a:r>
              <a:rPr lang="ru-RU" dirty="0" err="1"/>
              <a:t>Нетривіальні</a:t>
            </a:r>
            <a:r>
              <a:rPr lang="ru-RU" dirty="0"/>
              <a:t> </a:t>
            </a:r>
            <a:r>
              <a:rPr lang="ru-RU" dirty="0" err="1"/>
              <a:t>алгоритми</a:t>
            </a:r>
            <a:r>
              <a:rPr lang="ru-RU" dirty="0"/>
              <a:t> обходу </a:t>
            </a:r>
            <a:r>
              <a:rPr lang="ru-RU" dirty="0" err="1"/>
              <a:t>структури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досить</a:t>
            </a:r>
            <a:r>
              <a:rPr lang="ru-RU" dirty="0"/>
              <a:t> </a:t>
            </a:r>
            <a:r>
              <a:rPr lang="ru-RU" dirty="0" err="1"/>
              <a:t>об'ємний</a:t>
            </a:r>
            <a:r>
              <a:rPr lang="ru-RU" dirty="0"/>
              <a:t> код. </a:t>
            </a:r>
            <a:r>
              <a:rPr lang="ru-RU" dirty="0" err="1"/>
              <a:t>Цей</a:t>
            </a:r>
            <a:r>
              <a:rPr lang="ru-RU" dirty="0"/>
              <a:t> код буде </a:t>
            </a:r>
            <a:r>
              <a:rPr lang="ru-RU" dirty="0" err="1"/>
              <a:t>захаращувати</a:t>
            </a:r>
            <a:r>
              <a:rPr lang="ru-RU" dirty="0"/>
              <a:t> все </a:t>
            </a:r>
            <a:r>
              <a:rPr lang="ru-RU" dirty="0" err="1"/>
              <a:t>навколо</a:t>
            </a:r>
            <a:r>
              <a:rPr lang="ru-RU" dirty="0"/>
              <a:t> - будь то сам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колекції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частина</a:t>
            </a:r>
            <a:r>
              <a:rPr lang="ru-RU" dirty="0"/>
              <a:t> </a:t>
            </a:r>
            <a:r>
              <a:rPr lang="ru-RU" dirty="0" err="1"/>
              <a:t>бізнес-логіки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. </a:t>
            </a:r>
            <a:r>
              <a:rPr lang="ru-RU" dirty="0" err="1"/>
              <a:t>Застосувавши</a:t>
            </a:r>
            <a:r>
              <a:rPr lang="ru-RU" dirty="0"/>
              <a:t> итератор, </a:t>
            </a:r>
            <a:r>
              <a:rPr lang="ru-RU" dirty="0" err="1"/>
              <a:t>ви</a:t>
            </a:r>
            <a:r>
              <a:rPr lang="ru-RU" dirty="0"/>
              <a:t> можете </a:t>
            </a:r>
            <a:r>
              <a:rPr lang="ru-RU" dirty="0" err="1"/>
              <a:t>виділити</a:t>
            </a:r>
            <a:r>
              <a:rPr lang="ru-RU" dirty="0"/>
              <a:t> код обходу </a:t>
            </a:r>
            <a:r>
              <a:rPr lang="ru-RU" dirty="0" err="1"/>
              <a:t>структури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в </a:t>
            </a:r>
            <a:r>
              <a:rPr lang="ru-RU" dirty="0" err="1"/>
              <a:t>власний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, </a:t>
            </a:r>
            <a:r>
              <a:rPr lang="ru-RU" dirty="0" err="1"/>
              <a:t>спростивши</a:t>
            </a:r>
            <a:r>
              <a:rPr lang="ru-RU" dirty="0"/>
              <a:t> </a:t>
            </a:r>
            <a:r>
              <a:rPr lang="ru-RU" dirty="0" err="1"/>
              <a:t>підтримку</a:t>
            </a:r>
            <a:r>
              <a:rPr lang="ru-RU" dirty="0"/>
              <a:t> </a:t>
            </a:r>
            <a:r>
              <a:rPr lang="ru-RU" dirty="0" err="1"/>
              <a:t>решти</a:t>
            </a:r>
            <a:r>
              <a:rPr lang="ru-RU" dirty="0"/>
              <a:t> коду.</a:t>
            </a:r>
          </a:p>
          <a:p>
            <a:endParaRPr lang="ru-RU" dirty="0"/>
          </a:p>
          <a:p>
            <a:r>
              <a:rPr lang="ru-RU" b="1" dirty="0"/>
              <a:t> Коли вам </a:t>
            </a:r>
            <a:r>
              <a:rPr lang="ru-RU" b="1" dirty="0" err="1"/>
              <a:t>хочеться</a:t>
            </a:r>
            <a:r>
              <a:rPr lang="ru-RU" b="1" dirty="0"/>
              <a:t> </a:t>
            </a:r>
            <a:r>
              <a:rPr lang="ru-RU" b="1" dirty="0" err="1"/>
              <a:t>мати</a:t>
            </a:r>
            <a:r>
              <a:rPr lang="ru-RU" b="1" dirty="0"/>
              <a:t> </a:t>
            </a:r>
            <a:r>
              <a:rPr lang="ru-RU" b="1" dirty="0" err="1"/>
              <a:t>єдиний</a:t>
            </a:r>
            <a:r>
              <a:rPr lang="ru-RU" b="1" dirty="0"/>
              <a:t> </a:t>
            </a:r>
            <a:r>
              <a:rPr lang="ru-RU" b="1" dirty="0" err="1"/>
              <a:t>інтерфейс</a:t>
            </a:r>
            <a:r>
              <a:rPr lang="ru-RU" b="1" dirty="0"/>
              <a:t> обходу </a:t>
            </a:r>
            <a:r>
              <a:rPr lang="ru-RU" b="1" dirty="0" err="1"/>
              <a:t>різних</a:t>
            </a:r>
            <a:r>
              <a:rPr lang="ru-RU" b="1" dirty="0"/>
              <a:t> структур </a:t>
            </a:r>
            <a:r>
              <a:rPr lang="ru-RU" b="1" dirty="0" err="1"/>
              <a:t>даних</a:t>
            </a:r>
            <a:r>
              <a:rPr lang="ru-RU" b="1" dirty="0"/>
              <a:t>.</a:t>
            </a:r>
          </a:p>
          <a:p>
            <a:endParaRPr lang="ru-RU" b="1" dirty="0"/>
          </a:p>
          <a:p>
            <a:r>
              <a:rPr lang="ru-RU" dirty="0"/>
              <a:t> </a:t>
            </a:r>
            <a:r>
              <a:rPr lang="ru-RU" dirty="0" err="1" smtClean="0"/>
              <a:t>Ітератор</a:t>
            </a:r>
            <a:r>
              <a:rPr lang="ru-RU" dirty="0" smtClean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винести</a:t>
            </a:r>
            <a:r>
              <a:rPr lang="ru-RU" dirty="0"/>
              <a:t>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варіантів</a:t>
            </a:r>
            <a:r>
              <a:rPr lang="ru-RU" dirty="0"/>
              <a:t> обходу в </a:t>
            </a:r>
            <a:r>
              <a:rPr lang="ru-RU" dirty="0" err="1"/>
              <a:t>підкласи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дозволить легко </a:t>
            </a:r>
            <a:r>
              <a:rPr lang="ru-RU" dirty="0" err="1"/>
              <a:t>взаимозаменять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 </a:t>
            </a:r>
            <a:r>
              <a:rPr lang="ru-RU" dirty="0" err="1"/>
              <a:t>ітераторів</a:t>
            </a:r>
            <a:r>
              <a:rPr lang="ru-RU" dirty="0"/>
              <a:t>, в </a:t>
            </a:r>
            <a:r>
              <a:rPr lang="ru-RU" dirty="0" err="1"/>
              <a:t>залежності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того, з </a:t>
            </a:r>
            <a:r>
              <a:rPr lang="ru-RU" dirty="0" err="1"/>
              <a:t>якою</a:t>
            </a:r>
            <a:r>
              <a:rPr lang="ru-RU" dirty="0"/>
              <a:t> структурою </a:t>
            </a:r>
            <a:r>
              <a:rPr lang="ru-RU" dirty="0" err="1"/>
              <a:t>даних</a:t>
            </a:r>
            <a:r>
              <a:rPr lang="ru-RU" dirty="0"/>
              <a:t> доводиться </a:t>
            </a:r>
            <a:r>
              <a:rPr lang="ru-RU" dirty="0" err="1"/>
              <a:t>працювати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80385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Ітератор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Реалізація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029352"/>
            <a:ext cx="9144000" cy="51398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 err="1"/>
              <a:t>Створіть</a:t>
            </a:r>
            <a:r>
              <a:rPr lang="ru-RU" sz="1600" dirty="0"/>
              <a:t> </a:t>
            </a:r>
            <a:r>
              <a:rPr lang="ru-RU" sz="1600" dirty="0" err="1"/>
              <a:t>загальний</a:t>
            </a:r>
            <a:r>
              <a:rPr lang="ru-RU" sz="1600" dirty="0"/>
              <a:t> </a:t>
            </a:r>
            <a:r>
              <a:rPr lang="ru-RU" sz="1600" dirty="0" err="1"/>
              <a:t>інтерфейс</a:t>
            </a:r>
            <a:r>
              <a:rPr lang="ru-RU" sz="1600" dirty="0"/>
              <a:t> </a:t>
            </a:r>
            <a:r>
              <a:rPr lang="ru-RU" sz="1600" dirty="0" err="1"/>
              <a:t>ітераторів</a:t>
            </a:r>
            <a:r>
              <a:rPr lang="ru-RU" sz="1600" dirty="0"/>
              <a:t>. </a:t>
            </a:r>
            <a:r>
              <a:rPr lang="ru-RU" sz="1600" dirty="0" err="1"/>
              <a:t>Обов'язковий</a:t>
            </a:r>
            <a:r>
              <a:rPr lang="ru-RU" sz="1600" dirty="0"/>
              <a:t> </a:t>
            </a:r>
            <a:r>
              <a:rPr lang="ru-RU" sz="1600" dirty="0" err="1"/>
              <a:t>мінімум</a:t>
            </a:r>
            <a:r>
              <a:rPr lang="ru-RU" sz="1600" dirty="0"/>
              <a:t> - </a:t>
            </a:r>
            <a:r>
              <a:rPr lang="ru-RU" sz="1600" dirty="0" err="1"/>
              <a:t>це</a:t>
            </a:r>
            <a:r>
              <a:rPr lang="ru-RU" sz="1600" dirty="0"/>
              <a:t> </a:t>
            </a:r>
            <a:r>
              <a:rPr lang="ru-RU" sz="1600" dirty="0" err="1"/>
              <a:t>операція</a:t>
            </a:r>
            <a:r>
              <a:rPr lang="ru-RU" sz="1600" dirty="0"/>
              <a:t> </a:t>
            </a:r>
            <a:r>
              <a:rPr lang="ru-RU" sz="1600" dirty="0" err="1"/>
              <a:t>отримання</a:t>
            </a:r>
            <a:r>
              <a:rPr lang="ru-RU" sz="1600" dirty="0"/>
              <a:t> </a:t>
            </a:r>
            <a:r>
              <a:rPr lang="ru-RU" sz="1600" dirty="0" err="1"/>
              <a:t>наступного</a:t>
            </a:r>
            <a:r>
              <a:rPr lang="ru-RU" sz="1600" dirty="0"/>
              <a:t> </a:t>
            </a:r>
            <a:r>
              <a:rPr lang="ru-RU" sz="1600" dirty="0" err="1"/>
              <a:t>елемента</a:t>
            </a:r>
            <a:r>
              <a:rPr lang="ru-RU" sz="1600" dirty="0"/>
              <a:t> </a:t>
            </a:r>
            <a:r>
              <a:rPr lang="ru-RU" sz="1600" dirty="0" err="1"/>
              <a:t>колекції</a:t>
            </a:r>
            <a:r>
              <a:rPr lang="ru-RU" sz="1600" dirty="0"/>
              <a:t>. Але для </a:t>
            </a:r>
            <a:r>
              <a:rPr lang="ru-RU" sz="1600" dirty="0" err="1"/>
              <a:t>зручності</a:t>
            </a:r>
            <a:r>
              <a:rPr lang="ru-RU" sz="1600" dirty="0"/>
              <a:t> </a:t>
            </a:r>
            <a:r>
              <a:rPr lang="ru-RU" sz="1600" dirty="0" err="1"/>
              <a:t>можна</a:t>
            </a:r>
            <a:r>
              <a:rPr lang="ru-RU" sz="1600" dirty="0"/>
              <a:t> </a:t>
            </a:r>
            <a:r>
              <a:rPr lang="ru-RU" sz="1600" dirty="0" err="1"/>
              <a:t>передбачити</a:t>
            </a:r>
            <a:r>
              <a:rPr lang="ru-RU" sz="1600" dirty="0"/>
              <a:t> й </a:t>
            </a:r>
            <a:r>
              <a:rPr lang="ru-RU" sz="1600" dirty="0" err="1"/>
              <a:t>інше</a:t>
            </a:r>
            <a:r>
              <a:rPr lang="ru-RU" sz="1600" dirty="0"/>
              <a:t>. </a:t>
            </a:r>
            <a:r>
              <a:rPr lang="ru-RU" sz="1600" dirty="0" err="1"/>
              <a:t>Наприклад</a:t>
            </a:r>
            <a:r>
              <a:rPr lang="ru-RU" sz="1600" dirty="0"/>
              <a:t>, </a:t>
            </a:r>
            <a:r>
              <a:rPr lang="ru-RU" sz="1600" dirty="0" err="1"/>
              <a:t>методи</a:t>
            </a:r>
            <a:r>
              <a:rPr lang="ru-RU" sz="1600" dirty="0"/>
              <a:t> для </a:t>
            </a:r>
            <a:r>
              <a:rPr lang="ru-RU" sz="1600" dirty="0" err="1"/>
              <a:t>отримання</a:t>
            </a:r>
            <a:r>
              <a:rPr lang="ru-RU" sz="1600" dirty="0"/>
              <a:t> </a:t>
            </a:r>
            <a:r>
              <a:rPr lang="ru-RU" sz="1600" dirty="0" err="1"/>
              <a:t>попереднього</a:t>
            </a:r>
            <a:r>
              <a:rPr lang="ru-RU" sz="1600" dirty="0"/>
              <a:t> </a:t>
            </a:r>
            <a:r>
              <a:rPr lang="ru-RU" sz="1600" dirty="0" err="1"/>
              <a:t>елемента</a:t>
            </a:r>
            <a:r>
              <a:rPr lang="ru-RU" sz="1600" dirty="0"/>
              <a:t>, </a:t>
            </a:r>
            <a:r>
              <a:rPr lang="ru-RU" sz="1600" dirty="0" err="1"/>
              <a:t>поточної</a:t>
            </a:r>
            <a:r>
              <a:rPr lang="ru-RU" sz="1600" dirty="0"/>
              <a:t> </a:t>
            </a:r>
            <a:r>
              <a:rPr lang="ru-RU" sz="1600" dirty="0" err="1"/>
              <a:t>позиції</a:t>
            </a:r>
            <a:r>
              <a:rPr lang="ru-RU" sz="1600" dirty="0"/>
              <a:t>, </a:t>
            </a:r>
            <a:r>
              <a:rPr lang="ru-RU" sz="1600" dirty="0" err="1"/>
              <a:t>перевірки</a:t>
            </a:r>
            <a:r>
              <a:rPr lang="ru-RU" sz="1600" dirty="0"/>
              <a:t> </a:t>
            </a:r>
            <a:r>
              <a:rPr lang="ru-RU" sz="1600" dirty="0" err="1"/>
              <a:t>закінчення</a:t>
            </a:r>
            <a:r>
              <a:rPr lang="ru-RU" sz="1600" dirty="0"/>
              <a:t> обходу та </a:t>
            </a:r>
            <a:r>
              <a:rPr lang="ru-RU" sz="1600" dirty="0" err="1"/>
              <a:t>інші</a:t>
            </a:r>
            <a:r>
              <a:rPr lang="ru-RU" sz="1600" dirty="0"/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ru-RU" sz="1600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 err="1"/>
              <a:t>Створіть</a:t>
            </a:r>
            <a:r>
              <a:rPr lang="ru-RU" sz="1600" dirty="0"/>
              <a:t> </a:t>
            </a:r>
            <a:r>
              <a:rPr lang="ru-RU" sz="1600" dirty="0" err="1"/>
              <a:t>інтерфейс</a:t>
            </a:r>
            <a:r>
              <a:rPr lang="ru-RU" sz="1600" dirty="0"/>
              <a:t> </a:t>
            </a:r>
            <a:r>
              <a:rPr lang="ru-RU" sz="1600" dirty="0" err="1"/>
              <a:t>колекції</a:t>
            </a:r>
            <a:r>
              <a:rPr lang="ru-RU" sz="1600" dirty="0"/>
              <a:t> і </a:t>
            </a:r>
            <a:r>
              <a:rPr lang="ru-RU" sz="1600" dirty="0" err="1"/>
              <a:t>опишіть</a:t>
            </a:r>
            <a:r>
              <a:rPr lang="ru-RU" sz="1600" dirty="0"/>
              <a:t> в </a:t>
            </a:r>
            <a:r>
              <a:rPr lang="ru-RU" sz="1600" dirty="0" err="1"/>
              <a:t>ньому</a:t>
            </a:r>
            <a:r>
              <a:rPr lang="ru-RU" sz="1600" dirty="0"/>
              <a:t> метод </a:t>
            </a:r>
            <a:r>
              <a:rPr lang="ru-RU" sz="1600" dirty="0" err="1"/>
              <a:t>отримання</a:t>
            </a:r>
            <a:r>
              <a:rPr lang="ru-RU" sz="1600" dirty="0"/>
              <a:t> </a:t>
            </a:r>
            <a:r>
              <a:rPr lang="ru-RU" sz="1600" dirty="0" err="1"/>
              <a:t>ітератора</a:t>
            </a:r>
            <a:r>
              <a:rPr lang="ru-RU" sz="1600" dirty="0"/>
              <a:t>. </a:t>
            </a:r>
            <a:r>
              <a:rPr lang="ru-RU" sz="1600" dirty="0" err="1"/>
              <a:t>Важливо</a:t>
            </a:r>
            <a:r>
              <a:rPr lang="ru-RU" sz="1600" dirty="0"/>
              <a:t>, </a:t>
            </a:r>
            <a:r>
              <a:rPr lang="ru-RU" sz="1600" dirty="0" err="1"/>
              <a:t>щоб</a:t>
            </a:r>
            <a:r>
              <a:rPr lang="ru-RU" sz="1600" dirty="0"/>
              <a:t> сигнатура методу </a:t>
            </a:r>
            <a:r>
              <a:rPr lang="ru-RU" sz="1600" dirty="0" err="1"/>
              <a:t>повертала</a:t>
            </a:r>
            <a:r>
              <a:rPr lang="ru-RU" sz="1600" dirty="0"/>
              <a:t> </a:t>
            </a:r>
            <a:r>
              <a:rPr lang="ru-RU" sz="1600" dirty="0" err="1"/>
              <a:t>загальний</a:t>
            </a:r>
            <a:r>
              <a:rPr lang="ru-RU" sz="1600" dirty="0"/>
              <a:t> </a:t>
            </a:r>
            <a:r>
              <a:rPr lang="ru-RU" sz="1600" dirty="0" err="1"/>
              <a:t>інтерфейс</a:t>
            </a:r>
            <a:r>
              <a:rPr lang="ru-RU" sz="1600" dirty="0"/>
              <a:t> </a:t>
            </a:r>
            <a:r>
              <a:rPr lang="ru-RU" sz="1600" dirty="0" err="1"/>
              <a:t>ітераторів</a:t>
            </a:r>
            <a:r>
              <a:rPr lang="ru-RU" sz="1600" dirty="0"/>
              <a:t>, а не один з </a:t>
            </a:r>
            <a:r>
              <a:rPr lang="ru-RU" sz="1600" dirty="0" err="1"/>
              <a:t>конкретних</a:t>
            </a:r>
            <a:r>
              <a:rPr lang="ru-RU" sz="1600" dirty="0"/>
              <a:t> </a:t>
            </a:r>
            <a:r>
              <a:rPr lang="ru-RU" sz="1600" dirty="0" err="1"/>
              <a:t>ітераторів</a:t>
            </a:r>
            <a:r>
              <a:rPr lang="ru-RU" sz="1600" dirty="0"/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ru-RU" sz="1600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 err="1"/>
              <a:t>Створіть</a:t>
            </a:r>
            <a:r>
              <a:rPr lang="ru-RU" sz="1600" dirty="0"/>
              <a:t> </a:t>
            </a:r>
            <a:r>
              <a:rPr lang="ru-RU" sz="1600" dirty="0" err="1"/>
              <a:t>класи</a:t>
            </a:r>
            <a:r>
              <a:rPr lang="ru-RU" sz="1600" dirty="0"/>
              <a:t> </a:t>
            </a:r>
            <a:r>
              <a:rPr lang="ru-RU" sz="1600" dirty="0" err="1"/>
              <a:t>конкретних</a:t>
            </a:r>
            <a:r>
              <a:rPr lang="ru-RU" sz="1600" dirty="0"/>
              <a:t> </a:t>
            </a:r>
            <a:r>
              <a:rPr lang="ru-RU" sz="1600" dirty="0" err="1"/>
              <a:t>ітераторів</a:t>
            </a:r>
            <a:r>
              <a:rPr lang="ru-RU" sz="1600" dirty="0"/>
              <a:t> для тих </a:t>
            </a:r>
            <a:r>
              <a:rPr lang="ru-RU" sz="1600" dirty="0" err="1"/>
              <a:t>колекцій</a:t>
            </a:r>
            <a:r>
              <a:rPr lang="ru-RU" sz="1600" dirty="0"/>
              <a:t>, </a:t>
            </a:r>
            <a:r>
              <a:rPr lang="ru-RU" sz="1600" dirty="0" err="1"/>
              <a:t>які</a:t>
            </a:r>
            <a:r>
              <a:rPr lang="ru-RU" sz="1600" dirty="0"/>
              <a:t> </a:t>
            </a:r>
            <a:r>
              <a:rPr lang="ru-RU" sz="1600" dirty="0" err="1"/>
              <a:t>потрібно</a:t>
            </a:r>
            <a:r>
              <a:rPr lang="ru-RU" sz="1600" dirty="0"/>
              <a:t> </a:t>
            </a:r>
            <a:r>
              <a:rPr lang="ru-RU" sz="1600" dirty="0" err="1"/>
              <a:t>обходити</a:t>
            </a:r>
            <a:r>
              <a:rPr lang="ru-RU" sz="1600" dirty="0"/>
              <a:t> за </a:t>
            </a:r>
            <a:r>
              <a:rPr lang="ru-RU" sz="1600" dirty="0" err="1"/>
              <a:t>допомогою</a:t>
            </a:r>
            <a:r>
              <a:rPr lang="ru-RU" sz="1600" dirty="0"/>
              <a:t> паттерна. Итератор повинен бути </a:t>
            </a:r>
            <a:r>
              <a:rPr lang="ru-RU" sz="1600" dirty="0" err="1"/>
              <a:t>прив'язаний</a:t>
            </a:r>
            <a:r>
              <a:rPr lang="ru-RU" sz="1600" dirty="0"/>
              <a:t> </a:t>
            </a:r>
            <a:r>
              <a:rPr lang="ru-RU" sz="1600" dirty="0" err="1"/>
              <a:t>тільки</a:t>
            </a:r>
            <a:r>
              <a:rPr lang="ru-RU" sz="1600" dirty="0"/>
              <a:t> до одного </a:t>
            </a:r>
            <a:r>
              <a:rPr lang="ru-RU" sz="1600" dirty="0" err="1"/>
              <a:t>об'єкту</a:t>
            </a:r>
            <a:r>
              <a:rPr lang="ru-RU" sz="1600" dirty="0"/>
              <a:t> </a:t>
            </a:r>
            <a:r>
              <a:rPr lang="ru-RU" sz="1600" dirty="0" err="1"/>
              <a:t>колекції</a:t>
            </a:r>
            <a:r>
              <a:rPr lang="ru-RU" sz="1600" dirty="0"/>
              <a:t>. </a:t>
            </a:r>
            <a:r>
              <a:rPr lang="ru-RU" sz="1600" dirty="0" err="1"/>
              <a:t>Зазвичай</a:t>
            </a:r>
            <a:r>
              <a:rPr lang="ru-RU" sz="1600" dirty="0"/>
              <a:t> </a:t>
            </a:r>
            <a:r>
              <a:rPr lang="ru-RU" sz="1600" dirty="0" err="1"/>
              <a:t>цей</a:t>
            </a:r>
            <a:r>
              <a:rPr lang="ru-RU" sz="1600" dirty="0"/>
              <a:t> </a:t>
            </a:r>
            <a:r>
              <a:rPr lang="ru-RU" sz="1600" dirty="0" err="1"/>
              <a:t>зв'язок</a:t>
            </a:r>
            <a:r>
              <a:rPr lang="ru-RU" sz="1600" dirty="0"/>
              <a:t> </a:t>
            </a:r>
            <a:r>
              <a:rPr lang="ru-RU" sz="1600" dirty="0" err="1"/>
              <a:t>встановлюється</a:t>
            </a:r>
            <a:r>
              <a:rPr lang="ru-RU" sz="1600" dirty="0"/>
              <a:t> через конструктор.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ru-RU" sz="1600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 err="1"/>
              <a:t>Реалізуйте</a:t>
            </a:r>
            <a:r>
              <a:rPr lang="ru-RU" sz="1600" dirty="0"/>
              <a:t> </a:t>
            </a:r>
            <a:r>
              <a:rPr lang="ru-RU" sz="1600" dirty="0" err="1"/>
              <a:t>методи</a:t>
            </a:r>
            <a:r>
              <a:rPr lang="ru-RU" sz="1600" dirty="0"/>
              <a:t> </a:t>
            </a:r>
            <a:r>
              <a:rPr lang="ru-RU" sz="1600" dirty="0" err="1"/>
              <a:t>отримання</a:t>
            </a:r>
            <a:r>
              <a:rPr lang="ru-RU" sz="1600" dirty="0"/>
              <a:t> </a:t>
            </a:r>
            <a:r>
              <a:rPr lang="ru-RU" sz="1600" dirty="0" err="1"/>
              <a:t>ітератора</a:t>
            </a:r>
            <a:r>
              <a:rPr lang="ru-RU" sz="1600" dirty="0"/>
              <a:t> в </a:t>
            </a:r>
            <a:r>
              <a:rPr lang="ru-RU" sz="1600" dirty="0" err="1"/>
              <a:t>конкретних</a:t>
            </a:r>
            <a:r>
              <a:rPr lang="ru-RU" sz="1600" dirty="0"/>
              <a:t> </a:t>
            </a:r>
            <a:r>
              <a:rPr lang="ru-RU" sz="1600" dirty="0" err="1"/>
              <a:t>класах</a:t>
            </a:r>
            <a:r>
              <a:rPr lang="ru-RU" sz="1600" dirty="0"/>
              <a:t> </a:t>
            </a:r>
            <a:r>
              <a:rPr lang="ru-RU" sz="1600" dirty="0" err="1"/>
              <a:t>колекцій</a:t>
            </a:r>
            <a:r>
              <a:rPr lang="ru-RU" sz="1600" dirty="0"/>
              <a:t>. Вони </a:t>
            </a:r>
            <a:r>
              <a:rPr lang="ru-RU" sz="1600" dirty="0" err="1"/>
              <a:t>повинні</a:t>
            </a:r>
            <a:r>
              <a:rPr lang="ru-RU" sz="1600" dirty="0"/>
              <a:t> </a:t>
            </a:r>
            <a:r>
              <a:rPr lang="ru-RU" sz="1600" dirty="0" err="1"/>
              <a:t>створювати</a:t>
            </a:r>
            <a:r>
              <a:rPr lang="ru-RU" sz="1600" dirty="0"/>
              <a:t> </a:t>
            </a:r>
            <a:r>
              <a:rPr lang="ru-RU" sz="1600" dirty="0" err="1"/>
              <a:t>новий</a:t>
            </a:r>
            <a:r>
              <a:rPr lang="ru-RU" sz="1600" dirty="0"/>
              <a:t> итератор того </a:t>
            </a:r>
            <a:r>
              <a:rPr lang="ru-RU" sz="1600" dirty="0" err="1"/>
              <a:t>класу</a:t>
            </a:r>
            <a:r>
              <a:rPr lang="ru-RU" sz="1600" dirty="0"/>
              <a:t>, </a:t>
            </a:r>
            <a:r>
              <a:rPr lang="ru-RU" sz="1600" dirty="0" err="1"/>
              <a:t>який</a:t>
            </a:r>
            <a:r>
              <a:rPr lang="ru-RU" sz="1600" dirty="0"/>
              <a:t> </a:t>
            </a:r>
            <a:r>
              <a:rPr lang="ru-RU" sz="1600" dirty="0" err="1"/>
              <a:t>здатний</a:t>
            </a:r>
            <a:r>
              <a:rPr lang="ru-RU" sz="1600" dirty="0"/>
              <a:t> </a:t>
            </a:r>
            <a:r>
              <a:rPr lang="ru-RU" sz="1600" dirty="0" err="1"/>
              <a:t>працювати</a:t>
            </a:r>
            <a:r>
              <a:rPr lang="ru-RU" sz="1600" dirty="0"/>
              <a:t> з </a:t>
            </a:r>
            <a:r>
              <a:rPr lang="ru-RU" sz="1600" dirty="0" err="1"/>
              <a:t>даним</a:t>
            </a:r>
            <a:r>
              <a:rPr lang="ru-RU" sz="1600" dirty="0"/>
              <a:t> типом </a:t>
            </a:r>
            <a:r>
              <a:rPr lang="ru-RU" sz="1600" dirty="0" err="1"/>
              <a:t>колекції</a:t>
            </a:r>
            <a:r>
              <a:rPr lang="ru-RU" sz="1600" dirty="0"/>
              <a:t>. </a:t>
            </a:r>
            <a:r>
              <a:rPr lang="ru-RU" sz="1600" dirty="0" err="1"/>
              <a:t>Колекція</a:t>
            </a:r>
            <a:r>
              <a:rPr lang="ru-RU" sz="1600" dirty="0"/>
              <a:t> повинна </a:t>
            </a:r>
            <a:r>
              <a:rPr lang="ru-RU" sz="1600" dirty="0" err="1"/>
              <a:t>передавати</a:t>
            </a:r>
            <a:r>
              <a:rPr lang="ru-RU" sz="1600" dirty="0"/>
              <a:t> </a:t>
            </a:r>
            <a:r>
              <a:rPr lang="ru-RU" sz="1600" dirty="0" err="1"/>
              <a:t>посилання</a:t>
            </a:r>
            <a:r>
              <a:rPr lang="ru-RU" sz="1600" dirty="0"/>
              <a:t> на </a:t>
            </a:r>
            <a:r>
              <a:rPr lang="ru-RU" sz="1600" dirty="0" err="1"/>
              <a:t>власний</a:t>
            </a:r>
            <a:r>
              <a:rPr lang="ru-RU" sz="1600" dirty="0"/>
              <a:t> </a:t>
            </a:r>
            <a:r>
              <a:rPr lang="ru-RU" sz="1600" dirty="0" err="1"/>
              <a:t>об'єкт</a:t>
            </a:r>
            <a:r>
              <a:rPr lang="ru-RU" sz="1600" dirty="0"/>
              <a:t> в конструктор </a:t>
            </a:r>
            <a:r>
              <a:rPr lang="ru-RU" sz="1600" dirty="0" err="1"/>
              <a:t>ітератора</a:t>
            </a:r>
            <a:r>
              <a:rPr lang="ru-RU" sz="1600" dirty="0"/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ru-RU" sz="1600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/>
              <a:t>У </a:t>
            </a:r>
            <a:r>
              <a:rPr lang="ru-RU" sz="1600" dirty="0" err="1"/>
              <a:t>клієнтському</a:t>
            </a:r>
            <a:r>
              <a:rPr lang="ru-RU" sz="1600" dirty="0"/>
              <a:t> </a:t>
            </a:r>
            <a:r>
              <a:rPr lang="ru-RU" sz="1600" dirty="0" err="1"/>
              <a:t>коді</a:t>
            </a:r>
            <a:r>
              <a:rPr lang="ru-RU" sz="1600" dirty="0"/>
              <a:t> і в </a:t>
            </a:r>
            <a:r>
              <a:rPr lang="ru-RU" sz="1600" dirty="0" err="1"/>
              <a:t>класах</a:t>
            </a:r>
            <a:r>
              <a:rPr lang="ru-RU" sz="1600" dirty="0"/>
              <a:t> </a:t>
            </a:r>
            <a:r>
              <a:rPr lang="ru-RU" sz="1600" dirty="0" err="1"/>
              <a:t>колекцій</a:t>
            </a:r>
            <a:r>
              <a:rPr lang="ru-RU" sz="1600" dirty="0"/>
              <a:t> не повинно </a:t>
            </a:r>
            <a:r>
              <a:rPr lang="ru-RU" sz="1600" dirty="0" err="1"/>
              <a:t>залишитися</a:t>
            </a:r>
            <a:r>
              <a:rPr lang="ru-RU" sz="1600" dirty="0"/>
              <a:t> коду обходу </a:t>
            </a:r>
            <a:r>
              <a:rPr lang="ru-RU" sz="1600" dirty="0" err="1"/>
              <a:t>елементів</a:t>
            </a:r>
            <a:r>
              <a:rPr lang="ru-RU" sz="1600" dirty="0"/>
              <a:t>. </a:t>
            </a:r>
            <a:r>
              <a:rPr lang="ru-RU" sz="1600" dirty="0" err="1"/>
              <a:t>Клієнт</a:t>
            </a:r>
            <a:r>
              <a:rPr lang="ru-RU" sz="1600" dirty="0"/>
              <a:t> повинен </a:t>
            </a:r>
            <a:r>
              <a:rPr lang="ru-RU" sz="1600" dirty="0" err="1"/>
              <a:t>отримувати</a:t>
            </a:r>
            <a:r>
              <a:rPr lang="ru-RU" sz="1600" dirty="0"/>
              <a:t> </a:t>
            </a:r>
            <a:r>
              <a:rPr lang="ru-RU" sz="1600" dirty="0" err="1"/>
              <a:t>новий</a:t>
            </a:r>
            <a:r>
              <a:rPr lang="ru-RU" sz="1600" dirty="0"/>
              <a:t> итератор з </a:t>
            </a:r>
            <a:r>
              <a:rPr lang="ru-RU" sz="1600" dirty="0" err="1"/>
              <a:t>об'єкта</a:t>
            </a:r>
            <a:r>
              <a:rPr lang="ru-RU" sz="1600" dirty="0"/>
              <a:t> </a:t>
            </a:r>
            <a:r>
              <a:rPr lang="ru-RU" sz="1600" dirty="0" err="1"/>
              <a:t>колекції</a:t>
            </a:r>
            <a:r>
              <a:rPr lang="ru-RU" sz="1600" dirty="0"/>
              <a:t> </a:t>
            </a:r>
            <a:r>
              <a:rPr lang="ru-RU" sz="1600" dirty="0" err="1"/>
              <a:t>кожен</a:t>
            </a:r>
            <a:r>
              <a:rPr lang="ru-RU" sz="1600" dirty="0"/>
              <a:t> раз, коли </a:t>
            </a:r>
            <a:r>
              <a:rPr lang="ru-RU" sz="1600" dirty="0" err="1"/>
              <a:t>йому</a:t>
            </a:r>
            <a:r>
              <a:rPr lang="ru-RU" sz="1600" dirty="0"/>
              <a:t> </a:t>
            </a:r>
            <a:r>
              <a:rPr lang="ru-RU" sz="1600" dirty="0" err="1"/>
              <a:t>потрібно</a:t>
            </a:r>
            <a:r>
              <a:rPr lang="ru-RU" sz="1600" dirty="0"/>
              <a:t> </a:t>
            </a:r>
            <a:r>
              <a:rPr lang="ru-RU" sz="1600" dirty="0" err="1"/>
              <a:t>перебрати</a:t>
            </a:r>
            <a:r>
              <a:rPr lang="ru-RU" sz="1600" dirty="0"/>
              <a:t> </a:t>
            </a:r>
            <a:r>
              <a:rPr lang="ru-RU" sz="1600" dirty="0" err="1"/>
              <a:t>її</a:t>
            </a:r>
            <a:r>
              <a:rPr lang="ru-RU" sz="1600" dirty="0"/>
              <a:t> </a:t>
            </a:r>
            <a:r>
              <a:rPr lang="ru-RU" sz="1600" dirty="0" err="1"/>
              <a:t>елементи</a:t>
            </a:r>
            <a:r>
              <a:rPr lang="ru-RU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20547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</a:rPr>
              <a:t>4. </a:t>
            </a:r>
            <a:r>
              <a:rPr lang="ru-RU" sz="3200" b="1" dirty="0" err="1" smtClean="0">
                <a:solidFill>
                  <a:srgbClr val="C00000"/>
                </a:solidFill>
              </a:rPr>
              <a:t>Посередник</a:t>
            </a:r>
            <a:r>
              <a:rPr lang="ru-RU" sz="3200" b="1" dirty="0" smtClean="0"/>
              <a:t>.</a:t>
            </a:r>
            <a:r>
              <a:rPr lang="ru-RU" sz="3200" b="1" dirty="0" smtClean="0">
                <a:solidFill>
                  <a:srgbClr val="C00000"/>
                </a:solidFill>
              </a:rPr>
              <a:t> Суть </a:t>
            </a:r>
            <a:r>
              <a:rPr lang="ru-RU" sz="3200" b="1" dirty="0" err="1" smtClean="0">
                <a:solidFill>
                  <a:srgbClr val="C00000"/>
                </a:solidFill>
              </a:rPr>
              <a:t>патерна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15097" y="1009817"/>
            <a:ext cx="85138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Посередник</a:t>
            </a:r>
            <a:r>
              <a:rPr lang="ru-RU" b="1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поведінковий</a:t>
            </a:r>
            <a:r>
              <a:rPr lang="ru-RU" dirty="0"/>
              <a:t> </a:t>
            </a:r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dirty="0" err="1"/>
              <a:t>проектування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зменшити</a:t>
            </a:r>
            <a:r>
              <a:rPr lang="ru-RU" dirty="0"/>
              <a:t> </a:t>
            </a:r>
            <a:r>
              <a:rPr lang="ru-RU" dirty="0" err="1"/>
              <a:t>зв'язаність</a:t>
            </a:r>
            <a:r>
              <a:rPr lang="ru-RU" dirty="0"/>
              <a:t> </a:t>
            </a:r>
            <a:r>
              <a:rPr lang="ru-RU" dirty="0" err="1"/>
              <a:t>безлічі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собою,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переміщенню</a:t>
            </a:r>
            <a:r>
              <a:rPr lang="ru-RU" dirty="0"/>
              <a:t> </a:t>
            </a:r>
            <a:r>
              <a:rPr lang="ru-RU" dirty="0" err="1"/>
              <a:t>цих</a:t>
            </a:r>
            <a:r>
              <a:rPr lang="ru-RU" dirty="0"/>
              <a:t> зв'язків в один </a:t>
            </a:r>
            <a:r>
              <a:rPr lang="ru-RU" dirty="0" err="1"/>
              <a:t>клас-посередник</a:t>
            </a:r>
            <a:r>
              <a:rPr lang="ru-RU" dirty="0"/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65405" y="1933147"/>
            <a:ext cx="6096000" cy="3810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15097" y="2173523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B0080"/>
                </a:solidFill>
                <a:latin typeface="Arial" panose="020B0604020202020204" pitchFamily="34" charset="0"/>
                <a:hlinkClick r:id="rId3" tooltip="Mediator pattern"/>
              </a:rPr>
              <a:t>Mediator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40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</a:rPr>
              <a:t>1. </a:t>
            </a:r>
            <a:r>
              <a:rPr lang="ru-RU" sz="3200" b="1" dirty="0" err="1" smtClean="0">
                <a:solidFill>
                  <a:srgbClr val="C00000"/>
                </a:solidFill>
              </a:rPr>
              <a:t>Ланцюжок</a:t>
            </a:r>
            <a:r>
              <a:rPr lang="ru-RU" sz="3200" b="1" dirty="0" smtClean="0">
                <a:solidFill>
                  <a:srgbClr val="C00000"/>
                </a:solidFill>
              </a:rPr>
              <a:t> </a:t>
            </a:r>
            <a:r>
              <a:rPr lang="ru-RU" sz="3200" b="1" dirty="0" err="1">
                <a:solidFill>
                  <a:srgbClr val="C00000"/>
                </a:solidFill>
              </a:rPr>
              <a:t>обов'язків</a:t>
            </a:r>
            <a:r>
              <a:rPr lang="ru-RU" sz="3200" b="1" dirty="0" smtClean="0"/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С</a:t>
            </a:r>
            <a:r>
              <a:rPr lang="ru-RU" sz="3200" b="1" dirty="0" err="1" smtClean="0">
                <a:solidFill>
                  <a:srgbClr val="C00000"/>
                </a:solidFill>
              </a:rPr>
              <a:t>уть</a:t>
            </a:r>
            <a:r>
              <a:rPr lang="ru-RU" sz="3200" b="1" dirty="0" smtClean="0">
                <a:solidFill>
                  <a:srgbClr val="C00000"/>
                </a:solidFill>
              </a:rPr>
              <a:t> </a:t>
            </a:r>
            <a:r>
              <a:rPr lang="ru-RU" sz="3200" b="1" dirty="0" err="1" smtClean="0">
                <a:solidFill>
                  <a:srgbClr val="C00000"/>
                </a:solidFill>
              </a:rPr>
              <a:t>патерна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8918" y="1012393"/>
            <a:ext cx="87362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Ланцюжок</a:t>
            </a:r>
            <a:r>
              <a:rPr lang="ru-RU" b="1" dirty="0"/>
              <a:t> </a:t>
            </a:r>
            <a:r>
              <a:rPr lang="ru-RU" b="1" dirty="0" err="1"/>
              <a:t>обов'язків</a:t>
            </a:r>
            <a:r>
              <a:rPr lang="ru-RU" b="1" dirty="0"/>
              <a:t> </a:t>
            </a:r>
            <a:r>
              <a:rPr lang="ru-RU" dirty="0"/>
              <a:t>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поведінковий</a:t>
            </a:r>
            <a:r>
              <a:rPr lang="ru-RU" dirty="0"/>
              <a:t> </a:t>
            </a:r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dirty="0" err="1"/>
              <a:t>проектування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передавати</a:t>
            </a:r>
            <a:r>
              <a:rPr lang="ru-RU" dirty="0"/>
              <a:t> </a:t>
            </a:r>
            <a:r>
              <a:rPr lang="ru-RU" dirty="0" err="1"/>
              <a:t>запити</a:t>
            </a:r>
            <a:r>
              <a:rPr lang="ru-RU" dirty="0"/>
              <a:t> </a:t>
            </a:r>
            <a:r>
              <a:rPr lang="ru-RU" dirty="0" err="1"/>
              <a:t>послідовно</a:t>
            </a:r>
            <a:r>
              <a:rPr lang="ru-RU" dirty="0"/>
              <a:t> по </a:t>
            </a:r>
            <a:r>
              <a:rPr lang="ru-RU" dirty="0" err="1"/>
              <a:t>ланцюжку</a:t>
            </a:r>
            <a:r>
              <a:rPr lang="ru-RU" dirty="0"/>
              <a:t> </a:t>
            </a:r>
            <a:r>
              <a:rPr lang="ru-RU" dirty="0" err="1"/>
              <a:t>обробників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err="1" smtClean="0"/>
              <a:t>Кожен</a:t>
            </a:r>
            <a:r>
              <a:rPr lang="ru-RU" dirty="0" smtClean="0"/>
              <a:t> </a:t>
            </a:r>
            <a:r>
              <a:rPr lang="ru-RU" dirty="0" err="1"/>
              <a:t>наступний</a:t>
            </a:r>
            <a:r>
              <a:rPr lang="ru-RU" dirty="0"/>
              <a:t> </a:t>
            </a:r>
            <a:r>
              <a:rPr lang="ru-RU" dirty="0" err="1"/>
              <a:t>оброблювач</a:t>
            </a:r>
            <a:r>
              <a:rPr lang="ru-RU" dirty="0"/>
              <a:t> </a:t>
            </a:r>
            <a:r>
              <a:rPr lang="ru-RU" dirty="0" err="1"/>
              <a:t>вирішує</a:t>
            </a:r>
            <a:r>
              <a:rPr lang="ru-RU" dirty="0"/>
              <a:t>,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обробити</a:t>
            </a:r>
            <a:r>
              <a:rPr lang="ru-RU" dirty="0"/>
              <a:t> запит сам і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варто</a:t>
            </a:r>
            <a:r>
              <a:rPr lang="ru-RU" dirty="0"/>
              <a:t> </a:t>
            </a:r>
            <a:r>
              <a:rPr lang="ru-RU" dirty="0" err="1"/>
              <a:t>передавати</a:t>
            </a:r>
            <a:r>
              <a:rPr lang="ru-RU" dirty="0"/>
              <a:t> запит </a:t>
            </a:r>
            <a:r>
              <a:rPr lang="ru-RU" dirty="0" err="1"/>
              <a:t>далі</a:t>
            </a:r>
            <a:r>
              <a:rPr lang="ru-RU" dirty="0"/>
              <a:t> по </a:t>
            </a:r>
            <a:r>
              <a:rPr lang="ru-RU" dirty="0" err="1"/>
              <a:t>ланцюгу</a:t>
            </a:r>
            <a:r>
              <a:rPr lang="ru-RU" dirty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50612" y="2250655"/>
            <a:ext cx="6096000" cy="38100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08918" y="2836561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sng" dirty="0">
                <a:solidFill>
                  <a:srgbClr val="0B0080"/>
                </a:solidFill>
                <a:latin typeface="Arial" panose="020B0604020202020204" pitchFamily="34" charset="0"/>
                <a:hlinkClick r:id="rId3"/>
              </a:rPr>
              <a:t>Chain of responsibility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1675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Посередник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Проблема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60688" y="938463"/>
            <a:ext cx="5359744" cy="250121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6498" y="909251"/>
            <a:ext cx="369775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Припустимо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у вас є </a:t>
            </a:r>
            <a:r>
              <a:rPr lang="ru-RU" dirty="0" err="1"/>
              <a:t>діалог</a:t>
            </a:r>
            <a:r>
              <a:rPr lang="ru-RU" dirty="0"/>
              <a:t>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профілю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.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складається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всіляких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 - </a:t>
            </a:r>
            <a:r>
              <a:rPr lang="ru-RU" dirty="0" err="1"/>
              <a:t>текстових</a:t>
            </a:r>
            <a:r>
              <a:rPr lang="ru-RU" dirty="0"/>
              <a:t> </a:t>
            </a:r>
            <a:r>
              <a:rPr lang="ru-RU" dirty="0" err="1"/>
              <a:t>полів</a:t>
            </a:r>
            <a:r>
              <a:rPr lang="ru-RU" dirty="0"/>
              <a:t>, </a:t>
            </a:r>
            <a:r>
              <a:rPr lang="ru-RU" dirty="0" err="1"/>
              <a:t>чекбоксів</a:t>
            </a:r>
            <a:r>
              <a:rPr lang="ru-RU" dirty="0"/>
              <a:t>, </a:t>
            </a:r>
            <a:r>
              <a:rPr lang="ru-RU" dirty="0" err="1"/>
              <a:t>кнопокОтдельние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</a:t>
            </a:r>
            <a:r>
              <a:rPr lang="ru-RU" dirty="0" err="1"/>
              <a:t>діалогу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взаємодіяти</a:t>
            </a:r>
            <a:r>
              <a:rPr lang="ru-RU" dirty="0"/>
              <a:t> один з одним. Так, 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чекбокс</a:t>
            </a:r>
            <a:r>
              <a:rPr lang="ru-RU" dirty="0"/>
              <a:t> «у мене є собака» </a:t>
            </a:r>
            <a:r>
              <a:rPr lang="ru-RU" dirty="0" err="1"/>
              <a:t>відкриває</a:t>
            </a:r>
            <a:r>
              <a:rPr lang="ru-RU" dirty="0"/>
              <a:t> </a:t>
            </a:r>
            <a:r>
              <a:rPr lang="ru-RU" dirty="0" err="1"/>
              <a:t>приховане</a:t>
            </a:r>
            <a:r>
              <a:rPr lang="ru-RU" dirty="0"/>
              <a:t> поле для </a:t>
            </a:r>
            <a:r>
              <a:rPr lang="ru-RU" dirty="0" err="1"/>
              <a:t>введення</a:t>
            </a:r>
            <a:r>
              <a:rPr lang="ru-RU" dirty="0"/>
              <a:t> </a:t>
            </a:r>
            <a:r>
              <a:rPr lang="ru-RU" dirty="0" err="1"/>
              <a:t>імені</a:t>
            </a:r>
            <a:r>
              <a:rPr lang="ru-RU" dirty="0"/>
              <a:t> </a:t>
            </a:r>
            <a:r>
              <a:rPr lang="ru-RU" dirty="0" err="1"/>
              <a:t>домашнього</a:t>
            </a:r>
            <a:r>
              <a:rPr lang="ru-RU" dirty="0"/>
              <a:t> </a:t>
            </a:r>
            <a:r>
              <a:rPr lang="ru-RU" dirty="0" err="1"/>
              <a:t>улюбленця</a:t>
            </a:r>
            <a:r>
              <a:rPr lang="ru-RU" dirty="0"/>
              <a:t>, а </a:t>
            </a:r>
            <a:r>
              <a:rPr lang="ru-RU" dirty="0" err="1"/>
              <a:t>клік</a:t>
            </a:r>
            <a:r>
              <a:rPr lang="ru-RU" dirty="0"/>
              <a:t> по </a:t>
            </a:r>
            <a:r>
              <a:rPr lang="ru-RU" dirty="0" err="1"/>
              <a:t>кнопці</a:t>
            </a:r>
            <a:r>
              <a:rPr lang="ru-RU" dirty="0"/>
              <a:t> </a:t>
            </a:r>
            <a:r>
              <a:rPr lang="ru-RU" dirty="0" err="1"/>
              <a:t>відправки</a:t>
            </a:r>
            <a:r>
              <a:rPr lang="ru-RU" dirty="0"/>
              <a:t> </a:t>
            </a:r>
            <a:r>
              <a:rPr lang="ru-RU" dirty="0" err="1"/>
              <a:t>запускає</a:t>
            </a:r>
            <a:r>
              <a:rPr lang="ru-RU" dirty="0"/>
              <a:t> </a:t>
            </a:r>
            <a:r>
              <a:rPr lang="ru-RU" dirty="0" err="1"/>
              <a:t>перевірку</a:t>
            </a:r>
            <a:r>
              <a:rPr lang="ru-RU" dirty="0"/>
              <a:t> </a:t>
            </a:r>
            <a:r>
              <a:rPr lang="ru-RU" dirty="0" err="1"/>
              <a:t>значень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полів</a:t>
            </a:r>
            <a:r>
              <a:rPr lang="ru-RU" dirty="0"/>
              <a:t> </a:t>
            </a:r>
            <a:r>
              <a:rPr lang="ru-RU" dirty="0" err="1"/>
              <a:t>форми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4578" y="4631782"/>
            <a:ext cx="89594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Прописавши </a:t>
            </a:r>
            <a:r>
              <a:rPr lang="ru-RU" dirty="0" err="1"/>
              <a:t>цю</a:t>
            </a:r>
            <a:r>
              <a:rPr lang="ru-RU" dirty="0"/>
              <a:t> </a:t>
            </a:r>
            <a:r>
              <a:rPr lang="ru-RU" dirty="0" err="1"/>
              <a:t>логіку</a:t>
            </a:r>
            <a:r>
              <a:rPr lang="ru-RU" dirty="0"/>
              <a:t> прямо в </a:t>
            </a:r>
            <a:r>
              <a:rPr lang="ru-RU" dirty="0" err="1"/>
              <a:t>коді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, </a:t>
            </a:r>
            <a:r>
              <a:rPr lang="ru-RU" dirty="0" err="1"/>
              <a:t>ви</a:t>
            </a:r>
            <a:r>
              <a:rPr lang="ru-RU" dirty="0"/>
              <a:t> поставите </a:t>
            </a:r>
            <a:r>
              <a:rPr lang="ru-RU" dirty="0" err="1"/>
              <a:t>хрест</a:t>
            </a:r>
            <a:r>
              <a:rPr lang="ru-RU" dirty="0"/>
              <a:t> на </a:t>
            </a:r>
            <a:r>
              <a:rPr lang="ru-RU" dirty="0" err="1"/>
              <a:t>їх</a:t>
            </a:r>
            <a:r>
              <a:rPr lang="ru-RU" dirty="0"/>
              <a:t> повторному </a:t>
            </a:r>
            <a:r>
              <a:rPr lang="ru-RU" dirty="0" err="1"/>
              <a:t>використанні</a:t>
            </a:r>
            <a:r>
              <a:rPr lang="ru-RU" dirty="0"/>
              <a:t> в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місцях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. Вони </a:t>
            </a:r>
            <a:r>
              <a:rPr lang="ru-RU" dirty="0" err="1"/>
              <a:t>стануть</a:t>
            </a:r>
            <a:r>
              <a:rPr lang="ru-RU" dirty="0"/>
              <a:t> </a:t>
            </a:r>
            <a:r>
              <a:rPr lang="ru-RU" dirty="0" err="1"/>
              <a:t>занадто</a:t>
            </a:r>
            <a:r>
              <a:rPr lang="ru-RU" dirty="0"/>
              <a:t> </a:t>
            </a:r>
            <a:r>
              <a:rPr lang="ru-RU" dirty="0" err="1"/>
              <a:t>тісно</a:t>
            </a:r>
            <a:r>
              <a:rPr lang="ru-RU" dirty="0"/>
              <a:t> </a:t>
            </a:r>
            <a:r>
              <a:rPr lang="ru-RU" dirty="0" err="1"/>
              <a:t>пов'язаними</a:t>
            </a:r>
            <a:r>
              <a:rPr lang="ru-RU" dirty="0"/>
              <a:t> з </a:t>
            </a:r>
            <a:r>
              <a:rPr lang="ru-RU" dirty="0" err="1"/>
              <a:t>елементами</a:t>
            </a:r>
            <a:r>
              <a:rPr lang="ru-RU" dirty="0"/>
              <a:t> </a:t>
            </a:r>
            <a:r>
              <a:rPr lang="ru-RU" dirty="0" err="1"/>
              <a:t>діалогу</a:t>
            </a:r>
            <a:r>
              <a:rPr lang="ru-RU" dirty="0"/>
              <a:t> </a:t>
            </a:r>
            <a:r>
              <a:rPr lang="ru-RU" dirty="0" err="1"/>
              <a:t>редагування</a:t>
            </a:r>
            <a:r>
              <a:rPr lang="ru-RU" dirty="0"/>
              <a:t> </a:t>
            </a:r>
            <a:r>
              <a:rPr lang="ru-RU" dirty="0" err="1"/>
              <a:t>профілю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не </a:t>
            </a:r>
            <a:r>
              <a:rPr lang="ru-RU" dirty="0" err="1"/>
              <a:t>потрібні</a:t>
            </a:r>
            <a:r>
              <a:rPr lang="ru-RU" dirty="0"/>
              <a:t> в </a:t>
            </a:r>
            <a:r>
              <a:rPr lang="ru-RU" dirty="0" err="1"/>
              <a:t>інших</a:t>
            </a:r>
            <a:r>
              <a:rPr lang="ru-RU" dirty="0"/>
              <a:t> контекстах. Тому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зможете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</a:t>
            </a:r>
            <a:r>
              <a:rPr lang="ru-RU" dirty="0" err="1"/>
              <a:t>відразу</a:t>
            </a:r>
            <a:r>
              <a:rPr lang="ru-RU" dirty="0"/>
              <a:t>,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жодного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30626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Посередник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Рішення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" y="1027825"/>
            <a:ext cx="4992130" cy="181588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 err="1"/>
              <a:t>Патерн</a:t>
            </a:r>
            <a:r>
              <a:rPr lang="ru-RU" sz="1600" b="1" dirty="0"/>
              <a:t> </a:t>
            </a:r>
            <a:r>
              <a:rPr lang="ru-RU" sz="1600" b="1" dirty="0" err="1"/>
              <a:t>Посередник</a:t>
            </a:r>
            <a:r>
              <a:rPr lang="ru-RU" sz="1600" dirty="0"/>
              <a:t> </a:t>
            </a:r>
            <a:r>
              <a:rPr lang="ru-RU" sz="1600" dirty="0" err="1"/>
              <a:t>змушує</a:t>
            </a:r>
            <a:r>
              <a:rPr lang="ru-RU" sz="1600" dirty="0"/>
              <a:t> </a:t>
            </a:r>
            <a:r>
              <a:rPr lang="ru-RU" sz="1600" dirty="0" err="1"/>
              <a:t>об'єкти</a:t>
            </a:r>
            <a:r>
              <a:rPr lang="ru-RU" sz="1600" dirty="0"/>
              <a:t> </a:t>
            </a:r>
            <a:r>
              <a:rPr lang="ru-RU" sz="1600" dirty="0" err="1"/>
              <a:t>спілкуватися</a:t>
            </a:r>
            <a:r>
              <a:rPr lang="ru-RU" sz="1600" dirty="0"/>
              <a:t> не </a:t>
            </a:r>
            <a:r>
              <a:rPr lang="ru-RU" sz="1600" dirty="0" err="1"/>
              <a:t>безпосередньо</a:t>
            </a:r>
            <a:r>
              <a:rPr lang="ru-RU" sz="1600" dirty="0"/>
              <a:t> один з одним, а через </a:t>
            </a:r>
            <a:r>
              <a:rPr lang="ru-RU" sz="1600" dirty="0" err="1"/>
              <a:t>окремий</a:t>
            </a:r>
            <a:r>
              <a:rPr lang="ru-RU" sz="1600" dirty="0"/>
              <a:t> </a:t>
            </a:r>
            <a:r>
              <a:rPr lang="ru-RU" sz="1600" dirty="0" err="1"/>
              <a:t>об'єкт-посередник</a:t>
            </a:r>
            <a:r>
              <a:rPr lang="ru-RU" sz="1600" dirty="0"/>
              <a:t>, </a:t>
            </a:r>
            <a:r>
              <a:rPr lang="ru-RU" sz="1600" dirty="0" err="1"/>
              <a:t>який</a:t>
            </a:r>
            <a:r>
              <a:rPr lang="ru-RU" sz="1600" dirty="0"/>
              <a:t> </a:t>
            </a:r>
            <a:r>
              <a:rPr lang="ru-RU" sz="1600" dirty="0" err="1"/>
              <a:t>знає</a:t>
            </a:r>
            <a:r>
              <a:rPr lang="ru-RU" sz="1600" dirty="0"/>
              <a:t>, кому </a:t>
            </a:r>
            <a:r>
              <a:rPr lang="ru-RU" sz="1600" dirty="0" err="1"/>
              <a:t>потрібно</a:t>
            </a:r>
            <a:r>
              <a:rPr lang="ru-RU" sz="1600" dirty="0"/>
              <a:t> </a:t>
            </a:r>
            <a:r>
              <a:rPr lang="ru-RU" sz="1600" dirty="0" err="1"/>
              <a:t>перенаправити</a:t>
            </a:r>
            <a:r>
              <a:rPr lang="ru-RU" sz="1600" dirty="0"/>
              <a:t> той </a:t>
            </a:r>
            <a:r>
              <a:rPr lang="ru-RU" sz="1600" dirty="0" err="1"/>
              <a:t>чи</a:t>
            </a:r>
            <a:r>
              <a:rPr lang="ru-RU" sz="1600" dirty="0"/>
              <a:t> </a:t>
            </a:r>
            <a:r>
              <a:rPr lang="ru-RU" sz="1600" dirty="0" err="1"/>
              <a:t>інший</a:t>
            </a:r>
            <a:r>
              <a:rPr lang="ru-RU" sz="1600" dirty="0"/>
              <a:t> запит. </a:t>
            </a:r>
            <a:r>
              <a:rPr lang="ru-RU" sz="1600" dirty="0" err="1"/>
              <a:t>Завдяки</a:t>
            </a:r>
            <a:r>
              <a:rPr lang="ru-RU" sz="1600" dirty="0"/>
              <a:t> </a:t>
            </a:r>
            <a:r>
              <a:rPr lang="ru-RU" sz="1600" dirty="0" err="1"/>
              <a:t>цьому</a:t>
            </a:r>
            <a:r>
              <a:rPr lang="ru-RU" sz="1600" dirty="0"/>
              <a:t>, </a:t>
            </a:r>
            <a:r>
              <a:rPr lang="ru-RU" sz="1600" dirty="0" err="1"/>
              <a:t>компоненти</a:t>
            </a:r>
            <a:r>
              <a:rPr lang="ru-RU" sz="1600" dirty="0"/>
              <a:t> </a:t>
            </a:r>
            <a:r>
              <a:rPr lang="ru-RU" sz="1600" dirty="0" err="1"/>
              <a:t>системи</a:t>
            </a:r>
            <a:r>
              <a:rPr lang="ru-RU" sz="1600" dirty="0"/>
              <a:t> </a:t>
            </a:r>
            <a:r>
              <a:rPr lang="ru-RU" sz="1600" dirty="0" err="1"/>
              <a:t>будуть</a:t>
            </a:r>
            <a:r>
              <a:rPr lang="ru-RU" sz="1600" dirty="0"/>
              <a:t> </a:t>
            </a:r>
            <a:r>
              <a:rPr lang="ru-RU" sz="1600" dirty="0" err="1"/>
              <a:t>залежати</a:t>
            </a:r>
            <a:r>
              <a:rPr lang="ru-RU" sz="1600" dirty="0"/>
              <a:t> </a:t>
            </a:r>
            <a:r>
              <a:rPr lang="ru-RU" sz="1600" dirty="0" err="1"/>
              <a:t>тільки</a:t>
            </a:r>
            <a:r>
              <a:rPr lang="ru-RU" sz="1600" dirty="0"/>
              <a:t> </a:t>
            </a:r>
            <a:r>
              <a:rPr lang="ru-RU" sz="1600" dirty="0" err="1"/>
              <a:t>від</a:t>
            </a:r>
            <a:r>
              <a:rPr lang="ru-RU" sz="1600" dirty="0"/>
              <a:t> </a:t>
            </a:r>
            <a:r>
              <a:rPr lang="ru-RU" sz="1600" dirty="0" err="1"/>
              <a:t>посередника</a:t>
            </a:r>
            <a:r>
              <a:rPr lang="ru-RU" sz="1600" dirty="0"/>
              <a:t>, а не </a:t>
            </a:r>
            <a:r>
              <a:rPr lang="ru-RU" sz="1600" dirty="0" err="1"/>
              <a:t>від</a:t>
            </a:r>
            <a:r>
              <a:rPr lang="ru-RU" sz="1600" dirty="0"/>
              <a:t> </a:t>
            </a:r>
            <a:r>
              <a:rPr lang="ru-RU" sz="1600" dirty="0" err="1"/>
              <a:t>десятків</a:t>
            </a:r>
            <a:r>
              <a:rPr lang="ru-RU" sz="1600" dirty="0"/>
              <a:t> </a:t>
            </a:r>
            <a:r>
              <a:rPr lang="ru-RU" sz="1600" dirty="0" err="1"/>
              <a:t>інших</a:t>
            </a:r>
            <a:r>
              <a:rPr lang="ru-RU" sz="1600" dirty="0"/>
              <a:t> </a:t>
            </a:r>
            <a:r>
              <a:rPr lang="ru-RU" sz="1600" dirty="0" err="1"/>
              <a:t>компонентів</a:t>
            </a:r>
            <a:r>
              <a:rPr lang="ru-RU" sz="1600" dirty="0"/>
              <a:t>.</a:t>
            </a:r>
          </a:p>
          <a:p>
            <a:r>
              <a:rPr lang="ru-RU" sz="1600" dirty="0" smtClean="0"/>
              <a:t>У </a:t>
            </a:r>
            <a:r>
              <a:rPr lang="ru-RU" sz="1600" dirty="0" err="1"/>
              <a:t>нашому</a:t>
            </a:r>
            <a:r>
              <a:rPr lang="ru-RU" sz="1600" dirty="0"/>
              <a:t> </a:t>
            </a:r>
            <a:r>
              <a:rPr lang="ru-RU" sz="1600" dirty="0" err="1"/>
              <a:t>прикладі</a:t>
            </a:r>
            <a:r>
              <a:rPr lang="ru-RU" sz="1600" dirty="0"/>
              <a:t> </a:t>
            </a:r>
            <a:r>
              <a:rPr lang="ru-RU" sz="1600" dirty="0" err="1"/>
              <a:t>посередником</a:t>
            </a:r>
            <a:r>
              <a:rPr lang="ru-RU" sz="1600" dirty="0"/>
              <a:t> </a:t>
            </a:r>
            <a:r>
              <a:rPr lang="ru-RU" sz="1600" dirty="0" err="1"/>
              <a:t>міг</a:t>
            </a:r>
            <a:r>
              <a:rPr lang="ru-RU" sz="1600" dirty="0"/>
              <a:t> </a:t>
            </a:r>
            <a:r>
              <a:rPr lang="ru-RU" sz="1600" dirty="0" err="1"/>
              <a:t>би</a:t>
            </a:r>
            <a:r>
              <a:rPr lang="ru-RU" sz="1600" dirty="0"/>
              <a:t> стати </a:t>
            </a:r>
            <a:r>
              <a:rPr lang="ru-RU" sz="1600" dirty="0" err="1"/>
              <a:t>діалог</a:t>
            </a:r>
            <a:r>
              <a:rPr lang="ru-RU" sz="1600" dirty="0"/>
              <a:t>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2131" y="806300"/>
            <a:ext cx="4151869" cy="230760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3113903"/>
            <a:ext cx="9144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/>
              <a:t>Основні</a:t>
            </a:r>
            <a:r>
              <a:rPr lang="ru-RU" sz="1600" dirty="0"/>
              <a:t> </a:t>
            </a:r>
            <a:r>
              <a:rPr lang="ru-RU" sz="1600" dirty="0" err="1"/>
              <a:t>зміни</a:t>
            </a:r>
            <a:r>
              <a:rPr lang="ru-RU" sz="1600" dirty="0"/>
              <a:t> </a:t>
            </a:r>
            <a:r>
              <a:rPr lang="ru-RU" sz="1600" dirty="0" err="1"/>
              <a:t>відбудуться</a:t>
            </a:r>
            <a:r>
              <a:rPr lang="ru-RU" sz="1600" dirty="0"/>
              <a:t> </a:t>
            </a:r>
            <a:r>
              <a:rPr lang="ru-RU" sz="1600" dirty="0" err="1"/>
              <a:t>всередині</a:t>
            </a:r>
            <a:r>
              <a:rPr lang="ru-RU" sz="1600" dirty="0"/>
              <a:t> </a:t>
            </a:r>
            <a:r>
              <a:rPr lang="ru-RU" sz="1600" dirty="0" err="1"/>
              <a:t>окремих</a:t>
            </a:r>
            <a:r>
              <a:rPr lang="ru-RU" sz="1600" dirty="0"/>
              <a:t> </a:t>
            </a:r>
            <a:r>
              <a:rPr lang="ru-RU" sz="1600" dirty="0" err="1"/>
              <a:t>елементів</a:t>
            </a:r>
            <a:r>
              <a:rPr lang="ru-RU" sz="1600" dirty="0"/>
              <a:t> </a:t>
            </a:r>
            <a:r>
              <a:rPr lang="ru-RU" sz="1600" dirty="0" err="1"/>
              <a:t>діалогу</a:t>
            </a:r>
            <a:r>
              <a:rPr lang="ru-RU" sz="1600" dirty="0"/>
              <a:t>. </a:t>
            </a:r>
            <a:r>
              <a:rPr lang="ru-RU" sz="1600" dirty="0" err="1"/>
              <a:t>Якщо</a:t>
            </a:r>
            <a:r>
              <a:rPr lang="ru-RU" sz="1600" dirty="0"/>
              <a:t> </a:t>
            </a:r>
            <a:r>
              <a:rPr lang="ru-RU" sz="1600" dirty="0" err="1"/>
              <a:t>раніше</a:t>
            </a:r>
            <a:r>
              <a:rPr lang="ru-RU" sz="1600" dirty="0"/>
              <a:t> при </a:t>
            </a:r>
            <a:r>
              <a:rPr lang="ru-RU" sz="1600" dirty="0" err="1"/>
              <a:t>отриманні</a:t>
            </a:r>
            <a:r>
              <a:rPr lang="ru-RU" sz="1600" dirty="0"/>
              <a:t> </a:t>
            </a:r>
            <a:r>
              <a:rPr lang="ru-RU" sz="1600" dirty="0" err="1"/>
              <a:t>кліка</a:t>
            </a:r>
            <a:r>
              <a:rPr lang="ru-RU" sz="1600" dirty="0"/>
              <a:t> </a:t>
            </a:r>
            <a:r>
              <a:rPr lang="ru-RU" sz="1600" dirty="0" err="1"/>
              <a:t>від</a:t>
            </a:r>
            <a:r>
              <a:rPr lang="ru-RU" sz="1600" dirty="0"/>
              <a:t> </a:t>
            </a:r>
            <a:r>
              <a:rPr lang="ru-RU" sz="1600" dirty="0" err="1"/>
              <a:t>користувача</a:t>
            </a:r>
            <a:r>
              <a:rPr lang="ru-RU" sz="1600" dirty="0"/>
              <a:t> </a:t>
            </a:r>
            <a:r>
              <a:rPr lang="ru-RU" sz="1600" dirty="0" err="1"/>
              <a:t>об'єкт</a:t>
            </a:r>
            <a:r>
              <a:rPr lang="ru-RU" sz="1600" dirty="0"/>
              <a:t> кнопки сам </a:t>
            </a:r>
            <a:r>
              <a:rPr lang="ru-RU" sz="1600" dirty="0" err="1"/>
              <a:t>перевіряв</a:t>
            </a:r>
            <a:r>
              <a:rPr lang="ru-RU" sz="1600" dirty="0"/>
              <a:t> </a:t>
            </a:r>
            <a:r>
              <a:rPr lang="ru-RU" sz="1600" dirty="0" err="1"/>
              <a:t>значення</a:t>
            </a:r>
            <a:r>
              <a:rPr lang="ru-RU" sz="1600" dirty="0"/>
              <a:t> </a:t>
            </a:r>
            <a:r>
              <a:rPr lang="ru-RU" sz="1600" dirty="0" err="1"/>
              <a:t>полів</a:t>
            </a:r>
            <a:r>
              <a:rPr lang="ru-RU" sz="1600" dirty="0"/>
              <a:t> </a:t>
            </a:r>
            <a:r>
              <a:rPr lang="ru-RU" sz="1600" dirty="0" err="1"/>
              <a:t>діалогу</a:t>
            </a:r>
            <a:r>
              <a:rPr lang="ru-RU" sz="1600" dirty="0"/>
              <a:t>, то </a:t>
            </a:r>
            <a:r>
              <a:rPr lang="ru-RU" sz="1600" dirty="0" err="1"/>
              <a:t>тепер</a:t>
            </a:r>
            <a:r>
              <a:rPr lang="ru-RU" sz="1600" dirty="0"/>
              <a:t> </a:t>
            </a:r>
            <a:r>
              <a:rPr lang="ru-RU" sz="1600" dirty="0" err="1"/>
              <a:t>його</a:t>
            </a:r>
            <a:r>
              <a:rPr lang="ru-RU" sz="1600" dirty="0"/>
              <a:t> </a:t>
            </a:r>
            <a:r>
              <a:rPr lang="ru-RU" sz="1600" dirty="0" err="1"/>
              <a:t>єдиним</a:t>
            </a:r>
            <a:r>
              <a:rPr lang="ru-RU" sz="1600" dirty="0"/>
              <a:t> </a:t>
            </a:r>
            <a:r>
              <a:rPr lang="ru-RU" sz="1600" dirty="0" err="1"/>
              <a:t>обов'язком</a:t>
            </a:r>
            <a:r>
              <a:rPr lang="ru-RU" sz="1600" dirty="0"/>
              <a:t> буде </a:t>
            </a:r>
            <a:r>
              <a:rPr lang="ru-RU" sz="1600" dirty="0" err="1"/>
              <a:t>повідомити</a:t>
            </a:r>
            <a:r>
              <a:rPr lang="ru-RU" sz="1600" dirty="0"/>
              <a:t> </a:t>
            </a:r>
            <a:r>
              <a:rPr lang="ru-RU" sz="1600" dirty="0" err="1"/>
              <a:t>діалогу</a:t>
            </a:r>
            <a:r>
              <a:rPr lang="ru-RU" sz="1600" dirty="0"/>
              <a:t> про те,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стався</a:t>
            </a:r>
            <a:r>
              <a:rPr lang="ru-RU" sz="1600" dirty="0"/>
              <a:t> </a:t>
            </a:r>
            <a:r>
              <a:rPr lang="ru-RU" sz="1600" dirty="0" err="1"/>
              <a:t>клік</a:t>
            </a:r>
            <a:r>
              <a:rPr lang="ru-RU" sz="1600" dirty="0"/>
              <a:t>. </a:t>
            </a:r>
            <a:r>
              <a:rPr lang="ru-RU" sz="1600" dirty="0" err="1"/>
              <a:t>Отримавши</a:t>
            </a:r>
            <a:r>
              <a:rPr lang="ru-RU" sz="1600" dirty="0"/>
              <a:t> </a:t>
            </a:r>
            <a:r>
              <a:rPr lang="ru-RU" sz="1600" dirty="0" err="1"/>
              <a:t>повідомлення</a:t>
            </a:r>
            <a:r>
              <a:rPr lang="ru-RU" sz="1600" dirty="0"/>
              <a:t>, </a:t>
            </a:r>
            <a:r>
              <a:rPr lang="ru-RU" sz="1600" dirty="0" err="1"/>
              <a:t>діалог</a:t>
            </a:r>
            <a:r>
              <a:rPr lang="ru-RU" sz="1600" dirty="0"/>
              <a:t> </a:t>
            </a:r>
            <a:r>
              <a:rPr lang="ru-RU" sz="1600" dirty="0" err="1"/>
              <a:t>виконає</a:t>
            </a:r>
            <a:r>
              <a:rPr lang="ru-RU" sz="1600" dirty="0"/>
              <a:t> </a:t>
            </a:r>
            <a:r>
              <a:rPr lang="ru-RU" sz="1600" dirty="0" err="1"/>
              <a:t>всі</a:t>
            </a:r>
            <a:r>
              <a:rPr lang="ru-RU" sz="1600" dirty="0"/>
              <a:t> </a:t>
            </a:r>
            <a:r>
              <a:rPr lang="ru-RU" sz="1600" dirty="0" err="1"/>
              <a:t>необхідні</a:t>
            </a:r>
            <a:r>
              <a:rPr lang="ru-RU" sz="1600" dirty="0"/>
              <a:t> </a:t>
            </a:r>
            <a:r>
              <a:rPr lang="ru-RU" sz="1600" dirty="0" err="1"/>
              <a:t>перевірки</a:t>
            </a:r>
            <a:r>
              <a:rPr lang="ru-RU" sz="1600" dirty="0"/>
              <a:t> </a:t>
            </a:r>
            <a:r>
              <a:rPr lang="ru-RU" sz="1600" dirty="0" err="1"/>
              <a:t>полів</a:t>
            </a:r>
            <a:r>
              <a:rPr lang="ru-RU" sz="1600" dirty="0"/>
              <a:t>. Таким чином, </a:t>
            </a:r>
            <a:r>
              <a:rPr lang="ru-RU" sz="1600" dirty="0" err="1"/>
              <a:t>замість</a:t>
            </a:r>
            <a:r>
              <a:rPr lang="ru-RU" sz="1600" dirty="0"/>
              <a:t> </a:t>
            </a:r>
            <a:r>
              <a:rPr lang="ru-RU" sz="1600" dirty="0" err="1"/>
              <a:t>декількох</a:t>
            </a:r>
            <a:r>
              <a:rPr lang="ru-RU" sz="1600" dirty="0"/>
              <a:t> залежностей </a:t>
            </a:r>
            <a:r>
              <a:rPr lang="ru-RU" sz="1600" dirty="0" err="1"/>
              <a:t>від</a:t>
            </a:r>
            <a:r>
              <a:rPr lang="ru-RU" sz="1600" dirty="0"/>
              <a:t> </a:t>
            </a:r>
            <a:r>
              <a:rPr lang="ru-RU" sz="1600" dirty="0" err="1"/>
              <a:t>інших</a:t>
            </a:r>
            <a:r>
              <a:rPr lang="ru-RU" sz="1600" dirty="0"/>
              <a:t> </a:t>
            </a:r>
            <a:r>
              <a:rPr lang="ru-RU" sz="1600" dirty="0" err="1"/>
              <a:t>елементів</a:t>
            </a:r>
            <a:r>
              <a:rPr lang="ru-RU" sz="1600" dirty="0"/>
              <a:t> кнопка </a:t>
            </a:r>
            <a:r>
              <a:rPr lang="ru-RU" sz="1600" dirty="0" err="1"/>
              <a:t>отримає</a:t>
            </a:r>
            <a:r>
              <a:rPr lang="ru-RU" sz="1600" dirty="0"/>
              <a:t> </a:t>
            </a:r>
            <a:r>
              <a:rPr lang="ru-RU" sz="1600" dirty="0" err="1"/>
              <a:t>тільки</a:t>
            </a:r>
            <a:r>
              <a:rPr lang="ru-RU" sz="1600" dirty="0"/>
              <a:t> одну - </a:t>
            </a:r>
            <a:r>
              <a:rPr lang="ru-RU" sz="1600" dirty="0" err="1"/>
              <a:t>від</a:t>
            </a:r>
            <a:r>
              <a:rPr lang="ru-RU" sz="1600" dirty="0"/>
              <a:t> самого </a:t>
            </a:r>
            <a:r>
              <a:rPr lang="ru-RU" sz="1600" dirty="0" err="1"/>
              <a:t>діалогу</a:t>
            </a:r>
            <a:r>
              <a:rPr lang="ru-RU" sz="1600" dirty="0"/>
              <a:t>.</a:t>
            </a:r>
          </a:p>
          <a:p>
            <a:endParaRPr lang="ru-RU" sz="1600" dirty="0"/>
          </a:p>
          <a:p>
            <a:r>
              <a:rPr lang="ru-RU" sz="1600" dirty="0" err="1"/>
              <a:t>Щоб</a:t>
            </a:r>
            <a:r>
              <a:rPr lang="ru-RU" sz="1600" dirty="0"/>
              <a:t> </a:t>
            </a:r>
            <a:r>
              <a:rPr lang="ru-RU" sz="1600" dirty="0" err="1"/>
              <a:t>зробити</a:t>
            </a:r>
            <a:r>
              <a:rPr lang="ru-RU" sz="1600" dirty="0"/>
              <a:t> код </a:t>
            </a:r>
            <a:r>
              <a:rPr lang="ru-RU" sz="1600" dirty="0" err="1"/>
              <a:t>ще</a:t>
            </a:r>
            <a:r>
              <a:rPr lang="ru-RU" sz="1600" dirty="0"/>
              <a:t> </a:t>
            </a:r>
            <a:r>
              <a:rPr lang="ru-RU" sz="1600" dirty="0" err="1"/>
              <a:t>більш</a:t>
            </a:r>
            <a:r>
              <a:rPr lang="ru-RU" sz="1600" dirty="0"/>
              <a:t> </a:t>
            </a:r>
            <a:r>
              <a:rPr lang="ru-RU" sz="1600" dirty="0" err="1"/>
              <a:t>гнучким</a:t>
            </a:r>
            <a:r>
              <a:rPr lang="ru-RU" sz="1600" dirty="0"/>
              <a:t>, </a:t>
            </a:r>
            <a:r>
              <a:rPr lang="ru-RU" sz="1600" dirty="0" err="1"/>
              <a:t>можна</a:t>
            </a:r>
            <a:r>
              <a:rPr lang="ru-RU" sz="1600" dirty="0"/>
              <a:t> </a:t>
            </a:r>
            <a:r>
              <a:rPr lang="ru-RU" sz="1600" dirty="0" err="1"/>
              <a:t>виділити</a:t>
            </a:r>
            <a:r>
              <a:rPr lang="ru-RU" sz="1600" dirty="0"/>
              <a:t> </a:t>
            </a:r>
            <a:r>
              <a:rPr lang="ru-RU" sz="1600" dirty="0" err="1"/>
              <a:t>загальний</a:t>
            </a:r>
            <a:r>
              <a:rPr lang="ru-RU" sz="1600" dirty="0"/>
              <a:t> </a:t>
            </a:r>
            <a:r>
              <a:rPr lang="ru-RU" sz="1600" dirty="0" err="1"/>
              <a:t>інтерфейс</a:t>
            </a:r>
            <a:r>
              <a:rPr lang="ru-RU" sz="1600" dirty="0"/>
              <a:t> для </a:t>
            </a:r>
            <a:r>
              <a:rPr lang="ru-RU" sz="1600" dirty="0" err="1"/>
              <a:t>всіх</a:t>
            </a:r>
            <a:r>
              <a:rPr lang="ru-RU" sz="1600" dirty="0"/>
              <a:t> </a:t>
            </a:r>
            <a:r>
              <a:rPr lang="ru-RU" sz="1600" dirty="0" err="1"/>
              <a:t>посередників</a:t>
            </a:r>
            <a:r>
              <a:rPr lang="ru-RU" sz="1600" dirty="0"/>
              <a:t>, </a:t>
            </a:r>
            <a:r>
              <a:rPr lang="ru-RU" sz="1600" dirty="0" err="1"/>
              <a:t>тобто</a:t>
            </a:r>
            <a:r>
              <a:rPr lang="ru-RU" sz="1600" dirty="0"/>
              <a:t> </a:t>
            </a:r>
            <a:r>
              <a:rPr lang="ru-RU" sz="1600" dirty="0" err="1"/>
              <a:t>діалогів</a:t>
            </a:r>
            <a:r>
              <a:rPr lang="ru-RU" sz="1600" dirty="0"/>
              <a:t> </a:t>
            </a:r>
            <a:r>
              <a:rPr lang="ru-RU" sz="1600" dirty="0" err="1"/>
              <a:t>програми</a:t>
            </a:r>
            <a:r>
              <a:rPr lang="ru-RU" sz="1600" dirty="0"/>
              <a:t>. Наша кнопка стане залежною </a:t>
            </a:r>
            <a:r>
              <a:rPr lang="ru-RU" sz="1600" dirty="0" err="1"/>
              <a:t>немає</a:t>
            </a:r>
            <a:r>
              <a:rPr lang="ru-RU" sz="1600" dirty="0"/>
              <a:t> </a:t>
            </a:r>
            <a:r>
              <a:rPr lang="ru-RU" sz="1600" dirty="0" err="1"/>
              <a:t>від</a:t>
            </a:r>
            <a:r>
              <a:rPr lang="ru-RU" sz="1600" dirty="0"/>
              <a:t> конкретного </a:t>
            </a:r>
            <a:r>
              <a:rPr lang="ru-RU" sz="1600" dirty="0" err="1"/>
              <a:t>діалогу</a:t>
            </a:r>
            <a:r>
              <a:rPr lang="ru-RU" sz="1600" dirty="0"/>
              <a:t> </a:t>
            </a:r>
            <a:r>
              <a:rPr lang="ru-RU" sz="1600" dirty="0" err="1"/>
              <a:t>створення</a:t>
            </a:r>
            <a:r>
              <a:rPr lang="ru-RU" sz="1600" dirty="0"/>
              <a:t> </a:t>
            </a:r>
            <a:r>
              <a:rPr lang="ru-RU" sz="1600" dirty="0" err="1"/>
              <a:t>користувача</a:t>
            </a:r>
            <a:r>
              <a:rPr lang="ru-RU" sz="1600" dirty="0"/>
              <a:t>, а </a:t>
            </a:r>
            <a:r>
              <a:rPr lang="ru-RU" sz="1600" dirty="0" err="1"/>
              <a:t>від</a:t>
            </a:r>
            <a:r>
              <a:rPr lang="ru-RU" sz="1600" dirty="0"/>
              <a:t> абстрактного, </a:t>
            </a:r>
            <a:r>
              <a:rPr lang="ru-RU" sz="1600" dirty="0" err="1"/>
              <a:t>що</a:t>
            </a:r>
            <a:r>
              <a:rPr lang="ru-RU" sz="1600" dirty="0"/>
              <a:t> дозволить </a:t>
            </a:r>
            <a:r>
              <a:rPr lang="ru-RU" sz="1600" dirty="0" err="1"/>
              <a:t>використовувати</a:t>
            </a:r>
            <a:r>
              <a:rPr lang="ru-RU" sz="1600" dirty="0"/>
              <a:t> </a:t>
            </a:r>
            <a:r>
              <a:rPr lang="ru-RU" sz="1600" dirty="0" err="1"/>
              <a:t>її</a:t>
            </a:r>
            <a:r>
              <a:rPr lang="ru-RU" sz="1600" dirty="0"/>
              <a:t> і в </a:t>
            </a:r>
            <a:r>
              <a:rPr lang="ru-RU" sz="1600" dirty="0" err="1"/>
              <a:t>інших</a:t>
            </a:r>
            <a:r>
              <a:rPr lang="ru-RU" sz="1600" dirty="0"/>
              <a:t> </a:t>
            </a:r>
            <a:r>
              <a:rPr lang="ru-RU" sz="1600" dirty="0" err="1"/>
              <a:t>діалогах</a:t>
            </a:r>
            <a:r>
              <a:rPr lang="ru-RU" sz="1600" dirty="0"/>
              <a:t>.</a:t>
            </a:r>
          </a:p>
          <a:p>
            <a:endParaRPr lang="ru-RU" sz="1600" dirty="0"/>
          </a:p>
          <a:p>
            <a:r>
              <a:rPr lang="ru-RU" sz="1600" dirty="0"/>
              <a:t>Таким чином, </a:t>
            </a:r>
            <a:r>
              <a:rPr lang="ru-RU" sz="1600" dirty="0" err="1"/>
              <a:t>посередник</a:t>
            </a:r>
            <a:r>
              <a:rPr lang="ru-RU" sz="1600" dirty="0"/>
              <a:t> </a:t>
            </a:r>
            <a:r>
              <a:rPr lang="ru-RU" sz="1600" dirty="0" err="1"/>
              <a:t>приховує</a:t>
            </a:r>
            <a:r>
              <a:rPr lang="ru-RU" sz="1600" dirty="0"/>
              <a:t> в </a:t>
            </a:r>
            <a:r>
              <a:rPr lang="ru-RU" sz="1600" dirty="0" err="1"/>
              <a:t>собі</a:t>
            </a:r>
            <a:r>
              <a:rPr lang="ru-RU" sz="1600" dirty="0"/>
              <a:t> </a:t>
            </a:r>
            <a:r>
              <a:rPr lang="ru-RU" sz="1600" dirty="0" err="1"/>
              <a:t>всі</a:t>
            </a:r>
            <a:r>
              <a:rPr lang="ru-RU" sz="1600" dirty="0"/>
              <a:t> </a:t>
            </a:r>
            <a:r>
              <a:rPr lang="ru-RU" sz="1600" dirty="0" err="1"/>
              <a:t>складні</a:t>
            </a:r>
            <a:r>
              <a:rPr lang="ru-RU" sz="1600" dirty="0"/>
              <a:t> </a:t>
            </a:r>
            <a:r>
              <a:rPr lang="ru-RU" sz="1600" dirty="0" err="1"/>
              <a:t>зв'язки</a:t>
            </a:r>
            <a:r>
              <a:rPr lang="ru-RU" sz="1600" dirty="0"/>
              <a:t> і </a:t>
            </a:r>
            <a:r>
              <a:rPr lang="ru-RU" sz="1600" dirty="0" err="1"/>
              <a:t>залежності</a:t>
            </a:r>
            <a:r>
              <a:rPr lang="ru-RU" sz="1600" dirty="0"/>
              <a:t> </a:t>
            </a:r>
            <a:r>
              <a:rPr lang="ru-RU" sz="1600" dirty="0" err="1"/>
              <a:t>між</a:t>
            </a:r>
            <a:r>
              <a:rPr lang="ru-RU" sz="1600" dirty="0"/>
              <a:t> </a:t>
            </a:r>
            <a:r>
              <a:rPr lang="ru-RU" sz="1600" dirty="0" err="1"/>
              <a:t>класами</a:t>
            </a:r>
            <a:r>
              <a:rPr lang="ru-RU" sz="1600" dirty="0"/>
              <a:t> </a:t>
            </a:r>
            <a:r>
              <a:rPr lang="ru-RU" sz="1600" dirty="0" err="1"/>
              <a:t>окремих</a:t>
            </a:r>
            <a:r>
              <a:rPr lang="ru-RU" sz="1600" dirty="0"/>
              <a:t> </a:t>
            </a:r>
            <a:r>
              <a:rPr lang="ru-RU" sz="1600" dirty="0" err="1"/>
              <a:t>компонентів</a:t>
            </a:r>
            <a:r>
              <a:rPr lang="ru-RU" sz="1600" dirty="0"/>
              <a:t> </a:t>
            </a:r>
            <a:r>
              <a:rPr lang="ru-RU" sz="1600" dirty="0" err="1"/>
              <a:t>програми</a:t>
            </a:r>
            <a:r>
              <a:rPr lang="ru-RU" sz="1600" dirty="0"/>
              <a:t>. А </a:t>
            </a:r>
            <a:r>
              <a:rPr lang="ru-RU" sz="1600" dirty="0" err="1"/>
              <a:t>чим</a:t>
            </a:r>
            <a:r>
              <a:rPr lang="ru-RU" sz="1600" dirty="0"/>
              <a:t> </a:t>
            </a:r>
            <a:r>
              <a:rPr lang="ru-RU" sz="1600" dirty="0" err="1"/>
              <a:t>менше</a:t>
            </a:r>
            <a:r>
              <a:rPr lang="ru-RU" sz="1600" dirty="0"/>
              <a:t> зв'язків </a:t>
            </a:r>
            <a:r>
              <a:rPr lang="ru-RU" sz="1600" dirty="0" err="1"/>
              <a:t>мають</a:t>
            </a:r>
            <a:r>
              <a:rPr lang="ru-RU" sz="1600" dirty="0"/>
              <a:t> </a:t>
            </a:r>
            <a:r>
              <a:rPr lang="ru-RU" sz="1600" dirty="0" err="1"/>
              <a:t>класи</a:t>
            </a:r>
            <a:r>
              <a:rPr lang="ru-RU" sz="1600" dirty="0"/>
              <a:t>, </a:t>
            </a:r>
            <a:r>
              <a:rPr lang="ru-RU" sz="1600" dirty="0" err="1"/>
              <a:t>тим</a:t>
            </a:r>
            <a:r>
              <a:rPr lang="ru-RU" sz="1600" dirty="0"/>
              <a:t> </a:t>
            </a:r>
            <a:r>
              <a:rPr lang="ru-RU" sz="1600" dirty="0" err="1"/>
              <a:t>простіше</a:t>
            </a:r>
            <a:r>
              <a:rPr lang="ru-RU" sz="1600" dirty="0"/>
              <a:t> </a:t>
            </a:r>
            <a:r>
              <a:rPr lang="ru-RU" sz="1600" dirty="0" err="1"/>
              <a:t>їх</a:t>
            </a:r>
            <a:r>
              <a:rPr lang="ru-RU" sz="1600" dirty="0"/>
              <a:t> </a:t>
            </a:r>
            <a:r>
              <a:rPr lang="ru-RU" sz="1600" dirty="0" err="1"/>
              <a:t>змінювати</a:t>
            </a:r>
            <a:r>
              <a:rPr lang="ru-RU" sz="1600" dirty="0"/>
              <a:t>, </a:t>
            </a:r>
            <a:r>
              <a:rPr lang="ru-RU" sz="1600" dirty="0" err="1"/>
              <a:t>розширювати</a:t>
            </a:r>
            <a:r>
              <a:rPr lang="ru-RU" sz="1600" dirty="0"/>
              <a:t> і повторно </a:t>
            </a:r>
            <a:r>
              <a:rPr lang="ru-RU" sz="1600" dirty="0" err="1"/>
              <a:t>використовувати</a:t>
            </a:r>
            <a:r>
              <a:rPr lang="ru-RU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82337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Посередник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Структура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39479" y="2342342"/>
            <a:ext cx="3662749" cy="367429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1566" y="1088589"/>
            <a:ext cx="2669059" cy="353943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 smtClean="0"/>
              <a:t>1. </a:t>
            </a:r>
            <a:r>
              <a:rPr lang="ru-RU" sz="1600" dirty="0" err="1" smtClean="0"/>
              <a:t>Компоненти</a:t>
            </a:r>
            <a:r>
              <a:rPr lang="ru-RU" sz="1600" dirty="0" smtClean="0"/>
              <a:t> </a:t>
            </a:r>
            <a:r>
              <a:rPr lang="ru-RU" sz="1600" dirty="0"/>
              <a:t>- </a:t>
            </a:r>
            <a:r>
              <a:rPr lang="ru-RU" sz="1600" dirty="0" err="1"/>
              <a:t>це</a:t>
            </a:r>
            <a:r>
              <a:rPr lang="ru-RU" sz="1600" dirty="0"/>
              <a:t> </a:t>
            </a:r>
            <a:r>
              <a:rPr lang="ru-RU" sz="1600" dirty="0" err="1"/>
              <a:t>різнорідні</a:t>
            </a:r>
            <a:r>
              <a:rPr lang="ru-RU" sz="1600" dirty="0"/>
              <a:t> </a:t>
            </a:r>
            <a:r>
              <a:rPr lang="ru-RU" sz="1600" dirty="0" err="1"/>
              <a:t>об'єкти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містять</a:t>
            </a:r>
            <a:r>
              <a:rPr lang="ru-RU" sz="1600" dirty="0"/>
              <a:t> </a:t>
            </a:r>
            <a:r>
              <a:rPr lang="ru-RU" sz="1600" dirty="0" err="1"/>
              <a:t>бізнес-логіку</a:t>
            </a:r>
            <a:r>
              <a:rPr lang="ru-RU" sz="1600" dirty="0"/>
              <a:t> </a:t>
            </a:r>
            <a:r>
              <a:rPr lang="ru-RU" sz="1600" dirty="0" err="1"/>
              <a:t>програми</a:t>
            </a:r>
            <a:r>
              <a:rPr lang="ru-RU" sz="1600" dirty="0"/>
              <a:t>. </a:t>
            </a:r>
            <a:r>
              <a:rPr lang="ru-RU" sz="1600" dirty="0" err="1"/>
              <a:t>Кожен</a:t>
            </a:r>
            <a:r>
              <a:rPr lang="ru-RU" sz="1600" dirty="0"/>
              <a:t> компонент </a:t>
            </a:r>
            <a:r>
              <a:rPr lang="ru-RU" sz="1600" dirty="0" err="1"/>
              <a:t>зберігає</a:t>
            </a:r>
            <a:r>
              <a:rPr lang="ru-RU" sz="1600" dirty="0"/>
              <a:t> </a:t>
            </a:r>
            <a:r>
              <a:rPr lang="ru-RU" sz="1600" dirty="0" err="1"/>
              <a:t>посилання</a:t>
            </a:r>
            <a:r>
              <a:rPr lang="ru-RU" sz="1600" dirty="0"/>
              <a:t> на </a:t>
            </a:r>
            <a:r>
              <a:rPr lang="ru-RU" sz="1600" dirty="0" err="1"/>
              <a:t>об'єкт</a:t>
            </a:r>
            <a:r>
              <a:rPr lang="ru-RU" sz="1600" dirty="0"/>
              <a:t> </a:t>
            </a:r>
            <a:r>
              <a:rPr lang="ru-RU" sz="1600" dirty="0" err="1"/>
              <a:t>посередника</a:t>
            </a:r>
            <a:r>
              <a:rPr lang="ru-RU" sz="1600" dirty="0"/>
              <a:t>, але </a:t>
            </a:r>
            <a:r>
              <a:rPr lang="ru-RU" sz="1600" dirty="0" err="1"/>
              <a:t>працює</a:t>
            </a:r>
            <a:r>
              <a:rPr lang="ru-RU" sz="1600" dirty="0"/>
              <a:t> з ним </a:t>
            </a:r>
            <a:r>
              <a:rPr lang="ru-RU" sz="1600" dirty="0" err="1"/>
              <a:t>тільки</a:t>
            </a:r>
            <a:r>
              <a:rPr lang="ru-RU" sz="1600" dirty="0"/>
              <a:t> через </a:t>
            </a:r>
            <a:r>
              <a:rPr lang="ru-RU" sz="1600" dirty="0" err="1"/>
              <a:t>абстрактний</a:t>
            </a:r>
            <a:r>
              <a:rPr lang="ru-RU" sz="1600" dirty="0"/>
              <a:t> </a:t>
            </a:r>
            <a:r>
              <a:rPr lang="ru-RU" sz="1600" dirty="0" err="1"/>
              <a:t>інтерфейс</a:t>
            </a:r>
            <a:r>
              <a:rPr lang="ru-RU" sz="1600" dirty="0"/>
              <a:t> </a:t>
            </a:r>
            <a:r>
              <a:rPr lang="ru-RU" sz="1600" dirty="0" err="1"/>
              <a:t>посередників</a:t>
            </a:r>
            <a:r>
              <a:rPr lang="ru-RU" sz="1600" dirty="0"/>
              <a:t>. </a:t>
            </a:r>
            <a:r>
              <a:rPr lang="ru-RU" sz="1600" dirty="0" err="1"/>
              <a:t>Завдяки</a:t>
            </a:r>
            <a:r>
              <a:rPr lang="ru-RU" sz="1600" dirty="0"/>
              <a:t> </a:t>
            </a:r>
            <a:r>
              <a:rPr lang="ru-RU" sz="1600" dirty="0" err="1"/>
              <a:t>цьому</a:t>
            </a:r>
            <a:r>
              <a:rPr lang="ru-RU" sz="1600" dirty="0"/>
              <a:t>, </a:t>
            </a:r>
            <a:r>
              <a:rPr lang="ru-RU" sz="1600" dirty="0" err="1"/>
              <a:t>компоненти</a:t>
            </a:r>
            <a:r>
              <a:rPr lang="ru-RU" sz="1600" dirty="0"/>
              <a:t> </a:t>
            </a:r>
            <a:r>
              <a:rPr lang="ru-RU" sz="1600" dirty="0" err="1"/>
              <a:t>можна</a:t>
            </a:r>
            <a:r>
              <a:rPr lang="ru-RU" sz="1600" dirty="0"/>
              <a:t> повторно </a:t>
            </a:r>
            <a:r>
              <a:rPr lang="ru-RU" sz="1600" dirty="0" err="1"/>
              <a:t>використовувати</a:t>
            </a:r>
            <a:r>
              <a:rPr lang="ru-RU" sz="1600" dirty="0"/>
              <a:t> в </a:t>
            </a:r>
            <a:r>
              <a:rPr lang="ru-RU" sz="1600" dirty="0" err="1"/>
              <a:t>іншій</a:t>
            </a:r>
            <a:r>
              <a:rPr lang="ru-RU" sz="1600" dirty="0"/>
              <a:t> </a:t>
            </a:r>
            <a:r>
              <a:rPr lang="ru-RU" sz="1600" dirty="0" err="1"/>
              <a:t>програмі</a:t>
            </a:r>
            <a:r>
              <a:rPr lang="ru-RU" sz="1600" dirty="0"/>
              <a:t>, </a:t>
            </a:r>
            <a:r>
              <a:rPr lang="ru-RU" sz="1600" dirty="0" err="1"/>
              <a:t>зв'язавши</a:t>
            </a:r>
            <a:r>
              <a:rPr lang="ru-RU" sz="1600" dirty="0"/>
              <a:t> </a:t>
            </a:r>
            <a:r>
              <a:rPr lang="ru-RU" sz="1600" dirty="0" err="1"/>
              <a:t>їх</a:t>
            </a:r>
            <a:r>
              <a:rPr lang="ru-RU" sz="1600" dirty="0"/>
              <a:t> з </a:t>
            </a:r>
            <a:r>
              <a:rPr lang="ru-RU" sz="1600" dirty="0" err="1"/>
              <a:t>посередником</a:t>
            </a:r>
            <a:r>
              <a:rPr lang="ru-RU" sz="1600" dirty="0"/>
              <a:t> </a:t>
            </a:r>
            <a:r>
              <a:rPr lang="ru-RU" sz="1600" dirty="0" err="1"/>
              <a:t>іншого</a:t>
            </a:r>
            <a:r>
              <a:rPr lang="ru-RU" sz="1600" dirty="0"/>
              <a:t> типу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977978" y="1018903"/>
            <a:ext cx="6166022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 smtClean="0"/>
              <a:t>2. </a:t>
            </a:r>
            <a:r>
              <a:rPr lang="ru-RU" sz="1600" dirty="0" err="1" smtClean="0"/>
              <a:t>Посередник</a:t>
            </a:r>
            <a:r>
              <a:rPr lang="ru-RU" sz="1600" dirty="0" smtClean="0"/>
              <a:t> </a:t>
            </a:r>
            <a:r>
              <a:rPr lang="ru-RU" sz="1600" dirty="0" err="1"/>
              <a:t>визначає</a:t>
            </a:r>
            <a:r>
              <a:rPr lang="ru-RU" sz="1600" dirty="0"/>
              <a:t> </a:t>
            </a:r>
            <a:r>
              <a:rPr lang="ru-RU" sz="1600" dirty="0" err="1"/>
              <a:t>інтерфейс</a:t>
            </a:r>
            <a:r>
              <a:rPr lang="ru-RU" sz="1600" dirty="0"/>
              <a:t> для </a:t>
            </a:r>
            <a:r>
              <a:rPr lang="ru-RU" sz="1600" dirty="0" err="1"/>
              <a:t>обміну</a:t>
            </a:r>
            <a:r>
              <a:rPr lang="ru-RU" sz="1600" dirty="0"/>
              <a:t> </a:t>
            </a:r>
            <a:r>
              <a:rPr lang="ru-RU" sz="1600" dirty="0" err="1"/>
              <a:t>інформацією</a:t>
            </a:r>
            <a:r>
              <a:rPr lang="ru-RU" sz="1600" dirty="0"/>
              <a:t> з компонентами. </a:t>
            </a:r>
            <a:r>
              <a:rPr lang="ru-RU" sz="1600" dirty="0" err="1"/>
              <a:t>Зазвичай</a:t>
            </a:r>
            <a:r>
              <a:rPr lang="ru-RU" sz="1600" dirty="0"/>
              <a:t> </a:t>
            </a:r>
            <a:r>
              <a:rPr lang="ru-RU" sz="1600" dirty="0" err="1"/>
              <a:t>вистачає</a:t>
            </a:r>
            <a:r>
              <a:rPr lang="ru-RU" sz="1600" dirty="0"/>
              <a:t> одного методу, </a:t>
            </a:r>
            <a:r>
              <a:rPr lang="ru-RU" sz="1600" dirty="0" err="1"/>
              <a:t>щоб</a:t>
            </a:r>
            <a:r>
              <a:rPr lang="ru-RU" sz="1600" dirty="0"/>
              <a:t> </a:t>
            </a:r>
            <a:r>
              <a:rPr lang="ru-RU" sz="1600" dirty="0" err="1"/>
              <a:t>оповіщати</a:t>
            </a:r>
            <a:r>
              <a:rPr lang="ru-RU" sz="1600" dirty="0"/>
              <a:t> </a:t>
            </a:r>
            <a:r>
              <a:rPr lang="ru-RU" sz="1600" dirty="0" err="1"/>
              <a:t>посередника</a:t>
            </a:r>
            <a:r>
              <a:rPr lang="ru-RU" sz="1600" dirty="0"/>
              <a:t> про </a:t>
            </a:r>
            <a:r>
              <a:rPr lang="ru-RU" sz="1600" dirty="0" err="1"/>
              <a:t>події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сталися</a:t>
            </a:r>
            <a:r>
              <a:rPr lang="ru-RU" sz="1600" dirty="0"/>
              <a:t> в компонентах. В параметрах </a:t>
            </a:r>
            <a:r>
              <a:rPr lang="ru-RU" sz="1600" dirty="0" err="1"/>
              <a:t>цього</a:t>
            </a:r>
            <a:r>
              <a:rPr lang="ru-RU" sz="1600" dirty="0"/>
              <a:t> методу </a:t>
            </a:r>
            <a:r>
              <a:rPr lang="ru-RU" sz="1600" dirty="0" err="1"/>
              <a:t>можна</a:t>
            </a:r>
            <a:r>
              <a:rPr lang="ru-RU" sz="1600" dirty="0"/>
              <a:t> </a:t>
            </a:r>
            <a:r>
              <a:rPr lang="ru-RU" sz="1600" dirty="0" err="1"/>
              <a:t>передавати</a:t>
            </a:r>
            <a:r>
              <a:rPr lang="ru-RU" sz="1600" dirty="0"/>
              <a:t> </a:t>
            </a:r>
            <a:r>
              <a:rPr lang="ru-RU" sz="1600" dirty="0" err="1"/>
              <a:t>деталі</a:t>
            </a:r>
            <a:r>
              <a:rPr lang="ru-RU" sz="1600" dirty="0"/>
              <a:t> </a:t>
            </a:r>
            <a:r>
              <a:rPr lang="ru-RU" sz="1600" dirty="0" err="1"/>
              <a:t>події</a:t>
            </a:r>
            <a:r>
              <a:rPr lang="ru-RU" sz="1600" dirty="0"/>
              <a:t>: </a:t>
            </a:r>
            <a:r>
              <a:rPr lang="ru-RU" sz="1600" dirty="0" err="1"/>
              <a:t>посилання</a:t>
            </a:r>
            <a:r>
              <a:rPr lang="ru-RU" sz="1600" dirty="0"/>
              <a:t> на компонент, в </a:t>
            </a:r>
            <a:r>
              <a:rPr lang="ru-RU" sz="1600" dirty="0" err="1"/>
              <a:t>якому</a:t>
            </a:r>
            <a:r>
              <a:rPr lang="ru-RU" sz="1600" dirty="0"/>
              <a:t> вони є, а будь-</a:t>
            </a:r>
            <a:r>
              <a:rPr lang="ru-RU" sz="1600" dirty="0" err="1"/>
              <a:t>які</a:t>
            </a:r>
            <a:r>
              <a:rPr lang="ru-RU" sz="1600" dirty="0"/>
              <a:t> </a:t>
            </a:r>
            <a:r>
              <a:rPr lang="ru-RU" sz="1600" dirty="0" err="1"/>
              <a:t>інші</a:t>
            </a:r>
            <a:r>
              <a:rPr lang="ru-RU" sz="1600" dirty="0"/>
              <a:t> </a:t>
            </a:r>
            <a:r>
              <a:rPr lang="ru-RU" sz="1600" dirty="0" err="1"/>
              <a:t>дані</a:t>
            </a:r>
            <a:r>
              <a:rPr lang="ru-RU" sz="1600" dirty="0"/>
              <a:t>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601082" y="2490053"/>
            <a:ext cx="2542918" cy="255454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 smtClean="0"/>
              <a:t>3. </a:t>
            </a:r>
            <a:r>
              <a:rPr lang="ru-RU" sz="1600" dirty="0" err="1" smtClean="0"/>
              <a:t>Конкретний</a:t>
            </a:r>
            <a:r>
              <a:rPr lang="ru-RU" sz="1600" dirty="0" smtClean="0"/>
              <a:t> </a:t>
            </a:r>
            <a:r>
              <a:rPr lang="ru-RU" sz="1600" dirty="0" err="1"/>
              <a:t>посередник</a:t>
            </a:r>
            <a:r>
              <a:rPr lang="ru-RU" sz="1600" dirty="0"/>
              <a:t> </a:t>
            </a:r>
            <a:r>
              <a:rPr lang="ru-RU" sz="1600" dirty="0" err="1"/>
              <a:t>містить</a:t>
            </a:r>
            <a:r>
              <a:rPr lang="ru-RU" sz="1600" dirty="0"/>
              <a:t> код </a:t>
            </a:r>
            <a:r>
              <a:rPr lang="ru-RU" sz="1600" dirty="0" err="1"/>
              <a:t>взаємодії</a:t>
            </a:r>
            <a:r>
              <a:rPr lang="ru-RU" sz="1600" dirty="0"/>
              <a:t> </a:t>
            </a:r>
            <a:r>
              <a:rPr lang="ru-RU" sz="1600" dirty="0" err="1"/>
              <a:t>кількох</a:t>
            </a:r>
            <a:r>
              <a:rPr lang="ru-RU" sz="1600" dirty="0"/>
              <a:t> </a:t>
            </a:r>
            <a:r>
              <a:rPr lang="ru-RU" sz="1600" dirty="0" err="1"/>
              <a:t>компонентів</a:t>
            </a:r>
            <a:r>
              <a:rPr lang="ru-RU" sz="1600" dirty="0"/>
              <a:t> </a:t>
            </a:r>
            <a:r>
              <a:rPr lang="ru-RU" sz="1600" dirty="0" err="1"/>
              <a:t>між</a:t>
            </a:r>
            <a:r>
              <a:rPr lang="ru-RU" sz="1600" dirty="0"/>
              <a:t> собою. </a:t>
            </a:r>
            <a:r>
              <a:rPr lang="ru-RU" sz="1600" dirty="0" err="1"/>
              <a:t>Найчастіше</a:t>
            </a:r>
            <a:r>
              <a:rPr lang="ru-RU" sz="1600" dirty="0"/>
              <a:t> </a:t>
            </a:r>
            <a:r>
              <a:rPr lang="ru-RU" sz="1600" dirty="0" err="1"/>
              <a:t>цей</a:t>
            </a:r>
            <a:r>
              <a:rPr lang="ru-RU" sz="1600" dirty="0"/>
              <a:t> </a:t>
            </a:r>
            <a:r>
              <a:rPr lang="ru-RU" sz="1600" dirty="0" err="1"/>
              <a:t>об'єкт</a:t>
            </a:r>
            <a:r>
              <a:rPr lang="ru-RU" sz="1600" dirty="0"/>
              <a:t> не </a:t>
            </a:r>
            <a:r>
              <a:rPr lang="ru-RU" sz="1600" dirty="0" err="1"/>
              <a:t>тільки</a:t>
            </a:r>
            <a:r>
              <a:rPr lang="ru-RU" sz="1600" dirty="0"/>
              <a:t> </a:t>
            </a:r>
            <a:r>
              <a:rPr lang="ru-RU" sz="1600" dirty="0" err="1"/>
              <a:t>зберігає</a:t>
            </a:r>
            <a:r>
              <a:rPr lang="ru-RU" sz="1600" dirty="0"/>
              <a:t> </a:t>
            </a:r>
            <a:r>
              <a:rPr lang="ru-RU" sz="1600" dirty="0" err="1"/>
              <a:t>посилання</a:t>
            </a:r>
            <a:r>
              <a:rPr lang="ru-RU" sz="1600" dirty="0"/>
              <a:t> на </a:t>
            </a:r>
            <a:r>
              <a:rPr lang="ru-RU" sz="1600" dirty="0" err="1"/>
              <a:t>всі</a:t>
            </a:r>
            <a:r>
              <a:rPr lang="ru-RU" sz="1600" dirty="0"/>
              <a:t> </a:t>
            </a:r>
            <a:r>
              <a:rPr lang="ru-RU" sz="1600" dirty="0" err="1"/>
              <a:t>свої</a:t>
            </a:r>
            <a:r>
              <a:rPr lang="ru-RU" sz="1600" dirty="0"/>
              <a:t> </a:t>
            </a:r>
            <a:r>
              <a:rPr lang="ru-RU" sz="1600" dirty="0" err="1"/>
              <a:t>компоненти</a:t>
            </a:r>
            <a:r>
              <a:rPr lang="ru-RU" sz="1600" dirty="0"/>
              <a:t>, а й сам </a:t>
            </a:r>
            <a:r>
              <a:rPr lang="ru-RU" sz="1600" dirty="0" err="1"/>
              <a:t>їх</a:t>
            </a:r>
            <a:r>
              <a:rPr lang="ru-RU" sz="1600" dirty="0"/>
              <a:t> </a:t>
            </a:r>
            <a:r>
              <a:rPr lang="ru-RU" sz="1600" dirty="0" err="1"/>
              <a:t>створює</a:t>
            </a:r>
            <a:r>
              <a:rPr lang="ru-RU" sz="1600" dirty="0"/>
              <a:t>, </a:t>
            </a:r>
            <a:r>
              <a:rPr lang="ru-RU" sz="1600" dirty="0" err="1"/>
              <a:t>керуючи</a:t>
            </a:r>
            <a:r>
              <a:rPr lang="ru-RU" sz="1600" dirty="0"/>
              <a:t> </a:t>
            </a:r>
            <a:r>
              <a:rPr lang="ru-RU" sz="1600" dirty="0" err="1"/>
              <a:t>подальшим</a:t>
            </a:r>
            <a:r>
              <a:rPr lang="ru-RU" sz="1600" dirty="0"/>
              <a:t> </a:t>
            </a:r>
            <a:r>
              <a:rPr lang="ru-RU" sz="1600" dirty="0" err="1"/>
              <a:t>життєвим</a:t>
            </a:r>
            <a:r>
              <a:rPr lang="ru-RU" sz="1600" dirty="0"/>
              <a:t> циклом.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5474404"/>
            <a:ext cx="4188941" cy="1169551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 smtClean="0"/>
              <a:t>4. </a:t>
            </a:r>
            <a:r>
              <a:rPr lang="ru-RU" sz="1400" dirty="0" err="1" smtClean="0"/>
              <a:t>Конкретний</a:t>
            </a:r>
            <a:r>
              <a:rPr lang="ru-RU" sz="1400" dirty="0" smtClean="0"/>
              <a:t> </a:t>
            </a:r>
            <a:r>
              <a:rPr lang="ru-RU" sz="1400" dirty="0" err="1"/>
              <a:t>посередник</a:t>
            </a:r>
            <a:r>
              <a:rPr lang="ru-RU" sz="1400" dirty="0"/>
              <a:t> </a:t>
            </a:r>
            <a:r>
              <a:rPr lang="ru-RU" sz="1400" dirty="0" err="1"/>
              <a:t>містить</a:t>
            </a:r>
            <a:r>
              <a:rPr lang="ru-RU" sz="1400" dirty="0"/>
              <a:t> код </a:t>
            </a:r>
            <a:r>
              <a:rPr lang="ru-RU" sz="1400" dirty="0" err="1"/>
              <a:t>взаємодії</a:t>
            </a:r>
            <a:r>
              <a:rPr lang="ru-RU" sz="1400" dirty="0"/>
              <a:t> </a:t>
            </a:r>
            <a:r>
              <a:rPr lang="ru-RU" sz="1400" dirty="0" err="1"/>
              <a:t>кількох</a:t>
            </a:r>
            <a:r>
              <a:rPr lang="ru-RU" sz="1400" dirty="0"/>
              <a:t> </a:t>
            </a:r>
            <a:r>
              <a:rPr lang="ru-RU" sz="1400" dirty="0" err="1"/>
              <a:t>компонентів</a:t>
            </a:r>
            <a:r>
              <a:rPr lang="ru-RU" sz="1400" dirty="0"/>
              <a:t> </a:t>
            </a:r>
            <a:r>
              <a:rPr lang="ru-RU" sz="1400" dirty="0" err="1"/>
              <a:t>між</a:t>
            </a:r>
            <a:r>
              <a:rPr lang="ru-RU" sz="1400" dirty="0"/>
              <a:t> собою. </a:t>
            </a:r>
            <a:r>
              <a:rPr lang="ru-RU" sz="1400" dirty="0" err="1"/>
              <a:t>Найчастіше</a:t>
            </a:r>
            <a:r>
              <a:rPr lang="ru-RU" sz="1400" dirty="0"/>
              <a:t> </a:t>
            </a:r>
            <a:r>
              <a:rPr lang="ru-RU" sz="1400" dirty="0" err="1"/>
              <a:t>цей</a:t>
            </a:r>
            <a:r>
              <a:rPr lang="ru-RU" sz="1400" dirty="0"/>
              <a:t> </a:t>
            </a:r>
            <a:r>
              <a:rPr lang="ru-RU" sz="1400" dirty="0" err="1"/>
              <a:t>об'єкт</a:t>
            </a:r>
            <a:r>
              <a:rPr lang="ru-RU" sz="1400" dirty="0"/>
              <a:t> не </a:t>
            </a:r>
            <a:r>
              <a:rPr lang="ru-RU" sz="1400" dirty="0" err="1"/>
              <a:t>тільки</a:t>
            </a:r>
            <a:r>
              <a:rPr lang="ru-RU" sz="1400" dirty="0"/>
              <a:t> </a:t>
            </a:r>
            <a:r>
              <a:rPr lang="ru-RU" sz="1400" dirty="0" err="1"/>
              <a:t>зберігає</a:t>
            </a:r>
            <a:r>
              <a:rPr lang="ru-RU" sz="1400" dirty="0"/>
              <a:t> </a:t>
            </a:r>
            <a:r>
              <a:rPr lang="ru-RU" sz="1400" dirty="0" err="1"/>
              <a:t>посилання</a:t>
            </a:r>
            <a:r>
              <a:rPr lang="ru-RU" sz="1400" dirty="0"/>
              <a:t> на </a:t>
            </a:r>
            <a:r>
              <a:rPr lang="ru-RU" sz="1400" dirty="0" err="1"/>
              <a:t>всі</a:t>
            </a:r>
            <a:r>
              <a:rPr lang="ru-RU" sz="1400" dirty="0"/>
              <a:t> </a:t>
            </a:r>
            <a:r>
              <a:rPr lang="ru-RU" sz="1400" dirty="0" err="1"/>
              <a:t>свої</a:t>
            </a:r>
            <a:r>
              <a:rPr lang="ru-RU" sz="1400" dirty="0"/>
              <a:t> </a:t>
            </a:r>
            <a:r>
              <a:rPr lang="ru-RU" sz="1400" dirty="0" err="1"/>
              <a:t>компоненти</a:t>
            </a:r>
            <a:r>
              <a:rPr lang="ru-RU" sz="1400" dirty="0"/>
              <a:t>, а й сам </a:t>
            </a:r>
            <a:r>
              <a:rPr lang="ru-RU" sz="1400" dirty="0" err="1"/>
              <a:t>їх</a:t>
            </a:r>
            <a:r>
              <a:rPr lang="ru-RU" sz="1400" dirty="0"/>
              <a:t> </a:t>
            </a:r>
            <a:r>
              <a:rPr lang="ru-RU" sz="1400" dirty="0" err="1"/>
              <a:t>створює</a:t>
            </a:r>
            <a:r>
              <a:rPr lang="ru-RU" sz="1400" dirty="0"/>
              <a:t>, </a:t>
            </a:r>
            <a:r>
              <a:rPr lang="ru-RU" sz="1400" dirty="0" err="1"/>
              <a:t>керуючи</a:t>
            </a:r>
            <a:r>
              <a:rPr lang="ru-RU" sz="1400" dirty="0"/>
              <a:t> </a:t>
            </a:r>
            <a:r>
              <a:rPr lang="ru-RU" sz="1400" dirty="0" err="1"/>
              <a:t>подальшим</a:t>
            </a:r>
            <a:r>
              <a:rPr lang="ru-RU" sz="1400" dirty="0"/>
              <a:t> </a:t>
            </a:r>
            <a:r>
              <a:rPr lang="ru-RU" sz="1400" dirty="0" err="1"/>
              <a:t>життєвим</a:t>
            </a:r>
            <a:r>
              <a:rPr lang="ru-RU" sz="1400" dirty="0"/>
              <a:t> циклом.</a:t>
            </a:r>
          </a:p>
        </p:txBody>
      </p:sp>
    </p:spTree>
    <p:extLst>
      <p:ext uri="{BB962C8B-B14F-4D97-AF65-F5344CB8AC3E}">
        <p14:creationId xmlns:p14="http://schemas.microsoft.com/office/powerpoint/2010/main" val="41538985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Фасад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60100" y="1272747"/>
            <a:ext cx="4790992" cy="384990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23567" y="99746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У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прикладі</a:t>
            </a:r>
            <a:r>
              <a:rPr lang="ru-RU" dirty="0"/>
              <a:t> </a:t>
            </a:r>
            <a:r>
              <a:rPr lang="ru-RU" dirty="0" err="1"/>
              <a:t>Посередник</a:t>
            </a:r>
            <a:r>
              <a:rPr lang="ru-RU" dirty="0"/>
              <a:t> </a:t>
            </a:r>
            <a:r>
              <a:rPr lang="ru-RU" dirty="0" err="1"/>
              <a:t>допомагає</a:t>
            </a:r>
            <a:r>
              <a:rPr lang="ru-RU" dirty="0"/>
              <a:t> </a:t>
            </a:r>
            <a:r>
              <a:rPr lang="ru-RU" dirty="0" err="1"/>
              <a:t>позбутися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залежностей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класами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 </a:t>
            </a:r>
            <a:r>
              <a:rPr lang="ru-RU" dirty="0" err="1"/>
              <a:t>призначеного</a:t>
            </a:r>
            <a:r>
              <a:rPr lang="ru-RU" dirty="0"/>
              <a:t> для </a:t>
            </a:r>
            <a:r>
              <a:rPr lang="ru-RU" dirty="0" err="1"/>
              <a:t>користувача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: кнопками, </a:t>
            </a:r>
            <a:r>
              <a:rPr lang="ru-RU" dirty="0" err="1"/>
              <a:t>чекбоксами</a:t>
            </a:r>
            <a:r>
              <a:rPr lang="ru-RU" dirty="0"/>
              <a:t> і </a:t>
            </a:r>
            <a:r>
              <a:rPr lang="ru-RU" dirty="0" err="1"/>
              <a:t>написами</a:t>
            </a:r>
            <a:r>
              <a:rPr lang="ru-RU" dirty="0"/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23567" y="2652747"/>
            <a:ext cx="43365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 </a:t>
            </a:r>
            <a:r>
              <a:rPr lang="ru-RU" dirty="0" err="1"/>
              <a:t>реакцією</a:t>
            </a:r>
            <a:r>
              <a:rPr lang="ru-RU" dirty="0"/>
              <a:t> на </a:t>
            </a:r>
            <a:r>
              <a:rPr lang="ru-RU" dirty="0" err="1"/>
              <a:t>дії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не </a:t>
            </a:r>
            <a:r>
              <a:rPr lang="ru-RU" dirty="0" err="1"/>
              <a:t>взаємодіють</a:t>
            </a:r>
            <a:r>
              <a:rPr lang="ru-RU" dirty="0"/>
              <a:t> </a:t>
            </a:r>
            <a:r>
              <a:rPr lang="ru-RU" dirty="0" err="1"/>
              <a:t>безпосередньо</a:t>
            </a:r>
            <a:r>
              <a:rPr lang="ru-RU" dirty="0"/>
              <a:t>, а </a:t>
            </a:r>
            <a:r>
              <a:rPr lang="ru-RU" dirty="0" err="1"/>
              <a:t>всього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повідомляють</a:t>
            </a:r>
            <a:r>
              <a:rPr lang="ru-RU" dirty="0"/>
              <a:t> </a:t>
            </a:r>
            <a:r>
              <a:rPr lang="ru-RU" dirty="0" err="1"/>
              <a:t>посередника</a:t>
            </a:r>
            <a:r>
              <a:rPr lang="ru-RU" dirty="0"/>
              <a:t> про те, </a:t>
            </a:r>
            <a:r>
              <a:rPr lang="ru-RU" dirty="0" err="1"/>
              <a:t>що</a:t>
            </a:r>
            <a:r>
              <a:rPr lang="ru-RU" dirty="0"/>
              <a:t> вони </a:t>
            </a:r>
            <a:r>
              <a:rPr lang="ru-RU" dirty="0" err="1"/>
              <a:t>змінилися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Посередник</a:t>
            </a:r>
            <a:r>
              <a:rPr lang="ru-RU" dirty="0"/>
              <a:t> у </a:t>
            </a:r>
            <a:r>
              <a:rPr lang="ru-RU" dirty="0" err="1"/>
              <a:t>вигляді</a:t>
            </a:r>
            <a:r>
              <a:rPr lang="ru-RU" dirty="0"/>
              <a:t> </a:t>
            </a:r>
            <a:r>
              <a:rPr lang="ru-RU" dirty="0" err="1"/>
              <a:t>діалогу</a:t>
            </a:r>
            <a:r>
              <a:rPr lang="ru-RU" dirty="0"/>
              <a:t> </a:t>
            </a:r>
            <a:r>
              <a:rPr lang="ru-RU" dirty="0" err="1"/>
              <a:t>авторизації</a:t>
            </a:r>
            <a:r>
              <a:rPr lang="ru-RU" dirty="0"/>
              <a:t> </a:t>
            </a:r>
            <a:r>
              <a:rPr lang="ru-RU" dirty="0" err="1"/>
              <a:t>знає</a:t>
            </a:r>
            <a:r>
              <a:rPr lang="ru-RU" dirty="0"/>
              <a:t>, як </a:t>
            </a:r>
            <a:r>
              <a:rPr lang="ru-RU" dirty="0" err="1"/>
              <a:t>конкретні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взаємодіяти</a:t>
            </a:r>
            <a:r>
              <a:rPr lang="ru-RU" dirty="0"/>
              <a:t>. Тому при </a:t>
            </a:r>
            <a:r>
              <a:rPr lang="ru-RU" dirty="0" err="1"/>
              <a:t>отриманні</a:t>
            </a:r>
            <a:r>
              <a:rPr lang="ru-RU" dirty="0"/>
              <a:t> </a:t>
            </a:r>
            <a:r>
              <a:rPr lang="ru-RU" dirty="0" err="1"/>
              <a:t>повідомлень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перенаправити</a:t>
            </a:r>
            <a:r>
              <a:rPr lang="ru-RU" dirty="0"/>
              <a:t> </a:t>
            </a:r>
            <a:r>
              <a:rPr lang="ru-RU" dirty="0" err="1"/>
              <a:t>виклик</a:t>
            </a:r>
            <a:r>
              <a:rPr lang="ru-RU" dirty="0"/>
              <a:t> того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іншого</a:t>
            </a:r>
            <a:r>
              <a:rPr lang="ru-RU" dirty="0"/>
              <a:t> </a:t>
            </a:r>
            <a:r>
              <a:rPr lang="ru-RU" dirty="0" err="1"/>
              <a:t>елементу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70998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Посередник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60341"/>
            <a:ext cx="4436076" cy="563231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1200" dirty="0"/>
              <a:t>// Общий интерфейс посредников.</a:t>
            </a:r>
          </a:p>
          <a:p>
            <a:r>
              <a:rPr lang="en-GB" sz="1200" dirty="0"/>
              <a:t>interface Mediator is</a:t>
            </a:r>
          </a:p>
          <a:p>
            <a:r>
              <a:rPr lang="en-GB" sz="1200" dirty="0"/>
              <a:t>    method notify(sender: Component, event: string)</a:t>
            </a:r>
          </a:p>
          <a:p>
            <a:r>
              <a:rPr lang="en-GB" sz="1200" dirty="0" smtClean="0"/>
              <a:t>// </a:t>
            </a:r>
            <a:r>
              <a:rPr lang="ru-RU" sz="1200" dirty="0"/>
              <a:t>Конкретный посредник. Все связи между конкретными</a:t>
            </a:r>
          </a:p>
          <a:p>
            <a:r>
              <a:rPr lang="ru-RU" sz="1200" dirty="0"/>
              <a:t>// компонентами переехали в код посредника. Он получает</a:t>
            </a:r>
          </a:p>
          <a:p>
            <a:r>
              <a:rPr lang="ru-RU" sz="1200" dirty="0"/>
              <a:t>// извещения от своих компонентов и знает, как на них</a:t>
            </a:r>
          </a:p>
          <a:p>
            <a:r>
              <a:rPr lang="ru-RU" sz="1200" dirty="0"/>
              <a:t>// реагировать.</a:t>
            </a:r>
          </a:p>
          <a:p>
            <a:r>
              <a:rPr lang="en-GB" sz="1200" dirty="0"/>
              <a:t>class </a:t>
            </a:r>
            <a:r>
              <a:rPr lang="en-GB" sz="1200" dirty="0" err="1"/>
              <a:t>AuthenticationDialog</a:t>
            </a:r>
            <a:r>
              <a:rPr lang="en-GB" sz="1200" dirty="0"/>
              <a:t> implements Mediator is</a:t>
            </a:r>
          </a:p>
          <a:p>
            <a:r>
              <a:rPr lang="en-GB" sz="1200" dirty="0"/>
              <a:t>    private field title: string</a:t>
            </a:r>
          </a:p>
          <a:p>
            <a:r>
              <a:rPr lang="en-GB" sz="1200" dirty="0"/>
              <a:t>    private field </a:t>
            </a:r>
            <a:r>
              <a:rPr lang="en-GB" sz="1200" dirty="0" err="1"/>
              <a:t>loginOrRegisterChkBx</a:t>
            </a:r>
            <a:r>
              <a:rPr lang="en-GB" sz="1200" dirty="0"/>
              <a:t>: Checkbox</a:t>
            </a:r>
          </a:p>
          <a:p>
            <a:r>
              <a:rPr lang="en-GB" sz="1200" dirty="0"/>
              <a:t>    private field </a:t>
            </a:r>
            <a:r>
              <a:rPr lang="en-GB" sz="1200" dirty="0" err="1"/>
              <a:t>loginUsername</a:t>
            </a:r>
            <a:r>
              <a:rPr lang="en-GB" sz="1200" dirty="0"/>
              <a:t>, </a:t>
            </a:r>
            <a:r>
              <a:rPr lang="en-GB" sz="1200" dirty="0" err="1"/>
              <a:t>loginPassword</a:t>
            </a:r>
            <a:r>
              <a:rPr lang="en-GB" sz="1200" dirty="0"/>
              <a:t>: Textbox</a:t>
            </a:r>
          </a:p>
          <a:p>
            <a:r>
              <a:rPr lang="en-GB" sz="1200" dirty="0"/>
              <a:t>    private field </a:t>
            </a:r>
            <a:r>
              <a:rPr lang="en-GB" sz="1200" dirty="0" err="1"/>
              <a:t>registrationUsername</a:t>
            </a:r>
            <a:r>
              <a:rPr lang="en-GB" sz="1200" dirty="0"/>
              <a:t>, </a:t>
            </a:r>
            <a:r>
              <a:rPr lang="en-GB" sz="1200" dirty="0" err="1"/>
              <a:t>registrationPassword</a:t>
            </a:r>
            <a:endParaRPr lang="en-GB" sz="1200" dirty="0"/>
          </a:p>
          <a:p>
            <a:r>
              <a:rPr lang="en-GB" sz="1200" dirty="0"/>
              <a:t>    private field </a:t>
            </a:r>
            <a:r>
              <a:rPr lang="en-GB" sz="1200" dirty="0" err="1"/>
              <a:t>registrationEmail</a:t>
            </a:r>
            <a:r>
              <a:rPr lang="en-GB" sz="1200" dirty="0"/>
              <a:t>: Textbox</a:t>
            </a:r>
          </a:p>
          <a:p>
            <a:r>
              <a:rPr lang="en-GB" sz="1200" dirty="0"/>
              <a:t>    private field </a:t>
            </a:r>
            <a:r>
              <a:rPr lang="en-GB" sz="1200" dirty="0" err="1"/>
              <a:t>okBtn</a:t>
            </a:r>
            <a:r>
              <a:rPr lang="en-GB" sz="1200" dirty="0"/>
              <a:t>, </a:t>
            </a:r>
            <a:r>
              <a:rPr lang="en-GB" sz="1200" dirty="0" err="1"/>
              <a:t>cancelBtn</a:t>
            </a:r>
            <a:r>
              <a:rPr lang="en-GB" sz="1200" dirty="0"/>
              <a:t>: Button</a:t>
            </a:r>
          </a:p>
          <a:p>
            <a:endParaRPr lang="en-GB" sz="1200" dirty="0"/>
          </a:p>
          <a:p>
            <a:r>
              <a:rPr lang="en-GB" sz="1200" dirty="0"/>
              <a:t>    constructor </a:t>
            </a:r>
            <a:r>
              <a:rPr lang="en-GB" sz="1200" dirty="0" err="1"/>
              <a:t>AuthenticationDialog</a:t>
            </a:r>
            <a:r>
              <a:rPr lang="en-GB" sz="1200" dirty="0"/>
              <a:t>() is</a:t>
            </a:r>
          </a:p>
          <a:p>
            <a:r>
              <a:rPr lang="en-GB" sz="1200" dirty="0"/>
              <a:t>        // </a:t>
            </a:r>
            <a:r>
              <a:rPr lang="ru-RU" sz="1200" dirty="0"/>
              <a:t>Здесь нужно создать объекты всех компонентов, подав</a:t>
            </a:r>
          </a:p>
          <a:p>
            <a:r>
              <a:rPr lang="ru-RU" sz="1200" dirty="0"/>
              <a:t>        // текущий объект-посредник в их конструктор.</a:t>
            </a:r>
          </a:p>
          <a:p>
            <a:r>
              <a:rPr lang="ru-RU" sz="1200" dirty="0" smtClean="0"/>
              <a:t>    </a:t>
            </a:r>
            <a:r>
              <a:rPr lang="ru-RU" sz="1200" dirty="0"/>
              <a:t>// Когда что-то случается с компонентом, он шлёт посреднику</a:t>
            </a:r>
          </a:p>
          <a:p>
            <a:r>
              <a:rPr lang="ru-RU" sz="1200" dirty="0"/>
              <a:t>    // оповещение. После получения извещения посредник может</a:t>
            </a:r>
          </a:p>
          <a:p>
            <a:r>
              <a:rPr lang="ru-RU" sz="1200" dirty="0"/>
              <a:t>    // либо сделать что-то самостоятельно, либо перенаправить</a:t>
            </a:r>
          </a:p>
          <a:p>
            <a:r>
              <a:rPr lang="ru-RU" sz="1200" dirty="0"/>
              <a:t>    // запрос другому компоненту.</a:t>
            </a:r>
          </a:p>
          <a:p>
            <a:r>
              <a:rPr lang="ru-RU" sz="1200" dirty="0"/>
              <a:t>    </a:t>
            </a:r>
            <a:r>
              <a:rPr lang="en-GB" sz="1200" dirty="0"/>
              <a:t>method notify(sender, event) is</a:t>
            </a:r>
          </a:p>
          <a:p>
            <a:r>
              <a:rPr lang="en-GB" sz="1200" dirty="0"/>
              <a:t>        if (sender == </a:t>
            </a:r>
            <a:r>
              <a:rPr lang="en-GB" sz="1200" dirty="0" err="1"/>
              <a:t>loginOrRegisterChkBx</a:t>
            </a:r>
            <a:r>
              <a:rPr lang="en-GB" sz="1200" dirty="0"/>
              <a:t> and event == "check")</a:t>
            </a:r>
          </a:p>
          <a:p>
            <a:r>
              <a:rPr lang="en-GB" sz="1200" dirty="0"/>
              <a:t>            if (</a:t>
            </a:r>
            <a:r>
              <a:rPr lang="en-GB" sz="1200" dirty="0" err="1"/>
              <a:t>loginOrRegisterChkBx.checked</a:t>
            </a:r>
            <a:r>
              <a:rPr lang="en-GB" sz="1200" dirty="0"/>
              <a:t>)</a:t>
            </a:r>
          </a:p>
          <a:p>
            <a:r>
              <a:rPr lang="en-GB" sz="1200" dirty="0"/>
              <a:t>                title = "Log in"</a:t>
            </a:r>
          </a:p>
          <a:p>
            <a:r>
              <a:rPr lang="en-GB" sz="1200" dirty="0"/>
              <a:t>                // 1. </a:t>
            </a:r>
            <a:r>
              <a:rPr lang="ru-RU" sz="1200" dirty="0"/>
              <a:t>Показать компоненты формы входа.</a:t>
            </a:r>
          </a:p>
          <a:p>
            <a:r>
              <a:rPr lang="ru-RU" sz="1200" dirty="0"/>
              <a:t>                // 2. Скрыть компоненты формы регистрации.</a:t>
            </a:r>
          </a:p>
          <a:p>
            <a:r>
              <a:rPr lang="ru-RU" sz="1200" dirty="0"/>
              <a:t>            </a:t>
            </a:r>
            <a:r>
              <a:rPr lang="en-GB" sz="1200" dirty="0"/>
              <a:t>else</a:t>
            </a:r>
          </a:p>
          <a:p>
            <a:r>
              <a:rPr lang="en-GB" sz="1200" dirty="0"/>
              <a:t>                title = "Register</a:t>
            </a:r>
            <a:r>
              <a:rPr lang="en-GB" sz="1200" dirty="0" smtClean="0"/>
              <a:t>"</a:t>
            </a:r>
            <a:endParaRPr lang="en-GB" sz="1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460790" y="960341"/>
            <a:ext cx="4572000" cy="563231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GB" sz="1200" dirty="0"/>
              <a:t> // 1. </a:t>
            </a:r>
            <a:r>
              <a:rPr lang="ru-RU" sz="1200" dirty="0"/>
              <a:t>Показать компоненты формы регистрации.</a:t>
            </a:r>
          </a:p>
          <a:p>
            <a:r>
              <a:rPr lang="ru-RU" sz="1200" dirty="0"/>
              <a:t>                // 2. Скрыть компоненты формы входа.</a:t>
            </a:r>
          </a:p>
          <a:p>
            <a:endParaRPr lang="ru-RU" sz="1200" dirty="0"/>
          </a:p>
          <a:p>
            <a:r>
              <a:rPr lang="ru-RU" sz="1200" dirty="0"/>
              <a:t>        </a:t>
            </a:r>
            <a:r>
              <a:rPr lang="en-GB" sz="1200" dirty="0"/>
              <a:t>if (sender == </a:t>
            </a:r>
            <a:r>
              <a:rPr lang="en-GB" sz="1200" dirty="0" err="1"/>
              <a:t>okBtn</a:t>
            </a:r>
            <a:r>
              <a:rPr lang="en-GB" sz="1200" dirty="0"/>
              <a:t> &amp;&amp; event == "click")</a:t>
            </a:r>
          </a:p>
          <a:p>
            <a:r>
              <a:rPr lang="en-GB" sz="1200" dirty="0"/>
              <a:t>            if (</a:t>
            </a:r>
            <a:r>
              <a:rPr lang="en-GB" sz="1200" dirty="0" err="1"/>
              <a:t>loginOrRegister.checked</a:t>
            </a:r>
            <a:r>
              <a:rPr lang="en-GB" sz="1200" dirty="0"/>
              <a:t>)</a:t>
            </a:r>
          </a:p>
          <a:p>
            <a:r>
              <a:rPr lang="en-GB" sz="1200" dirty="0"/>
              <a:t>                // </a:t>
            </a:r>
            <a:r>
              <a:rPr lang="ru-RU" sz="1200" dirty="0"/>
              <a:t>Попробовать найти пользователя с данными из</a:t>
            </a:r>
          </a:p>
          <a:p>
            <a:r>
              <a:rPr lang="ru-RU" sz="1200" dirty="0"/>
              <a:t>                // формы логина.</a:t>
            </a:r>
          </a:p>
          <a:p>
            <a:r>
              <a:rPr lang="ru-RU" sz="1200" dirty="0"/>
              <a:t>                </a:t>
            </a:r>
            <a:r>
              <a:rPr lang="en-GB" sz="1200" dirty="0"/>
              <a:t>if (!found)</a:t>
            </a:r>
          </a:p>
          <a:p>
            <a:r>
              <a:rPr lang="en-GB" sz="1200" dirty="0"/>
              <a:t>                    // </a:t>
            </a:r>
            <a:r>
              <a:rPr lang="ru-RU" sz="1200" dirty="0"/>
              <a:t>Показать ошибку над формой логина.</a:t>
            </a:r>
          </a:p>
          <a:p>
            <a:r>
              <a:rPr lang="ru-RU" sz="1200" dirty="0"/>
              <a:t>            </a:t>
            </a:r>
            <a:r>
              <a:rPr lang="en-GB" sz="1200" dirty="0"/>
              <a:t>else</a:t>
            </a:r>
          </a:p>
          <a:p>
            <a:r>
              <a:rPr lang="en-GB" sz="1200" dirty="0"/>
              <a:t>                // 1. </a:t>
            </a:r>
            <a:r>
              <a:rPr lang="ru-RU" sz="1200" dirty="0"/>
              <a:t>Создать пользовательский аккаунт с данными</a:t>
            </a:r>
          </a:p>
          <a:p>
            <a:r>
              <a:rPr lang="ru-RU" sz="1200" dirty="0"/>
              <a:t>                // из формы регистрации.</a:t>
            </a:r>
          </a:p>
          <a:p>
            <a:r>
              <a:rPr lang="ru-RU" sz="1200" dirty="0"/>
              <a:t>                // 2. </a:t>
            </a:r>
            <a:r>
              <a:rPr lang="ru-RU" sz="1200" dirty="0" err="1"/>
              <a:t>Авторизировать</a:t>
            </a:r>
            <a:r>
              <a:rPr lang="ru-RU" sz="1200" dirty="0"/>
              <a:t> этого пользователя.</a:t>
            </a:r>
          </a:p>
          <a:p>
            <a:r>
              <a:rPr lang="ru-RU" sz="1200" dirty="0"/>
              <a:t>                // ...</a:t>
            </a:r>
          </a:p>
          <a:p>
            <a:endParaRPr lang="ru-RU" sz="1200" dirty="0"/>
          </a:p>
          <a:p>
            <a:r>
              <a:rPr lang="ru-RU" sz="1200" dirty="0"/>
              <a:t>// Классы компонентов общаются с посредниками через их общий</a:t>
            </a:r>
          </a:p>
          <a:p>
            <a:r>
              <a:rPr lang="ru-RU" sz="1200" dirty="0"/>
              <a:t>// интерфейс. Благодаря этому одни и те же компоненты можно</a:t>
            </a:r>
          </a:p>
          <a:p>
            <a:r>
              <a:rPr lang="ru-RU" sz="1200" dirty="0"/>
              <a:t>// использовать в разных посредниках.</a:t>
            </a:r>
          </a:p>
          <a:p>
            <a:r>
              <a:rPr lang="en-GB" sz="1200" dirty="0"/>
              <a:t>class Component is</a:t>
            </a:r>
          </a:p>
          <a:p>
            <a:r>
              <a:rPr lang="en-GB" sz="1200" dirty="0"/>
              <a:t>    field dialog: Mediator</a:t>
            </a:r>
          </a:p>
          <a:p>
            <a:endParaRPr lang="en-GB" sz="1200" dirty="0"/>
          </a:p>
          <a:p>
            <a:r>
              <a:rPr lang="en-GB" sz="1200" dirty="0"/>
              <a:t>    constructor Component(dialog) is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this.dialog</a:t>
            </a:r>
            <a:r>
              <a:rPr lang="en-GB" sz="1200" dirty="0"/>
              <a:t> = dialog</a:t>
            </a:r>
          </a:p>
          <a:p>
            <a:endParaRPr lang="en-GB" sz="1200" dirty="0"/>
          </a:p>
          <a:p>
            <a:r>
              <a:rPr lang="en-GB" sz="1200" dirty="0"/>
              <a:t>    method click() is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dialog.notify</a:t>
            </a:r>
            <a:r>
              <a:rPr lang="en-GB" sz="1200" dirty="0"/>
              <a:t>(this, "click")</a:t>
            </a:r>
          </a:p>
          <a:p>
            <a:endParaRPr lang="en-GB" sz="1200" dirty="0"/>
          </a:p>
          <a:p>
            <a:r>
              <a:rPr lang="en-GB" sz="1200" dirty="0"/>
              <a:t>    method </a:t>
            </a:r>
            <a:r>
              <a:rPr lang="en-GB" sz="1200" dirty="0" err="1"/>
              <a:t>keypress</a:t>
            </a:r>
            <a:r>
              <a:rPr lang="en-GB" sz="1200" dirty="0"/>
              <a:t>() is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dialog.notify</a:t>
            </a:r>
            <a:r>
              <a:rPr lang="en-GB" sz="1200" dirty="0"/>
              <a:t>(this, "</a:t>
            </a:r>
            <a:r>
              <a:rPr lang="en-GB" sz="1200" dirty="0" err="1"/>
              <a:t>keypress</a:t>
            </a:r>
            <a:r>
              <a:rPr lang="en-GB" sz="1200" dirty="0"/>
              <a:t>")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6167696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Посередник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25362" y="1244546"/>
            <a:ext cx="5251621" cy="267765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endParaRPr lang="en-GB" sz="1200" dirty="0"/>
          </a:p>
          <a:p>
            <a:r>
              <a:rPr lang="en-GB" sz="1200" dirty="0"/>
              <a:t>// </a:t>
            </a:r>
            <a:r>
              <a:rPr lang="ru-RU" sz="1200" dirty="0"/>
              <a:t>Конкретные компоненты не связаны между собой напрямую. У них</a:t>
            </a:r>
          </a:p>
          <a:p>
            <a:r>
              <a:rPr lang="ru-RU" sz="1200" dirty="0"/>
              <a:t>// есть только один канал общения — через отправку уведомлений</a:t>
            </a:r>
          </a:p>
          <a:p>
            <a:r>
              <a:rPr lang="ru-RU" sz="1200" dirty="0"/>
              <a:t>// посреднику.</a:t>
            </a:r>
          </a:p>
          <a:p>
            <a:r>
              <a:rPr lang="en-GB" sz="1200" dirty="0"/>
              <a:t>class Button extends Component is</a:t>
            </a:r>
          </a:p>
          <a:p>
            <a:r>
              <a:rPr lang="en-GB" sz="1200" dirty="0"/>
              <a:t>    // ...</a:t>
            </a:r>
          </a:p>
          <a:p>
            <a:endParaRPr lang="en-GB" sz="1200" dirty="0"/>
          </a:p>
          <a:p>
            <a:r>
              <a:rPr lang="en-GB" sz="1200" dirty="0"/>
              <a:t>class Textbox extends Component is</a:t>
            </a:r>
          </a:p>
          <a:p>
            <a:r>
              <a:rPr lang="en-GB" sz="1200" dirty="0"/>
              <a:t>    // ...</a:t>
            </a:r>
          </a:p>
          <a:p>
            <a:endParaRPr lang="en-GB" sz="1200" dirty="0"/>
          </a:p>
          <a:p>
            <a:r>
              <a:rPr lang="en-GB" sz="1200" dirty="0"/>
              <a:t>class Checkbox extends Component is</a:t>
            </a:r>
          </a:p>
          <a:p>
            <a:r>
              <a:rPr lang="en-GB" sz="1200" dirty="0"/>
              <a:t>    method check() is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dialog.notify</a:t>
            </a:r>
            <a:r>
              <a:rPr lang="en-GB" sz="1200" dirty="0"/>
              <a:t>(this, "check")</a:t>
            </a:r>
          </a:p>
          <a:p>
            <a:r>
              <a:rPr lang="en-GB" sz="1200" dirty="0"/>
              <a:t>    // ...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5626977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Посередник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</a:t>
            </a:r>
            <a:r>
              <a:rPr lang="ru-RU" sz="3200" b="1" dirty="0" err="1">
                <a:solidFill>
                  <a:srgbClr val="C00000"/>
                </a:solidFill>
              </a:rPr>
              <a:t>Застосовність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9491" y="1143148"/>
            <a:ext cx="873622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1. Коли </a:t>
            </a:r>
            <a:r>
              <a:rPr lang="ru-RU" b="1" dirty="0"/>
              <a:t>вам складно </a:t>
            </a:r>
            <a:r>
              <a:rPr lang="ru-RU" b="1" dirty="0" err="1"/>
              <a:t>міняти</a:t>
            </a:r>
            <a:r>
              <a:rPr lang="ru-RU" b="1" dirty="0"/>
              <a:t> </a:t>
            </a:r>
            <a:r>
              <a:rPr lang="ru-RU" b="1" dirty="0" err="1"/>
              <a:t>деякі</a:t>
            </a:r>
            <a:r>
              <a:rPr lang="ru-RU" b="1" dirty="0"/>
              <a:t> </a:t>
            </a:r>
            <a:r>
              <a:rPr lang="ru-RU" b="1" dirty="0" err="1"/>
              <a:t>класи</a:t>
            </a:r>
            <a:r>
              <a:rPr lang="ru-RU" b="1" dirty="0"/>
              <a:t> через те, </a:t>
            </a:r>
            <a:r>
              <a:rPr lang="ru-RU" b="1" dirty="0" err="1"/>
              <a:t>що</a:t>
            </a:r>
            <a:r>
              <a:rPr lang="ru-RU" b="1" dirty="0"/>
              <a:t> вони </a:t>
            </a:r>
            <a:r>
              <a:rPr lang="ru-RU" b="1" dirty="0" err="1"/>
              <a:t>мають</a:t>
            </a:r>
            <a:r>
              <a:rPr lang="ru-RU" b="1" dirty="0"/>
              <a:t> </a:t>
            </a:r>
            <a:r>
              <a:rPr lang="ru-RU" b="1" dirty="0" err="1"/>
              <a:t>безліч</a:t>
            </a:r>
            <a:r>
              <a:rPr lang="ru-RU" b="1" dirty="0"/>
              <a:t> </a:t>
            </a:r>
            <a:r>
              <a:rPr lang="ru-RU" b="1" dirty="0" err="1"/>
              <a:t>хаотичних</a:t>
            </a:r>
            <a:r>
              <a:rPr lang="ru-RU" b="1" dirty="0"/>
              <a:t> зв'язків з </a:t>
            </a:r>
            <a:r>
              <a:rPr lang="ru-RU" b="1" dirty="0" err="1"/>
              <a:t>іншими</a:t>
            </a:r>
            <a:r>
              <a:rPr lang="ru-RU" b="1" dirty="0"/>
              <a:t> </a:t>
            </a:r>
            <a:r>
              <a:rPr lang="ru-RU" b="1" dirty="0" err="1"/>
              <a:t>класами</a:t>
            </a:r>
            <a:r>
              <a:rPr lang="ru-RU" b="1" dirty="0"/>
              <a:t>.</a:t>
            </a:r>
          </a:p>
          <a:p>
            <a:endParaRPr lang="ru-RU" dirty="0"/>
          </a:p>
          <a:p>
            <a:r>
              <a:rPr lang="ru-RU" dirty="0"/>
              <a:t> </a:t>
            </a:r>
            <a:r>
              <a:rPr lang="ru-RU" dirty="0" err="1"/>
              <a:t>Посередник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помістити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зв'язки</a:t>
            </a:r>
            <a:r>
              <a:rPr lang="ru-RU" dirty="0"/>
              <a:t> в один </a:t>
            </a:r>
            <a:r>
              <a:rPr lang="ru-RU" dirty="0" err="1"/>
              <a:t>клас</a:t>
            </a:r>
            <a:r>
              <a:rPr lang="ru-RU" dirty="0"/>
              <a:t>,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чого</a:t>
            </a:r>
            <a:r>
              <a:rPr lang="ru-RU" dirty="0"/>
              <a:t> вам буде </a:t>
            </a:r>
            <a:r>
              <a:rPr lang="ru-RU" dirty="0" err="1"/>
              <a:t>легше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отрефакторіть</a:t>
            </a:r>
            <a:r>
              <a:rPr lang="ru-RU" dirty="0"/>
              <a:t>, </a:t>
            </a:r>
            <a:r>
              <a:rPr lang="ru-RU" dirty="0" err="1"/>
              <a:t>зробити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зрозумілими</a:t>
            </a:r>
            <a:r>
              <a:rPr lang="ru-RU" dirty="0"/>
              <a:t> і </a:t>
            </a:r>
            <a:r>
              <a:rPr lang="ru-RU" dirty="0" err="1"/>
              <a:t>гнучкими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 </a:t>
            </a:r>
            <a:r>
              <a:rPr lang="ru-RU" dirty="0" smtClean="0"/>
              <a:t>2. </a:t>
            </a:r>
            <a:r>
              <a:rPr lang="ru-RU" b="1" dirty="0" smtClean="0"/>
              <a:t>Коли </a:t>
            </a:r>
            <a:r>
              <a:rPr lang="ru-RU" b="1" dirty="0" err="1"/>
              <a:t>ви</a:t>
            </a:r>
            <a:r>
              <a:rPr lang="ru-RU" b="1" dirty="0"/>
              <a:t> не можете повторно </a:t>
            </a:r>
            <a:r>
              <a:rPr lang="ru-RU" b="1" dirty="0" err="1"/>
              <a:t>використовувати</a:t>
            </a:r>
            <a:r>
              <a:rPr lang="ru-RU" b="1" dirty="0"/>
              <a:t> </a:t>
            </a:r>
            <a:r>
              <a:rPr lang="ru-RU" b="1" dirty="0" err="1"/>
              <a:t>клас</a:t>
            </a:r>
            <a:r>
              <a:rPr lang="ru-RU" b="1" dirty="0"/>
              <a:t>, </a:t>
            </a:r>
            <a:r>
              <a:rPr lang="ru-RU" b="1" dirty="0" err="1"/>
              <a:t>оскільки</a:t>
            </a:r>
            <a:r>
              <a:rPr lang="ru-RU" b="1" dirty="0"/>
              <a:t> </a:t>
            </a:r>
            <a:r>
              <a:rPr lang="ru-RU" b="1" dirty="0" err="1"/>
              <a:t>він</a:t>
            </a:r>
            <a:r>
              <a:rPr lang="ru-RU" b="1" dirty="0"/>
              <a:t> </a:t>
            </a:r>
            <a:r>
              <a:rPr lang="ru-RU" b="1" dirty="0" err="1"/>
              <a:t>залежить</a:t>
            </a:r>
            <a:r>
              <a:rPr lang="ru-RU" b="1" dirty="0"/>
              <a:t> </a:t>
            </a:r>
            <a:r>
              <a:rPr lang="ru-RU" b="1" dirty="0" err="1"/>
              <a:t>від</a:t>
            </a:r>
            <a:r>
              <a:rPr lang="ru-RU" b="1" dirty="0"/>
              <a:t> </a:t>
            </a:r>
            <a:r>
              <a:rPr lang="ru-RU" b="1" dirty="0" err="1"/>
              <a:t>безлічі</a:t>
            </a:r>
            <a:r>
              <a:rPr lang="ru-RU" b="1" dirty="0"/>
              <a:t> </a:t>
            </a:r>
            <a:r>
              <a:rPr lang="ru-RU" b="1" dirty="0" err="1"/>
              <a:t>інших</a:t>
            </a:r>
            <a:r>
              <a:rPr lang="ru-RU" b="1" dirty="0"/>
              <a:t> </a:t>
            </a:r>
            <a:r>
              <a:rPr lang="ru-RU" b="1" dirty="0" err="1"/>
              <a:t>класів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 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застосування</a:t>
            </a:r>
            <a:r>
              <a:rPr lang="ru-RU" dirty="0"/>
              <a:t> </a:t>
            </a:r>
            <a:r>
              <a:rPr lang="ru-RU" dirty="0" err="1"/>
              <a:t>патерну</a:t>
            </a:r>
            <a:r>
              <a:rPr lang="ru-RU" dirty="0"/>
              <a:t> </a:t>
            </a:r>
            <a:r>
              <a:rPr lang="ru-RU" dirty="0" err="1"/>
              <a:t>компоненти</a:t>
            </a:r>
            <a:r>
              <a:rPr lang="ru-RU" dirty="0"/>
              <a:t> </a:t>
            </a:r>
            <a:r>
              <a:rPr lang="ru-RU" dirty="0" err="1"/>
              <a:t>втрачають</a:t>
            </a:r>
            <a:r>
              <a:rPr lang="ru-RU" dirty="0"/>
              <a:t> </a:t>
            </a:r>
            <a:r>
              <a:rPr lang="ru-RU" dirty="0" err="1"/>
              <a:t>колишні</a:t>
            </a:r>
            <a:r>
              <a:rPr lang="ru-RU" dirty="0"/>
              <a:t> </a:t>
            </a:r>
            <a:r>
              <a:rPr lang="ru-RU" dirty="0" err="1"/>
              <a:t>зв'язки</a:t>
            </a:r>
            <a:r>
              <a:rPr lang="ru-RU" dirty="0"/>
              <a:t> з </a:t>
            </a:r>
            <a:r>
              <a:rPr lang="ru-RU" dirty="0" err="1"/>
              <a:t>іншими</a:t>
            </a:r>
            <a:r>
              <a:rPr lang="ru-RU" dirty="0"/>
              <a:t> компонентами, а все </a:t>
            </a:r>
            <a:r>
              <a:rPr lang="ru-RU" dirty="0" err="1"/>
              <a:t>їхнє</a:t>
            </a:r>
            <a:r>
              <a:rPr lang="ru-RU" dirty="0"/>
              <a:t> </a:t>
            </a:r>
            <a:r>
              <a:rPr lang="ru-RU" dirty="0" err="1"/>
              <a:t>спілкування</a:t>
            </a:r>
            <a:r>
              <a:rPr lang="ru-RU" dirty="0"/>
              <a:t> </a:t>
            </a:r>
            <a:r>
              <a:rPr lang="ru-RU" dirty="0" err="1"/>
              <a:t>відбувається</a:t>
            </a:r>
            <a:r>
              <a:rPr lang="ru-RU" dirty="0"/>
              <a:t> </a:t>
            </a:r>
            <a:r>
              <a:rPr lang="ru-RU" dirty="0" err="1"/>
              <a:t>опосередковано</a:t>
            </a:r>
            <a:r>
              <a:rPr lang="ru-RU" dirty="0"/>
              <a:t>, через </a:t>
            </a:r>
            <a:r>
              <a:rPr lang="ru-RU" dirty="0" err="1"/>
              <a:t>об'єкт-посередник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b="1" dirty="0" smtClean="0"/>
              <a:t>3. Коли </a:t>
            </a:r>
            <a:r>
              <a:rPr lang="ru-RU" b="1" dirty="0"/>
              <a:t>вам доводиться </a:t>
            </a:r>
            <a:r>
              <a:rPr lang="ru-RU" b="1" dirty="0" err="1"/>
              <a:t>створювати</a:t>
            </a:r>
            <a:r>
              <a:rPr lang="ru-RU" b="1" dirty="0"/>
              <a:t> </a:t>
            </a:r>
            <a:r>
              <a:rPr lang="ru-RU" b="1" dirty="0" err="1"/>
              <a:t>безліч</a:t>
            </a:r>
            <a:r>
              <a:rPr lang="ru-RU" b="1" dirty="0"/>
              <a:t> </a:t>
            </a:r>
            <a:r>
              <a:rPr lang="ru-RU" b="1" dirty="0" err="1"/>
              <a:t>підкласів</a:t>
            </a:r>
            <a:r>
              <a:rPr lang="ru-RU" b="1" dirty="0"/>
              <a:t> </a:t>
            </a:r>
            <a:r>
              <a:rPr lang="ru-RU" b="1" dirty="0" err="1"/>
              <a:t>компонентів</a:t>
            </a:r>
            <a:r>
              <a:rPr lang="ru-RU" b="1" dirty="0"/>
              <a:t>, </a:t>
            </a:r>
            <a:r>
              <a:rPr lang="ru-RU" b="1" dirty="0" err="1"/>
              <a:t>щоб</a:t>
            </a:r>
            <a:r>
              <a:rPr lang="ru-RU" b="1" dirty="0"/>
              <a:t> </a:t>
            </a:r>
            <a:r>
              <a:rPr lang="ru-RU" b="1" dirty="0" err="1"/>
              <a:t>використовувати</a:t>
            </a:r>
            <a:r>
              <a:rPr lang="ru-RU" b="1" dirty="0"/>
              <a:t> </a:t>
            </a:r>
            <a:r>
              <a:rPr lang="ru-RU" b="1" dirty="0" err="1"/>
              <a:t>одні</a:t>
            </a:r>
            <a:r>
              <a:rPr lang="ru-RU" b="1" dirty="0"/>
              <a:t> і </a:t>
            </a:r>
            <a:r>
              <a:rPr lang="ru-RU" b="1" dirty="0" err="1"/>
              <a:t>ті</a:t>
            </a:r>
            <a:r>
              <a:rPr lang="ru-RU" b="1" dirty="0"/>
              <a:t> ж </a:t>
            </a:r>
            <a:r>
              <a:rPr lang="ru-RU" b="1" dirty="0" err="1"/>
              <a:t>компоненти</a:t>
            </a:r>
            <a:r>
              <a:rPr lang="ru-RU" b="1" dirty="0"/>
              <a:t> в </a:t>
            </a:r>
            <a:r>
              <a:rPr lang="ru-RU" b="1" dirty="0" err="1"/>
              <a:t>різних</a:t>
            </a:r>
            <a:r>
              <a:rPr lang="ru-RU" b="1" dirty="0"/>
              <a:t> контекстах.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 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раніше</a:t>
            </a:r>
            <a:r>
              <a:rPr lang="ru-RU" dirty="0"/>
              <a:t> </a:t>
            </a:r>
            <a:r>
              <a:rPr lang="ru-RU" dirty="0" err="1"/>
              <a:t>зміна</a:t>
            </a:r>
            <a:r>
              <a:rPr lang="ru-RU" dirty="0"/>
              <a:t> </a:t>
            </a:r>
            <a:r>
              <a:rPr lang="ru-RU" dirty="0" err="1"/>
              <a:t>відносин</a:t>
            </a:r>
            <a:r>
              <a:rPr lang="ru-RU" dirty="0"/>
              <a:t> в одному </a:t>
            </a:r>
            <a:r>
              <a:rPr lang="ru-RU" dirty="0" err="1"/>
              <a:t>компоненті</a:t>
            </a:r>
            <a:r>
              <a:rPr lang="ru-RU" dirty="0"/>
              <a:t> могли </a:t>
            </a:r>
            <a:r>
              <a:rPr lang="ru-RU" dirty="0" err="1"/>
              <a:t>спричинити</a:t>
            </a:r>
            <a:r>
              <a:rPr lang="ru-RU" dirty="0"/>
              <a:t> за собою лавину </a:t>
            </a:r>
            <a:r>
              <a:rPr lang="ru-RU" dirty="0" err="1"/>
              <a:t>змін</a:t>
            </a:r>
            <a:r>
              <a:rPr lang="ru-RU" dirty="0"/>
              <a:t> у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інших</a:t>
            </a:r>
            <a:r>
              <a:rPr lang="ru-RU" dirty="0"/>
              <a:t> компонентах, то </a:t>
            </a:r>
            <a:r>
              <a:rPr lang="ru-RU" dirty="0" err="1"/>
              <a:t>тепер</a:t>
            </a:r>
            <a:r>
              <a:rPr lang="ru-RU" dirty="0"/>
              <a:t> вам </a:t>
            </a:r>
            <a:r>
              <a:rPr lang="ru-RU" dirty="0" err="1"/>
              <a:t>достатньо</a:t>
            </a:r>
            <a:r>
              <a:rPr lang="ru-RU" dirty="0"/>
              <a:t> </a:t>
            </a: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підклас</a:t>
            </a:r>
            <a:r>
              <a:rPr lang="ru-RU" dirty="0"/>
              <a:t> </a:t>
            </a:r>
            <a:r>
              <a:rPr lang="ru-RU" dirty="0" err="1"/>
              <a:t>посередника</a:t>
            </a:r>
            <a:r>
              <a:rPr lang="ru-RU" dirty="0"/>
              <a:t> і </a:t>
            </a:r>
            <a:r>
              <a:rPr lang="ru-RU" dirty="0" err="1"/>
              <a:t>поміняти</a:t>
            </a:r>
            <a:r>
              <a:rPr lang="ru-RU" dirty="0"/>
              <a:t> в </a:t>
            </a:r>
            <a:r>
              <a:rPr lang="ru-RU" dirty="0" err="1"/>
              <a:t>ньому</a:t>
            </a:r>
            <a:r>
              <a:rPr lang="ru-RU" dirty="0"/>
              <a:t> </a:t>
            </a:r>
            <a:r>
              <a:rPr lang="ru-RU" dirty="0" err="1"/>
              <a:t>зв'язку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компонентами.</a:t>
            </a:r>
          </a:p>
        </p:txBody>
      </p:sp>
    </p:spTree>
    <p:extLst>
      <p:ext uri="{BB962C8B-B14F-4D97-AF65-F5344CB8AC3E}">
        <p14:creationId xmlns:p14="http://schemas.microsoft.com/office/powerpoint/2010/main" val="34301133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Посередник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Реалізація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856357"/>
            <a:ext cx="9144000" cy="58169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dirty="0" err="1"/>
              <a:t>Знайдіть</a:t>
            </a:r>
            <a:r>
              <a:rPr lang="ru-RU" dirty="0"/>
              <a:t> </a:t>
            </a:r>
            <a:r>
              <a:rPr lang="ru-RU" dirty="0" err="1"/>
              <a:t>групу</a:t>
            </a:r>
            <a:r>
              <a:rPr lang="ru-RU" dirty="0"/>
              <a:t> </a:t>
            </a:r>
            <a:r>
              <a:rPr lang="ru-RU" dirty="0" err="1"/>
              <a:t>тісно</a:t>
            </a:r>
            <a:r>
              <a:rPr lang="ru-RU" dirty="0"/>
              <a:t> </a:t>
            </a:r>
            <a:r>
              <a:rPr lang="ru-RU" dirty="0" err="1"/>
              <a:t>переплетених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, </a:t>
            </a:r>
            <a:r>
              <a:rPr lang="ru-RU" dirty="0" err="1"/>
              <a:t>відв'язавши</a:t>
            </a:r>
            <a:r>
              <a:rPr lang="ru-RU" dirty="0"/>
              <a:t> </a:t>
            </a:r>
            <a:r>
              <a:rPr lang="ru-RU" dirty="0" err="1"/>
              <a:t>які</a:t>
            </a:r>
            <a:r>
              <a:rPr lang="ru-RU" dirty="0"/>
              <a:t> один </a:t>
            </a:r>
            <a:r>
              <a:rPr lang="ru-RU" dirty="0" err="1"/>
              <a:t>від</a:t>
            </a:r>
            <a:r>
              <a:rPr lang="ru-RU" dirty="0"/>
              <a:t> одного,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отримати</a:t>
            </a:r>
            <a:r>
              <a:rPr lang="ru-RU" dirty="0"/>
              <a:t> </a:t>
            </a:r>
            <a:r>
              <a:rPr lang="ru-RU" dirty="0" err="1"/>
              <a:t>деяку</a:t>
            </a:r>
            <a:r>
              <a:rPr lang="ru-RU" dirty="0"/>
              <a:t> </a:t>
            </a:r>
            <a:r>
              <a:rPr lang="ru-RU" dirty="0" err="1"/>
              <a:t>користь</a:t>
            </a:r>
            <a:r>
              <a:rPr lang="ru-RU" dirty="0"/>
              <a:t>. 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повторно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код в </a:t>
            </a:r>
            <a:r>
              <a:rPr lang="ru-RU" dirty="0" err="1"/>
              <a:t>іншій</a:t>
            </a:r>
            <a:r>
              <a:rPr lang="ru-RU" dirty="0"/>
              <a:t> </a:t>
            </a:r>
            <a:r>
              <a:rPr lang="ru-RU" dirty="0" err="1"/>
              <a:t>програмі</a:t>
            </a:r>
            <a:r>
              <a:rPr lang="ru-RU" dirty="0"/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dirty="0" err="1" smtClean="0"/>
              <a:t>Створіть</a:t>
            </a:r>
            <a:r>
              <a:rPr lang="ru-RU" dirty="0" smtClean="0"/>
              <a:t> </a:t>
            </a:r>
            <a:r>
              <a:rPr lang="ru-RU" dirty="0" err="1"/>
              <a:t>загальний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</a:t>
            </a:r>
            <a:r>
              <a:rPr lang="ru-RU" dirty="0" err="1"/>
              <a:t>посередників</a:t>
            </a:r>
            <a:r>
              <a:rPr lang="ru-RU" dirty="0"/>
              <a:t> і </a:t>
            </a:r>
            <a:r>
              <a:rPr lang="ru-RU" dirty="0" err="1"/>
              <a:t>опишіть</a:t>
            </a:r>
            <a:r>
              <a:rPr lang="ru-RU" dirty="0"/>
              <a:t> в </a:t>
            </a:r>
            <a:r>
              <a:rPr lang="ru-RU" dirty="0" err="1"/>
              <a:t>ньому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для </a:t>
            </a:r>
            <a:r>
              <a:rPr lang="ru-RU" dirty="0" err="1"/>
              <a:t>взаємодії</a:t>
            </a:r>
            <a:r>
              <a:rPr lang="ru-RU" dirty="0"/>
              <a:t> з компонентами. У </a:t>
            </a:r>
            <a:r>
              <a:rPr lang="ru-RU" dirty="0" err="1"/>
              <a:t>найпростішому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</a:t>
            </a:r>
            <a:r>
              <a:rPr lang="ru-RU" dirty="0" err="1"/>
              <a:t>досить</a:t>
            </a:r>
            <a:r>
              <a:rPr lang="ru-RU" dirty="0"/>
              <a:t> одного методу для </a:t>
            </a:r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dirty="0" err="1"/>
              <a:t>сповіщень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компонентів</a:t>
            </a:r>
            <a:r>
              <a:rPr lang="ru-RU" dirty="0"/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dirty="0" err="1" smtClean="0"/>
              <a:t>Цей</a:t>
            </a:r>
            <a:r>
              <a:rPr lang="ru-RU" dirty="0" smtClean="0"/>
              <a:t> </a:t>
            </a:r>
            <a:r>
              <a:rPr lang="ru-RU" dirty="0" err="1"/>
              <a:t>інтерфейс</a:t>
            </a:r>
            <a:r>
              <a:rPr lang="ru-RU" dirty="0"/>
              <a:t> </a:t>
            </a:r>
            <a:r>
              <a:rPr lang="ru-RU" dirty="0" err="1"/>
              <a:t>необхідний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хочете</a:t>
            </a:r>
            <a:r>
              <a:rPr lang="ru-RU" dirty="0"/>
              <a:t> повторно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 </a:t>
            </a:r>
            <a:r>
              <a:rPr lang="ru-RU" dirty="0" err="1"/>
              <a:t>компонентів</a:t>
            </a:r>
            <a:r>
              <a:rPr lang="ru-RU" dirty="0"/>
              <a:t> для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завдань</a:t>
            </a:r>
            <a:r>
              <a:rPr lang="ru-RU" dirty="0"/>
              <a:t>. У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все,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зробити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новий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конкретного </a:t>
            </a:r>
            <a:r>
              <a:rPr lang="ru-RU" dirty="0" err="1"/>
              <a:t>посередника</a:t>
            </a:r>
            <a:r>
              <a:rPr lang="ru-RU" dirty="0"/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dirty="0" err="1" smtClean="0"/>
              <a:t>Реалізуйте</a:t>
            </a:r>
            <a:r>
              <a:rPr lang="ru-RU" dirty="0" smtClean="0"/>
              <a:t> </a:t>
            </a:r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в </a:t>
            </a:r>
            <a:r>
              <a:rPr lang="ru-RU" dirty="0" err="1"/>
              <a:t>класі</a:t>
            </a:r>
            <a:r>
              <a:rPr lang="ru-RU" dirty="0"/>
              <a:t> конкретного </a:t>
            </a:r>
            <a:r>
              <a:rPr lang="ru-RU" dirty="0" err="1"/>
              <a:t>посередника</a:t>
            </a:r>
            <a:r>
              <a:rPr lang="ru-RU" dirty="0"/>
              <a:t>. </a:t>
            </a:r>
            <a:r>
              <a:rPr lang="ru-RU" dirty="0" err="1"/>
              <a:t>Помістіть</a:t>
            </a:r>
            <a:r>
              <a:rPr lang="ru-RU" dirty="0"/>
              <a:t> в </a:t>
            </a:r>
            <a:r>
              <a:rPr lang="ru-RU" dirty="0" err="1"/>
              <a:t>нього</a:t>
            </a:r>
            <a:r>
              <a:rPr lang="ru-RU" dirty="0"/>
              <a:t> поля,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містити</a:t>
            </a:r>
            <a:r>
              <a:rPr lang="ru-RU" dirty="0"/>
              <a:t> </a:t>
            </a:r>
            <a:r>
              <a:rPr lang="ru-RU" dirty="0" err="1"/>
              <a:t>посилання</a:t>
            </a:r>
            <a:r>
              <a:rPr lang="ru-RU" dirty="0"/>
              <a:t> на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 </a:t>
            </a:r>
            <a:r>
              <a:rPr lang="ru-RU" dirty="0" err="1"/>
              <a:t>компонентів</a:t>
            </a:r>
            <a:r>
              <a:rPr lang="ru-RU" dirty="0"/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/>
              <a:t>Ви </a:t>
            </a:r>
            <a:r>
              <a:rPr lang="ru-RU" dirty="0"/>
              <a:t>можете </a:t>
            </a:r>
            <a:r>
              <a:rPr lang="ru-RU" dirty="0" err="1"/>
              <a:t>піти</a:t>
            </a:r>
            <a:r>
              <a:rPr lang="ru-RU" dirty="0"/>
              <a:t> </a:t>
            </a:r>
            <a:r>
              <a:rPr lang="ru-RU" dirty="0" err="1"/>
              <a:t>далі</a:t>
            </a:r>
            <a:r>
              <a:rPr lang="ru-RU" dirty="0"/>
              <a:t> і </a:t>
            </a:r>
            <a:r>
              <a:rPr lang="ru-RU" dirty="0" err="1"/>
              <a:t>перемістити</a:t>
            </a:r>
            <a:r>
              <a:rPr lang="ru-RU" dirty="0"/>
              <a:t> код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компонентів</a:t>
            </a:r>
            <a:r>
              <a:rPr lang="ru-RU" dirty="0"/>
              <a:t> в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посередника</a:t>
            </a:r>
            <a:r>
              <a:rPr lang="ru-RU" dirty="0"/>
              <a:t>,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чого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нагадувати</a:t>
            </a:r>
            <a:r>
              <a:rPr lang="ru-RU" dirty="0"/>
              <a:t> фабрику </a:t>
            </a:r>
            <a:r>
              <a:rPr lang="ru-RU" dirty="0" err="1"/>
              <a:t>або</a:t>
            </a:r>
            <a:r>
              <a:rPr lang="ru-RU" dirty="0"/>
              <a:t> фасад.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dirty="0" err="1" smtClean="0"/>
              <a:t>Компоненти</a:t>
            </a:r>
            <a:r>
              <a:rPr lang="ru-RU" dirty="0" smtClean="0"/>
              <a:t> </a:t>
            </a:r>
            <a:r>
              <a:rPr lang="ru-RU" dirty="0" err="1"/>
              <a:t>теж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посилання</a:t>
            </a:r>
            <a:r>
              <a:rPr lang="ru-RU" dirty="0"/>
              <a:t> на </a:t>
            </a:r>
            <a:r>
              <a:rPr lang="ru-RU" dirty="0" err="1"/>
              <a:t>об'єкт</a:t>
            </a:r>
            <a:r>
              <a:rPr lang="ru-RU" dirty="0"/>
              <a:t> </a:t>
            </a:r>
            <a:r>
              <a:rPr lang="ru-RU" dirty="0" err="1"/>
              <a:t>посередника</a:t>
            </a:r>
            <a:r>
              <a:rPr lang="ru-RU" dirty="0"/>
              <a:t>. </a:t>
            </a:r>
            <a:r>
              <a:rPr lang="ru-RU" dirty="0" err="1"/>
              <a:t>Зв'язок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ними </a:t>
            </a:r>
            <a:r>
              <a:rPr lang="ru-RU" dirty="0" err="1"/>
              <a:t>найзручніше</a:t>
            </a:r>
            <a:r>
              <a:rPr lang="ru-RU" dirty="0"/>
              <a:t> </a:t>
            </a:r>
            <a:r>
              <a:rPr lang="ru-RU" dirty="0" err="1"/>
              <a:t>встановити</a:t>
            </a:r>
            <a:r>
              <a:rPr lang="ru-RU" dirty="0"/>
              <a:t>, </a:t>
            </a:r>
            <a:r>
              <a:rPr lang="ru-RU" dirty="0" err="1"/>
              <a:t>подаючи</a:t>
            </a:r>
            <a:r>
              <a:rPr lang="ru-RU" dirty="0"/>
              <a:t> </a:t>
            </a:r>
            <a:r>
              <a:rPr lang="ru-RU" dirty="0" err="1"/>
              <a:t>посередника</a:t>
            </a:r>
            <a:r>
              <a:rPr lang="ru-RU" dirty="0"/>
              <a:t> в </a:t>
            </a:r>
            <a:r>
              <a:rPr lang="ru-RU" dirty="0" err="1"/>
              <a:t>параметри</a:t>
            </a:r>
            <a:r>
              <a:rPr lang="ru-RU" dirty="0"/>
              <a:t> конструктора </a:t>
            </a:r>
            <a:r>
              <a:rPr lang="ru-RU" dirty="0" err="1"/>
              <a:t>компонентів</a:t>
            </a:r>
            <a:r>
              <a:rPr lang="ru-RU" dirty="0"/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dirty="0" err="1" smtClean="0"/>
              <a:t>Змініть</a:t>
            </a:r>
            <a:r>
              <a:rPr lang="ru-RU" dirty="0" smtClean="0"/>
              <a:t> </a:t>
            </a:r>
            <a:r>
              <a:rPr lang="ru-RU" dirty="0"/>
              <a:t>код </a:t>
            </a:r>
            <a:r>
              <a:rPr lang="ru-RU" dirty="0" err="1"/>
              <a:t>компонентів</a:t>
            </a:r>
            <a:r>
              <a:rPr lang="ru-RU" dirty="0"/>
              <a:t> так, </a:t>
            </a:r>
            <a:r>
              <a:rPr lang="ru-RU" dirty="0" err="1"/>
              <a:t>щоб</a:t>
            </a:r>
            <a:r>
              <a:rPr lang="ru-RU" dirty="0"/>
              <a:t> вони </a:t>
            </a:r>
            <a:r>
              <a:rPr lang="ru-RU" dirty="0" err="1"/>
              <a:t>викликали</a:t>
            </a:r>
            <a:r>
              <a:rPr lang="ru-RU" dirty="0"/>
              <a:t> метод </a:t>
            </a:r>
            <a:r>
              <a:rPr lang="ru-RU" dirty="0" err="1"/>
              <a:t>оповіщення</a:t>
            </a:r>
            <a:r>
              <a:rPr lang="ru-RU" dirty="0"/>
              <a:t> </a:t>
            </a:r>
            <a:r>
              <a:rPr lang="ru-RU" dirty="0" err="1"/>
              <a:t>посередника</a:t>
            </a:r>
            <a:r>
              <a:rPr lang="ru-RU" dirty="0"/>
              <a:t>, </a:t>
            </a:r>
            <a:r>
              <a:rPr lang="ru-RU" dirty="0" err="1"/>
              <a:t>замість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компонентів</a:t>
            </a:r>
            <a:r>
              <a:rPr lang="ru-RU" dirty="0"/>
              <a:t>. З </a:t>
            </a:r>
            <a:r>
              <a:rPr lang="ru-RU" dirty="0" err="1"/>
              <a:t>протилежного</a:t>
            </a:r>
            <a:r>
              <a:rPr lang="ru-RU" dirty="0"/>
              <a:t> боку, </a:t>
            </a:r>
            <a:r>
              <a:rPr lang="ru-RU" dirty="0" err="1"/>
              <a:t>посередник</a:t>
            </a:r>
            <a:r>
              <a:rPr lang="ru-RU" dirty="0"/>
              <a:t> повинен </a:t>
            </a:r>
            <a:r>
              <a:rPr lang="ru-RU" dirty="0" err="1"/>
              <a:t>викликати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потрібного</a:t>
            </a:r>
            <a:r>
              <a:rPr lang="ru-RU" dirty="0"/>
              <a:t> компонента, коли </a:t>
            </a:r>
            <a:r>
              <a:rPr lang="ru-RU" dirty="0" err="1"/>
              <a:t>отримує</a:t>
            </a:r>
            <a:r>
              <a:rPr lang="ru-RU" dirty="0"/>
              <a:t> </a:t>
            </a:r>
            <a:r>
              <a:rPr lang="ru-RU" dirty="0" err="1"/>
              <a:t>сповіщення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компонента.</a:t>
            </a:r>
          </a:p>
        </p:txBody>
      </p:sp>
    </p:spTree>
    <p:extLst>
      <p:ext uri="{BB962C8B-B14F-4D97-AF65-F5344CB8AC3E}">
        <p14:creationId xmlns:p14="http://schemas.microsoft.com/office/powerpoint/2010/main" val="42591697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</a:rPr>
              <a:t>5. </a:t>
            </a:r>
            <a:r>
              <a:rPr lang="ru-RU" sz="3200" b="1" dirty="0" err="1" smtClean="0">
                <a:solidFill>
                  <a:srgbClr val="C00000"/>
                </a:solidFill>
              </a:rPr>
              <a:t>Знімок</a:t>
            </a:r>
            <a:r>
              <a:rPr lang="ru-RU" sz="3200" b="1" dirty="0" smtClean="0"/>
              <a:t>.</a:t>
            </a:r>
            <a:r>
              <a:rPr lang="ru-RU" sz="3200" b="1" dirty="0" smtClean="0">
                <a:solidFill>
                  <a:srgbClr val="C00000"/>
                </a:solidFill>
              </a:rPr>
              <a:t> Суть </a:t>
            </a:r>
            <a:r>
              <a:rPr lang="ru-RU" sz="3200" b="1" dirty="0" err="1" smtClean="0">
                <a:solidFill>
                  <a:srgbClr val="C00000"/>
                </a:solidFill>
              </a:rPr>
              <a:t>патерна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84206" y="1123604"/>
            <a:ext cx="88597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Знімок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поведінковий</a:t>
            </a:r>
            <a:r>
              <a:rPr lang="ru-RU" dirty="0"/>
              <a:t> </a:t>
            </a:r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dirty="0" err="1"/>
              <a:t>проектування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зберігати</a:t>
            </a:r>
            <a:r>
              <a:rPr lang="ru-RU" dirty="0"/>
              <a:t> і </a:t>
            </a:r>
            <a:r>
              <a:rPr lang="ru-RU" dirty="0" err="1"/>
              <a:t>відновлювати</a:t>
            </a:r>
            <a:r>
              <a:rPr lang="ru-RU" dirty="0"/>
              <a:t> </a:t>
            </a:r>
            <a:r>
              <a:rPr lang="ru-RU" dirty="0" err="1"/>
              <a:t>минулі</a:t>
            </a:r>
            <a:r>
              <a:rPr lang="ru-RU" dirty="0"/>
              <a:t> стану </a:t>
            </a:r>
            <a:r>
              <a:rPr lang="ru-RU" dirty="0" err="1"/>
              <a:t>об'єктів</a:t>
            </a:r>
            <a:r>
              <a:rPr lang="ru-RU" dirty="0"/>
              <a:t>, не </a:t>
            </a:r>
            <a:r>
              <a:rPr lang="ru-RU" dirty="0" err="1"/>
              <a:t>розкриваючи</a:t>
            </a:r>
            <a:r>
              <a:rPr lang="ru-RU" dirty="0"/>
              <a:t> </a:t>
            </a:r>
            <a:r>
              <a:rPr lang="ru-RU" dirty="0" err="1"/>
              <a:t>подробиць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реалізації</a:t>
            </a:r>
            <a:r>
              <a:rPr lang="ru-RU" dirty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6362" y="1962775"/>
            <a:ext cx="6096000" cy="3810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84206" y="2124098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sng" dirty="0">
                <a:solidFill>
                  <a:srgbClr val="0B0080"/>
                </a:solidFill>
                <a:latin typeface="Arial" panose="020B0604020202020204" pitchFamily="34" charset="0"/>
                <a:hlinkClick r:id="rId3"/>
              </a:rPr>
              <a:t>Memento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76228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Знімок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Проблема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5473" y="4697112"/>
            <a:ext cx="4476750" cy="17145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1034512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/>
              <a:t>Припустимо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ви</a:t>
            </a:r>
            <a:r>
              <a:rPr lang="ru-RU" sz="1600" dirty="0"/>
              <a:t> пишете </a:t>
            </a:r>
            <a:r>
              <a:rPr lang="ru-RU" sz="1600" dirty="0" err="1"/>
              <a:t>програму</a:t>
            </a:r>
            <a:r>
              <a:rPr lang="ru-RU" sz="1600" dirty="0"/>
              <a:t> текстового редактора. </a:t>
            </a:r>
            <a:r>
              <a:rPr lang="ru-RU" sz="1600" dirty="0" err="1"/>
              <a:t>Крім</a:t>
            </a:r>
            <a:r>
              <a:rPr lang="ru-RU" sz="1600" dirty="0"/>
              <a:t> </a:t>
            </a:r>
            <a:r>
              <a:rPr lang="ru-RU" sz="1600" dirty="0" err="1"/>
              <a:t>звичайного</a:t>
            </a:r>
            <a:r>
              <a:rPr lang="ru-RU" sz="1600" dirty="0"/>
              <a:t> </a:t>
            </a:r>
            <a:r>
              <a:rPr lang="ru-RU" sz="1600" dirty="0" err="1"/>
              <a:t>редагування</a:t>
            </a:r>
            <a:r>
              <a:rPr lang="ru-RU" sz="1600" dirty="0"/>
              <a:t>, ваш редактор </a:t>
            </a:r>
            <a:r>
              <a:rPr lang="ru-RU" sz="1600" dirty="0" err="1"/>
              <a:t>дозволяє</a:t>
            </a:r>
            <a:r>
              <a:rPr lang="ru-RU" sz="1600" dirty="0"/>
              <a:t> </a:t>
            </a:r>
            <a:r>
              <a:rPr lang="ru-RU" sz="1600" dirty="0" err="1"/>
              <a:t>змінювати</a:t>
            </a:r>
            <a:r>
              <a:rPr lang="ru-RU" sz="1600" dirty="0"/>
              <a:t> </a:t>
            </a:r>
            <a:r>
              <a:rPr lang="ru-RU" sz="1600" dirty="0" err="1"/>
              <a:t>форматування</a:t>
            </a:r>
            <a:r>
              <a:rPr lang="ru-RU" sz="1600" dirty="0"/>
              <a:t> тексту, </a:t>
            </a:r>
            <a:r>
              <a:rPr lang="ru-RU" sz="1600" dirty="0" err="1"/>
              <a:t>вставляти</a:t>
            </a:r>
            <a:r>
              <a:rPr lang="ru-RU" sz="1600" dirty="0"/>
              <a:t> картинки та </a:t>
            </a:r>
            <a:r>
              <a:rPr lang="ru-RU" sz="1600" dirty="0" err="1"/>
              <a:t>інше</a:t>
            </a:r>
            <a:r>
              <a:rPr lang="ru-RU" sz="1600" dirty="0"/>
              <a:t>.</a:t>
            </a:r>
          </a:p>
          <a:p>
            <a:endParaRPr lang="ru-RU" sz="1600" dirty="0"/>
          </a:p>
          <a:p>
            <a:r>
              <a:rPr lang="ru-RU" sz="1600" dirty="0"/>
              <a:t>У </a:t>
            </a:r>
            <a:r>
              <a:rPr lang="ru-RU" sz="1600" dirty="0" err="1"/>
              <a:t>якийсь</a:t>
            </a:r>
            <a:r>
              <a:rPr lang="ru-RU" sz="1600" dirty="0"/>
              <a:t> момент </a:t>
            </a:r>
            <a:r>
              <a:rPr lang="ru-RU" sz="1600" dirty="0" err="1"/>
              <a:t>ви</a:t>
            </a:r>
            <a:r>
              <a:rPr lang="ru-RU" sz="1600" dirty="0"/>
              <a:t> </a:t>
            </a:r>
            <a:r>
              <a:rPr lang="ru-RU" sz="1600" dirty="0" err="1"/>
              <a:t>вирішили</a:t>
            </a:r>
            <a:r>
              <a:rPr lang="ru-RU" sz="1600" dirty="0"/>
              <a:t> </a:t>
            </a:r>
            <a:r>
              <a:rPr lang="ru-RU" sz="1600" dirty="0" err="1"/>
              <a:t>зробити</a:t>
            </a:r>
            <a:r>
              <a:rPr lang="ru-RU" sz="1600" dirty="0"/>
              <a:t> </a:t>
            </a:r>
            <a:r>
              <a:rPr lang="ru-RU" sz="1600" dirty="0" err="1"/>
              <a:t>всі</a:t>
            </a:r>
            <a:r>
              <a:rPr lang="ru-RU" sz="1600" dirty="0"/>
              <a:t> </a:t>
            </a:r>
            <a:r>
              <a:rPr lang="ru-RU" sz="1600" dirty="0" err="1"/>
              <a:t>ці</a:t>
            </a:r>
            <a:r>
              <a:rPr lang="ru-RU" sz="1600" dirty="0"/>
              <a:t> </a:t>
            </a:r>
            <a:r>
              <a:rPr lang="ru-RU" sz="1600" dirty="0" err="1"/>
              <a:t>дії</a:t>
            </a:r>
            <a:r>
              <a:rPr lang="ru-RU" sz="1600" dirty="0"/>
              <a:t> </a:t>
            </a:r>
            <a:r>
              <a:rPr lang="ru-RU" sz="1600" dirty="0" err="1"/>
              <a:t>скасовуються</a:t>
            </a:r>
            <a:r>
              <a:rPr lang="ru-RU" sz="1600" dirty="0"/>
              <a:t>. Для </a:t>
            </a:r>
            <a:r>
              <a:rPr lang="ru-RU" sz="1600" dirty="0" err="1"/>
              <a:t>цього</a:t>
            </a:r>
            <a:r>
              <a:rPr lang="ru-RU" sz="1600" dirty="0"/>
              <a:t> вам </a:t>
            </a:r>
            <a:r>
              <a:rPr lang="ru-RU" sz="1600" dirty="0" err="1"/>
              <a:t>потрібно</a:t>
            </a:r>
            <a:r>
              <a:rPr lang="ru-RU" sz="1600" dirty="0"/>
              <a:t> </a:t>
            </a:r>
            <a:r>
              <a:rPr lang="ru-RU" sz="1600" dirty="0" err="1"/>
              <a:t>зберігати</a:t>
            </a:r>
            <a:r>
              <a:rPr lang="ru-RU" sz="1600" dirty="0"/>
              <a:t> </a:t>
            </a:r>
            <a:r>
              <a:rPr lang="ru-RU" sz="1600" dirty="0" err="1"/>
              <a:t>поточний</a:t>
            </a:r>
            <a:r>
              <a:rPr lang="ru-RU" sz="1600" dirty="0"/>
              <a:t> стан редактора перед </a:t>
            </a:r>
            <a:r>
              <a:rPr lang="ru-RU" sz="1600" dirty="0" err="1"/>
              <a:t>тим</a:t>
            </a:r>
            <a:r>
              <a:rPr lang="ru-RU" sz="1600" dirty="0"/>
              <a:t>, як </a:t>
            </a:r>
            <a:r>
              <a:rPr lang="ru-RU" sz="1600" dirty="0" err="1"/>
              <a:t>виконати</a:t>
            </a:r>
            <a:r>
              <a:rPr lang="ru-RU" sz="1600" dirty="0"/>
              <a:t> будь-яку </a:t>
            </a:r>
            <a:r>
              <a:rPr lang="ru-RU" sz="1600" dirty="0" err="1"/>
              <a:t>дію</a:t>
            </a:r>
            <a:r>
              <a:rPr lang="ru-RU" sz="1600" dirty="0"/>
              <a:t>. </a:t>
            </a:r>
            <a:r>
              <a:rPr lang="ru-RU" sz="1600" dirty="0" err="1"/>
              <a:t>Якщо</a:t>
            </a:r>
            <a:r>
              <a:rPr lang="ru-RU" sz="1600" dirty="0"/>
              <a:t> </a:t>
            </a:r>
            <a:r>
              <a:rPr lang="ru-RU" sz="1600" dirty="0" err="1"/>
              <a:t>потім</a:t>
            </a:r>
            <a:r>
              <a:rPr lang="ru-RU" sz="1600" dirty="0"/>
              <a:t> </a:t>
            </a:r>
            <a:r>
              <a:rPr lang="ru-RU" sz="1600" dirty="0" err="1"/>
              <a:t>користувач</a:t>
            </a:r>
            <a:r>
              <a:rPr lang="ru-RU" sz="1600" dirty="0"/>
              <a:t> </a:t>
            </a:r>
            <a:r>
              <a:rPr lang="ru-RU" sz="1600" dirty="0" err="1"/>
              <a:t>вирішить</a:t>
            </a:r>
            <a:r>
              <a:rPr lang="ru-RU" sz="1600" dirty="0"/>
              <a:t> </a:t>
            </a:r>
            <a:r>
              <a:rPr lang="ru-RU" sz="1600" dirty="0" err="1"/>
              <a:t>скасувати</a:t>
            </a:r>
            <a:r>
              <a:rPr lang="ru-RU" sz="1600" dirty="0"/>
              <a:t> свою </a:t>
            </a:r>
            <a:r>
              <a:rPr lang="ru-RU" sz="1600" dirty="0" err="1"/>
              <a:t>дію</a:t>
            </a:r>
            <a:r>
              <a:rPr lang="ru-RU" sz="1600" dirty="0"/>
              <a:t>, </a:t>
            </a:r>
            <a:r>
              <a:rPr lang="ru-RU" sz="1600" dirty="0" err="1"/>
              <a:t>ви</a:t>
            </a:r>
            <a:r>
              <a:rPr lang="ru-RU" sz="1600" dirty="0"/>
              <a:t> </a:t>
            </a:r>
            <a:r>
              <a:rPr lang="ru-RU" sz="1600" dirty="0" err="1"/>
              <a:t>дістанете</a:t>
            </a:r>
            <a:r>
              <a:rPr lang="ru-RU" sz="1600" dirty="0"/>
              <a:t> </a:t>
            </a:r>
            <a:r>
              <a:rPr lang="ru-RU" sz="1600" dirty="0" err="1"/>
              <a:t>копію</a:t>
            </a:r>
            <a:r>
              <a:rPr lang="ru-RU" sz="1600" dirty="0"/>
              <a:t> стану з </a:t>
            </a:r>
            <a:r>
              <a:rPr lang="ru-RU" sz="1600" dirty="0" err="1"/>
              <a:t>історії</a:t>
            </a:r>
            <a:r>
              <a:rPr lang="ru-RU" sz="1600" dirty="0"/>
              <a:t> та </a:t>
            </a:r>
            <a:r>
              <a:rPr lang="ru-RU" sz="1600" dirty="0" err="1"/>
              <a:t>відновіть</a:t>
            </a:r>
            <a:r>
              <a:rPr lang="ru-RU" sz="1600" dirty="0"/>
              <a:t> </a:t>
            </a:r>
            <a:r>
              <a:rPr lang="ru-RU" sz="1600" dirty="0" err="1"/>
              <a:t>стару</a:t>
            </a:r>
            <a:r>
              <a:rPr lang="ru-RU" sz="1600" dirty="0"/>
              <a:t> стан редактора.</a:t>
            </a:r>
          </a:p>
          <a:p>
            <a:r>
              <a:rPr lang="ru-RU" sz="1600" dirty="0" err="1"/>
              <a:t>Щоб</a:t>
            </a:r>
            <a:r>
              <a:rPr lang="ru-RU" sz="1600" dirty="0"/>
              <a:t> </a:t>
            </a:r>
            <a:r>
              <a:rPr lang="ru-RU" sz="1600" dirty="0" err="1"/>
              <a:t>зробити</a:t>
            </a:r>
            <a:r>
              <a:rPr lang="ru-RU" sz="1600" dirty="0"/>
              <a:t> </a:t>
            </a:r>
            <a:r>
              <a:rPr lang="ru-RU" sz="1600" dirty="0" err="1"/>
              <a:t>копію</a:t>
            </a:r>
            <a:r>
              <a:rPr lang="ru-RU" sz="1600" dirty="0"/>
              <a:t> стану </a:t>
            </a:r>
            <a:r>
              <a:rPr lang="ru-RU" sz="1600" dirty="0" err="1"/>
              <a:t>об'єкта</a:t>
            </a:r>
            <a:r>
              <a:rPr lang="ru-RU" sz="1600" dirty="0"/>
              <a:t>, </a:t>
            </a:r>
            <a:r>
              <a:rPr lang="ru-RU" sz="1600" dirty="0" err="1"/>
              <a:t>достатньо</a:t>
            </a:r>
            <a:r>
              <a:rPr lang="ru-RU" sz="1600" dirty="0"/>
              <a:t> </a:t>
            </a:r>
            <a:r>
              <a:rPr lang="ru-RU" sz="1600" dirty="0" err="1"/>
              <a:t>скопіювати</a:t>
            </a:r>
            <a:r>
              <a:rPr lang="ru-RU" sz="1600" dirty="0"/>
              <a:t> </a:t>
            </a:r>
            <a:r>
              <a:rPr lang="ru-RU" sz="1600" dirty="0" err="1"/>
              <a:t>значення</a:t>
            </a:r>
            <a:r>
              <a:rPr lang="ru-RU" sz="1600" dirty="0"/>
              <a:t> </a:t>
            </a:r>
            <a:r>
              <a:rPr lang="ru-RU" sz="1600" dirty="0" err="1"/>
              <a:t>його</a:t>
            </a:r>
            <a:r>
              <a:rPr lang="ru-RU" sz="1600" dirty="0"/>
              <a:t> </a:t>
            </a:r>
            <a:r>
              <a:rPr lang="ru-RU" sz="1600" dirty="0" err="1"/>
              <a:t>полів</a:t>
            </a:r>
            <a:r>
              <a:rPr lang="ru-RU" sz="1600" dirty="0"/>
              <a:t>. Таким чином, </a:t>
            </a:r>
            <a:r>
              <a:rPr lang="ru-RU" sz="1600" dirty="0" err="1"/>
              <a:t>якщо</a:t>
            </a:r>
            <a:r>
              <a:rPr lang="ru-RU" sz="1600" dirty="0"/>
              <a:t> </a:t>
            </a:r>
            <a:r>
              <a:rPr lang="ru-RU" sz="1600" dirty="0" err="1"/>
              <a:t>ви</a:t>
            </a:r>
            <a:r>
              <a:rPr lang="ru-RU" sz="1600" dirty="0"/>
              <a:t> </a:t>
            </a:r>
            <a:r>
              <a:rPr lang="ru-RU" sz="1600" dirty="0" err="1"/>
              <a:t>зробили</a:t>
            </a:r>
            <a:r>
              <a:rPr lang="ru-RU" sz="1600" dirty="0"/>
              <a:t> </a:t>
            </a:r>
            <a:r>
              <a:rPr lang="ru-RU" sz="1600" dirty="0" err="1"/>
              <a:t>клас</a:t>
            </a:r>
            <a:r>
              <a:rPr lang="ru-RU" sz="1600" dirty="0"/>
              <a:t> редактора </a:t>
            </a:r>
            <a:r>
              <a:rPr lang="ru-RU" sz="1600" dirty="0" err="1"/>
              <a:t>досить</a:t>
            </a:r>
            <a:r>
              <a:rPr lang="ru-RU" sz="1600" dirty="0"/>
              <a:t> </a:t>
            </a:r>
            <a:r>
              <a:rPr lang="ru-RU" sz="1600" dirty="0" err="1"/>
              <a:t>відкритим</a:t>
            </a:r>
            <a:r>
              <a:rPr lang="ru-RU" sz="1600" dirty="0"/>
              <a:t>, то будь-</a:t>
            </a:r>
            <a:r>
              <a:rPr lang="ru-RU" sz="1600" dirty="0" err="1"/>
              <a:t>який</a:t>
            </a:r>
            <a:r>
              <a:rPr lang="ru-RU" sz="1600" dirty="0"/>
              <a:t> </a:t>
            </a:r>
            <a:r>
              <a:rPr lang="ru-RU" sz="1600" dirty="0" err="1"/>
              <a:t>інший</a:t>
            </a:r>
            <a:r>
              <a:rPr lang="ru-RU" sz="1600" dirty="0"/>
              <a:t> </a:t>
            </a:r>
            <a:r>
              <a:rPr lang="ru-RU" sz="1600" dirty="0" err="1"/>
              <a:t>клас</a:t>
            </a:r>
            <a:r>
              <a:rPr lang="ru-RU" sz="1600" dirty="0"/>
              <a:t> </a:t>
            </a:r>
            <a:r>
              <a:rPr lang="ru-RU" sz="1600" dirty="0" err="1"/>
              <a:t>зможе</a:t>
            </a:r>
            <a:r>
              <a:rPr lang="ru-RU" sz="1600" dirty="0"/>
              <a:t> </a:t>
            </a:r>
            <a:r>
              <a:rPr lang="ru-RU" sz="1600" dirty="0" err="1"/>
              <a:t>заглянути</a:t>
            </a:r>
            <a:r>
              <a:rPr lang="ru-RU" sz="1600" dirty="0"/>
              <a:t> </a:t>
            </a:r>
            <a:r>
              <a:rPr lang="ru-RU" sz="1600" dirty="0" err="1"/>
              <a:t>всередину</a:t>
            </a:r>
            <a:r>
              <a:rPr lang="ru-RU" sz="1600" dirty="0"/>
              <a:t>, </a:t>
            </a:r>
            <a:r>
              <a:rPr lang="ru-RU" sz="1600" dirty="0" err="1"/>
              <a:t>щоб</a:t>
            </a:r>
            <a:r>
              <a:rPr lang="ru-RU" sz="1600" dirty="0"/>
              <a:t> </a:t>
            </a:r>
            <a:r>
              <a:rPr lang="ru-RU" sz="1600" dirty="0" err="1"/>
              <a:t>скопіювати</a:t>
            </a:r>
            <a:r>
              <a:rPr lang="ru-RU" sz="1600" dirty="0"/>
              <a:t> </a:t>
            </a:r>
            <a:r>
              <a:rPr lang="ru-RU" sz="1600" dirty="0" err="1"/>
              <a:t>його</a:t>
            </a:r>
            <a:r>
              <a:rPr lang="ru-RU" sz="1600" dirty="0"/>
              <a:t> стан.</a:t>
            </a:r>
          </a:p>
          <a:p>
            <a:endParaRPr lang="ru-RU" sz="1600" dirty="0"/>
          </a:p>
          <a:p>
            <a:r>
              <a:rPr lang="ru-RU" sz="1600" dirty="0" err="1"/>
              <a:t>Здавалося</a:t>
            </a:r>
            <a:r>
              <a:rPr lang="ru-RU" sz="1600" dirty="0"/>
              <a:t> б,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ще</a:t>
            </a:r>
            <a:r>
              <a:rPr lang="ru-RU" sz="1600" dirty="0"/>
              <a:t> </a:t>
            </a:r>
            <a:r>
              <a:rPr lang="ru-RU" sz="1600" dirty="0" err="1"/>
              <a:t>потрібно</a:t>
            </a:r>
            <a:r>
              <a:rPr lang="ru-RU" sz="1600" dirty="0"/>
              <a:t>? </a:t>
            </a:r>
            <a:r>
              <a:rPr lang="ru-RU" sz="1600" dirty="0" err="1"/>
              <a:t>Адже</a:t>
            </a:r>
            <a:r>
              <a:rPr lang="ru-RU" sz="1600" dirty="0"/>
              <a:t> </a:t>
            </a:r>
            <a:r>
              <a:rPr lang="ru-RU" sz="1600" dirty="0" err="1"/>
              <a:t>тепер</a:t>
            </a:r>
            <a:r>
              <a:rPr lang="ru-RU" sz="1600" dirty="0"/>
              <a:t> будь-яка </a:t>
            </a:r>
            <a:r>
              <a:rPr lang="ru-RU" sz="1600" dirty="0" err="1"/>
              <a:t>операція</a:t>
            </a:r>
            <a:r>
              <a:rPr lang="ru-RU" sz="1600" dirty="0"/>
              <a:t> </a:t>
            </a:r>
            <a:r>
              <a:rPr lang="ru-RU" sz="1600" dirty="0" err="1"/>
              <a:t>зможе</a:t>
            </a:r>
            <a:r>
              <a:rPr lang="ru-RU" sz="1600" dirty="0"/>
              <a:t> </a:t>
            </a:r>
            <a:r>
              <a:rPr lang="ru-RU" sz="1600" dirty="0" err="1"/>
              <a:t>зробити</a:t>
            </a:r>
            <a:r>
              <a:rPr lang="ru-RU" sz="1600" dirty="0"/>
              <a:t> </a:t>
            </a:r>
            <a:r>
              <a:rPr lang="ru-RU" sz="1600" dirty="0" err="1"/>
              <a:t>резервну</a:t>
            </a:r>
            <a:r>
              <a:rPr lang="ru-RU" sz="1600" dirty="0"/>
              <a:t> </a:t>
            </a:r>
            <a:r>
              <a:rPr lang="ru-RU" sz="1600" dirty="0" err="1"/>
              <a:t>копію</a:t>
            </a:r>
            <a:r>
              <a:rPr lang="ru-RU" sz="1600" dirty="0"/>
              <a:t> редактора перед </a:t>
            </a:r>
            <a:r>
              <a:rPr lang="ru-RU" sz="1600" dirty="0" err="1"/>
              <a:t>своєю</a:t>
            </a:r>
            <a:r>
              <a:rPr lang="ru-RU" sz="1600" dirty="0"/>
              <a:t> </a:t>
            </a:r>
            <a:r>
              <a:rPr lang="ru-RU" sz="1600" dirty="0" err="1"/>
              <a:t>дією</a:t>
            </a:r>
            <a:r>
              <a:rPr lang="ru-RU" sz="1600" dirty="0"/>
              <a:t>. Але </a:t>
            </a:r>
            <a:r>
              <a:rPr lang="ru-RU" sz="1600" dirty="0" err="1"/>
              <a:t>такий</a:t>
            </a:r>
            <a:r>
              <a:rPr lang="ru-RU" sz="1600" dirty="0"/>
              <a:t> </a:t>
            </a:r>
            <a:r>
              <a:rPr lang="ru-RU" sz="1600" dirty="0" err="1"/>
              <a:t>наївний</a:t>
            </a:r>
            <a:r>
              <a:rPr lang="ru-RU" sz="1600" dirty="0"/>
              <a:t> </a:t>
            </a:r>
            <a:r>
              <a:rPr lang="ru-RU" sz="1600" dirty="0" err="1"/>
              <a:t>підхід</a:t>
            </a:r>
            <a:r>
              <a:rPr lang="ru-RU" sz="1600" dirty="0"/>
              <a:t> </a:t>
            </a:r>
            <a:r>
              <a:rPr lang="ru-RU" sz="1600" dirty="0" err="1"/>
              <a:t>забезпечить</a:t>
            </a:r>
            <a:r>
              <a:rPr lang="ru-RU" sz="1600" dirty="0"/>
              <a:t> вам силу-</a:t>
            </a:r>
            <a:r>
              <a:rPr lang="ru-RU" sz="1600" dirty="0" err="1"/>
              <a:t>силенну</a:t>
            </a:r>
            <a:r>
              <a:rPr lang="ru-RU" sz="1600" dirty="0"/>
              <a:t> проблем в </a:t>
            </a:r>
            <a:r>
              <a:rPr lang="ru-RU" sz="1600" dirty="0" err="1"/>
              <a:t>майбутньому</a:t>
            </a:r>
            <a:r>
              <a:rPr lang="ru-RU" sz="1600" dirty="0"/>
              <a:t>. </a:t>
            </a:r>
            <a:r>
              <a:rPr lang="ru-RU" sz="1600" dirty="0" err="1"/>
              <a:t>Адже</a:t>
            </a:r>
            <a:r>
              <a:rPr lang="ru-RU" sz="1600" dirty="0"/>
              <a:t> </a:t>
            </a:r>
            <a:r>
              <a:rPr lang="ru-RU" sz="1600" dirty="0" err="1"/>
              <a:t>якщо</a:t>
            </a:r>
            <a:r>
              <a:rPr lang="ru-RU" sz="1600" dirty="0"/>
              <a:t> </a:t>
            </a:r>
            <a:r>
              <a:rPr lang="ru-RU" sz="1600" dirty="0" err="1"/>
              <a:t>ви</a:t>
            </a:r>
            <a:r>
              <a:rPr lang="ru-RU" sz="1600" dirty="0"/>
              <a:t> </a:t>
            </a:r>
            <a:r>
              <a:rPr lang="ru-RU" sz="1600" dirty="0" err="1"/>
              <a:t>вирішите</a:t>
            </a:r>
            <a:r>
              <a:rPr lang="ru-RU" sz="1600" dirty="0"/>
              <a:t> провести </a:t>
            </a:r>
            <a:r>
              <a:rPr lang="ru-RU" sz="1600" dirty="0" err="1"/>
              <a:t>рефакторинг</a:t>
            </a:r>
            <a:r>
              <a:rPr lang="ru-RU" sz="1600" dirty="0"/>
              <a:t> - </a:t>
            </a:r>
            <a:r>
              <a:rPr lang="ru-RU" sz="1600" dirty="0" err="1"/>
              <a:t>прибрати</a:t>
            </a:r>
            <a:r>
              <a:rPr lang="ru-RU" sz="1600" dirty="0"/>
              <a:t> </a:t>
            </a:r>
            <a:r>
              <a:rPr lang="ru-RU" sz="1600" dirty="0" err="1"/>
              <a:t>або</a:t>
            </a:r>
            <a:r>
              <a:rPr lang="ru-RU" sz="1600" dirty="0"/>
              <a:t> </a:t>
            </a:r>
            <a:r>
              <a:rPr lang="ru-RU" sz="1600" dirty="0" err="1"/>
              <a:t>додати</a:t>
            </a:r>
            <a:r>
              <a:rPr lang="ru-RU" sz="1600" dirty="0"/>
              <a:t> парочку </a:t>
            </a:r>
            <a:r>
              <a:rPr lang="ru-RU" sz="1600" dirty="0" err="1"/>
              <a:t>полів</a:t>
            </a:r>
            <a:r>
              <a:rPr lang="ru-RU" sz="1600" dirty="0"/>
              <a:t> в </a:t>
            </a:r>
            <a:r>
              <a:rPr lang="ru-RU" sz="1600" dirty="0" err="1"/>
              <a:t>клас</a:t>
            </a:r>
            <a:r>
              <a:rPr lang="ru-RU" sz="1600" dirty="0"/>
              <a:t> редактора - то </a:t>
            </a:r>
            <a:r>
              <a:rPr lang="ru-RU" sz="1600" dirty="0" err="1"/>
              <a:t>доведеться</a:t>
            </a:r>
            <a:r>
              <a:rPr lang="ru-RU" sz="1600" dirty="0"/>
              <a:t> </a:t>
            </a:r>
            <a:r>
              <a:rPr lang="ru-RU" sz="1600" dirty="0" err="1"/>
              <a:t>міняти</a:t>
            </a:r>
            <a:r>
              <a:rPr lang="ru-RU" sz="1600" dirty="0"/>
              <a:t> код </a:t>
            </a:r>
            <a:r>
              <a:rPr lang="ru-RU" sz="1600" dirty="0" err="1"/>
              <a:t>всіх</a:t>
            </a:r>
            <a:r>
              <a:rPr lang="ru-RU" sz="1600" dirty="0"/>
              <a:t> </a:t>
            </a:r>
            <a:r>
              <a:rPr lang="ru-RU" sz="1600" dirty="0" err="1"/>
              <a:t>класів</a:t>
            </a:r>
            <a:r>
              <a:rPr lang="ru-RU" sz="1600" dirty="0"/>
              <a:t>, </a:t>
            </a:r>
            <a:r>
              <a:rPr lang="ru-RU" sz="1600" dirty="0" err="1"/>
              <a:t>які</a:t>
            </a:r>
            <a:r>
              <a:rPr lang="ru-RU" sz="1600" dirty="0"/>
              <a:t> могли </a:t>
            </a:r>
            <a:r>
              <a:rPr lang="ru-RU" sz="1600" dirty="0" err="1"/>
              <a:t>копіювати</a:t>
            </a:r>
            <a:r>
              <a:rPr lang="ru-RU" sz="1600" dirty="0"/>
              <a:t> стан редактора.</a:t>
            </a:r>
          </a:p>
        </p:txBody>
      </p:sp>
    </p:spTree>
    <p:extLst>
      <p:ext uri="{BB962C8B-B14F-4D97-AF65-F5344CB8AC3E}">
        <p14:creationId xmlns:p14="http://schemas.microsoft.com/office/powerpoint/2010/main" val="386740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Ланцюжок</a:t>
            </a:r>
            <a:r>
              <a:rPr lang="ru-RU" sz="3200" b="1" dirty="0">
                <a:solidFill>
                  <a:srgbClr val="C00000"/>
                </a:solidFill>
              </a:rPr>
              <a:t> </a:t>
            </a:r>
            <a:r>
              <a:rPr lang="ru-RU" sz="3200" b="1" dirty="0" err="1">
                <a:solidFill>
                  <a:srgbClr val="C00000"/>
                </a:solidFill>
              </a:rPr>
              <a:t>обов'язків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Проблема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8919" y="1169936"/>
            <a:ext cx="86620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Потрібно</a:t>
            </a:r>
            <a:r>
              <a:rPr lang="ru-RU" dirty="0" smtClean="0"/>
              <a:t> </a:t>
            </a:r>
            <a:r>
              <a:rPr lang="ru-RU" dirty="0" err="1" smtClean="0"/>
              <a:t>зробити</a:t>
            </a:r>
            <a:r>
              <a:rPr lang="ru-RU" dirty="0" smtClean="0"/>
              <a:t> </a:t>
            </a:r>
            <a:r>
              <a:rPr lang="ru-RU" dirty="0"/>
              <a:t>систему </a:t>
            </a:r>
            <a:r>
              <a:rPr lang="ru-RU" dirty="0" err="1"/>
              <a:t>прийому</a:t>
            </a:r>
            <a:r>
              <a:rPr lang="ru-RU" dirty="0"/>
              <a:t> онлайн-</a:t>
            </a:r>
            <a:r>
              <a:rPr lang="ru-RU" dirty="0" err="1"/>
              <a:t>замовлень</a:t>
            </a:r>
            <a:r>
              <a:rPr lang="ru-RU" dirty="0"/>
              <a:t>. </a:t>
            </a:r>
            <a:r>
              <a:rPr lang="ru-RU" dirty="0" err="1" smtClean="0"/>
              <a:t>Необхідно</a:t>
            </a:r>
            <a:r>
              <a:rPr lang="ru-RU" dirty="0" smtClean="0"/>
              <a:t> </a:t>
            </a:r>
            <a:r>
              <a:rPr lang="ru-RU" dirty="0" err="1" smtClean="0"/>
              <a:t>обмежити</a:t>
            </a:r>
            <a:r>
              <a:rPr lang="ru-RU" dirty="0" smtClean="0"/>
              <a:t> </a:t>
            </a:r>
            <a:r>
              <a:rPr lang="ru-RU" dirty="0"/>
              <a:t>до </a:t>
            </a:r>
            <a:r>
              <a:rPr lang="ru-RU" dirty="0" err="1"/>
              <a:t>неї</a:t>
            </a:r>
            <a:r>
              <a:rPr lang="ru-RU" dirty="0"/>
              <a:t> доступ так,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авторизовані</a:t>
            </a:r>
            <a:r>
              <a:rPr lang="ru-RU" dirty="0"/>
              <a:t> </a:t>
            </a:r>
            <a:r>
              <a:rPr lang="ru-RU" dirty="0" err="1"/>
              <a:t>користувачі</a:t>
            </a:r>
            <a:r>
              <a:rPr lang="ru-RU" dirty="0"/>
              <a:t> могли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замовлення</a:t>
            </a:r>
            <a:r>
              <a:rPr lang="ru-RU" dirty="0"/>
              <a:t>. </a:t>
            </a:r>
            <a:r>
              <a:rPr lang="ru-RU" dirty="0" err="1"/>
              <a:t>Крім</a:t>
            </a:r>
            <a:r>
              <a:rPr lang="ru-RU" dirty="0"/>
              <a:t> того, </a:t>
            </a:r>
            <a:r>
              <a:rPr lang="ru-RU" dirty="0" err="1"/>
              <a:t>певні</a:t>
            </a:r>
            <a:r>
              <a:rPr lang="ru-RU" dirty="0"/>
              <a:t> </a:t>
            </a:r>
            <a:r>
              <a:rPr lang="ru-RU" dirty="0" err="1"/>
              <a:t>користувачі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володіють</a:t>
            </a:r>
            <a:r>
              <a:rPr lang="ru-RU" dirty="0"/>
              <a:t> правами </a:t>
            </a:r>
            <a:r>
              <a:rPr lang="ru-RU" dirty="0" err="1"/>
              <a:t>адміністратора</a:t>
            </a:r>
            <a:r>
              <a:rPr lang="ru-RU" dirty="0"/>
              <a:t>,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повний</a:t>
            </a:r>
            <a:r>
              <a:rPr lang="ru-RU" dirty="0"/>
              <a:t> доступ до </a:t>
            </a:r>
            <a:r>
              <a:rPr lang="ru-RU" dirty="0" err="1"/>
              <a:t>замовлень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 smtClean="0"/>
              <a:t>Зрозуміло</a:t>
            </a:r>
            <a:r>
              <a:rPr lang="ru-RU" dirty="0" smtClean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перевірки</a:t>
            </a:r>
            <a:r>
              <a:rPr lang="ru-RU" dirty="0"/>
              <a:t>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виконувати</a:t>
            </a:r>
            <a:r>
              <a:rPr lang="ru-RU" dirty="0"/>
              <a:t> </a:t>
            </a:r>
            <a:r>
              <a:rPr lang="ru-RU" dirty="0" err="1"/>
              <a:t>послідовно</a:t>
            </a:r>
            <a:r>
              <a:rPr lang="ru-RU" dirty="0"/>
              <a:t>. </a:t>
            </a:r>
            <a:r>
              <a:rPr lang="ru-RU" dirty="0" err="1"/>
              <a:t>Адже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спробувати</a:t>
            </a:r>
            <a:r>
              <a:rPr lang="ru-RU" dirty="0"/>
              <a:t> «</a:t>
            </a:r>
            <a:r>
              <a:rPr lang="ru-RU" dirty="0" err="1" smtClean="0"/>
              <a:t>залогінути</a:t>
            </a:r>
            <a:r>
              <a:rPr lang="ru-RU" dirty="0" smtClean="0"/>
              <a:t>» </a:t>
            </a:r>
            <a:r>
              <a:rPr lang="ru-RU" dirty="0"/>
              <a:t>в систему,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запит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ru-RU" dirty="0" err="1"/>
              <a:t>логін</a:t>
            </a:r>
            <a:r>
              <a:rPr lang="ru-RU" dirty="0"/>
              <a:t> і пароль. Але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така</a:t>
            </a:r>
            <a:r>
              <a:rPr lang="ru-RU" dirty="0"/>
              <a:t> </a:t>
            </a:r>
            <a:r>
              <a:rPr lang="ru-RU" dirty="0" err="1"/>
              <a:t>спроба</a:t>
            </a:r>
            <a:r>
              <a:rPr lang="ru-RU" dirty="0"/>
              <a:t> не </a:t>
            </a:r>
            <a:r>
              <a:rPr lang="ru-RU" dirty="0" err="1"/>
              <a:t>вдалася</a:t>
            </a:r>
            <a:r>
              <a:rPr lang="ru-RU" dirty="0"/>
              <a:t>, то </a:t>
            </a:r>
            <a:r>
              <a:rPr lang="ru-RU" dirty="0" err="1"/>
              <a:t>перевіряти</a:t>
            </a:r>
            <a:r>
              <a:rPr lang="ru-RU" dirty="0"/>
              <a:t> </a:t>
            </a:r>
            <a:r>
              <a:rPr lang="ru-RU" dirty="0" err="1"/>
              <a:t>розширені</a:t>
            </a:r>
            <a:r>
              <a:rPr lang="ru-RU" dirty="0"/>
              <a:t> права доступу просто не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сенсу</a:t>
            </a:r>
            <a:r>
              <a:rPr lang="ru-RU" dirty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42651" y="3755259"/>
            <a:ext cx="5715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836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Знімок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Рішення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969135"/>
            <a:ext cx="9144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/>
              <a:t>Щоб</a:t>
            </a:r>
            <a:r>
              <a:rPr lang="ru-RU" sz="1400" dirty="0"/>
              <a:t> </a:t>
            </a:r>
            <a:r>
              <a:rPr lang="ru-RU" sz="1400" dirty="0" err="1"/>
              <a:t>зробити</a:t>
            </a:r>
            <a:r>
              <a:rPr lang="ru-RU" sz="1400" dirty="0"/>
              <a:t> </a:t>
            </a:r>
            <a:r>
              <a:rPr lang="ru-RU" sz="1400" dirty="0" err="1"/>
              <a:t>копію</a:t>
            </a:r>
            <a:r>
              <a:rPr lang="ru-RU" sz="1400" dirty="0"/>
              <a:t> стану </a:t>
            </a:r>
            <a:r>
              <a:rPr lang="ru-RU" sz="1400" dirty="0" err="1"/>
              <a:t>об'єкта</a:t>
            </a:r>
            <a:r>
              <a:rPr lang="ru-RU" sz="1400" dirty="0"/>
              <a:t>, </a:t>
            </a:r>
            <a:r>
              <a:rPr lang="ru-RU" sz="1400" dirty="0" err="1"/>
              <a:t>достатньо</a:t>
            </a:r>
            <a:r>
              <a:rPr lang="ru-RU" sz="1400" dirty="0"/>
              <a:t> </a:t>
            </a:r>
            <a:r>
              <a:rPr lang="ru-RU" sz="1400" dirty="0" err="1"/>
              <a:t>скопіювати</a:t>
            </a:r>
            <a:r>
              <a:rPr lang="ru-RU" sz="1400" dirty="0"/>
              <a:t> </a:t>
            </a:r>
            <a:r>
              <a:rPr lang="ru-RU" sz="1400" dirty="0" err="1"/>
              <a:t>значення</a:t>
            </a:r>
            <a:r>
              <a:rPr lang="ru-RU" sz="1400" dirty="0"/>
              <a:t> </a:t>
            </a:r>
            <a:r>
              <a:rPr lang="ru-RU" sz="1400" dirty="0" err="1"/>
              <a:t>його</a:t>
            </a:r>
            <a:r>
              <a:rPr lang="ru-RU" sz="1400" dirty="0"/>
              <a:t> </a:t>
            </a:r>
            <a:r>
              <a:rPr lang="ru-RU" sz="1400" dirty="0" err="1"/>
              <a:t>полів</a:t>
            </a:r>
            <a:r>
              <a:rPr lang="ru-RU" sz="1400" dirty="0"/>
              <a:t>. Таким чином, </a:t>
            </a:r>
            <a:r>
              <a:rPr lang="ru-RU" sz="1400" dirty="0" err="1"/>
              <a:t>якщо</a:t>
            </a:r>
            <a:r>
              <a:rPr lang="ru-RU" sz="1400" dirty="0"/>
              <a:t> </a:t>
            </a:r>
            <a:r>
              <a:rPr lang="ru-RU" sz="1400" dirty="0" err="1"/>
              <a:t>ви</a:t>
            </a:r>
            <a:r>
              <a:rPr lang="ru-RU" sz="1400" dirty="0"/>
              <a:t> </a:t>
            </a:r>
            <a:r>
              <a:rPr lang="ru-RU" sz="1400" dirty="0" err="1"/>
              <a:t>зробили</a:t>
            </a:r>
            <a:r>
              <a:rPr lang="ru-RU" sz="1400" dirty="0"/>
              <a:t> </a:t>
            </a:r>
            <a:r>
              <a:rPr lang="ru-RU" sz="1400" dirty="0" err="1"/>
              <a:t>клас</a:t>
            </a:r>
            <a:r>
              <a:rPr lang="ru-RU" sz="1400" dirty="0"/>
              <a:t> редактора </a:t>
            </a:r>
            <a:r>
              <a:rPr lang="ru-RU" sz="1400" dirty="0" err="1"/>
              <a:t>досить</a:t>
            </a:r>
            <a:r>
              <a:rPr lang="ru-RU" sz="1400" dirty="0"/>
              <a:t> </a:t>
            </a:r>
            <a:r>
              <a:rPr lang="ru-RU" sz="1400" dirty="0" err="1"/>
              <a:t>відкритим</a:t>
            </a:r>
            <a:r>
              <a:rPr lang="ru-RU" sz="1400" dirty="0"/>
              <a:t>, то будь-</a:t>
            </a:r>
            <a:r>
              <a:rPr lang="ru-RU" sz="1400" dirty="0" err="1"/>
              <a:t>який</a:t>
            </a:r>
            <a:r>
              <a:rPr lang="ru-RU" sz="1400" dirty="0"/>
              <a:t> </a:t>
            </a:r>
            <a:r>
              <a:rPr lang="ru-RU" sz="1400" dirty="0" err="1"/>
              <a:t>інший</a:t>
            </a:r>
            <a:r>
              <a:rPr lang="ru-RU" sz="1400" dirty="0"/>
              <a:t> </a:t>
            </a:r>
            <a:r>
              <a:rPr lang="ru-RU" sz="1400" dirty="0" err="1"/>
              <a:t>клас</a:t>
            </a:r>
            <a:r>
              <a:rPr lang="ru-RU" sz="1400" dirty="0"/>
              <a:t> </a:t>
            </a:r>
            <a:r>
              <a:rPr lang="ru-RU" sz="1400" dirty="0" err="1"/>
              <a:t>зможе</a:t>
            </a:r>
            <a:r>
              <a:rPr lang="ru-RU" sz="1400" dirty="0"/>
              <a:t> </a:t>
            </a:r>
            <a:r>
              <a:rPr lang="ru-RU" sz="1400" dirty="0" err="1"/>
              <a:t>заглянути</a:t>
            </a:r>
            <a:r>
              <a:rPr lang="ru-RU" sz="1400" dirty="0"/>
              <a:t> </a:t>
            </a:r>
            <a:r>
              <a:rPr lang="ru-RU" sz="1400" dirty="0" err="1"/>
              <a:t>всередину</a:t>
            </a:r>
            <a:r>
              <a:rPr lang="ru-RU" sz="1400" dirty="0"/>
              <a:t>, </a:t>
            </a:r>
            <a:r>
              <a:rPr lang="ru-RU" sz="1400" dirty="0" err="1"/>
              <a:t>щоб</a:t>
            </a:r>
            <a:r>
              <a:rPr lang="ru-RU" sz="1400" dirty="0"/>
              <a:t> </a:t>
            </a:r>
            <a:r>
              <a:rPr lang="ru-RU" sz="1400" dirty="0" err="1"/>
              <a:t>скопіювати</a:t>
            </a:r>
            <a:r>
              <a:rPr lang="ru-RU" sz="1400" dirty="0"/>
              <a:t> </a:t>
            </a:r>
            <a:r>
              <a:rPr lang="ru-RU" sz="1400" dirty="0" err="1"/>
              <a:t>його</a:t>
            </a:r>
            <a:r>
              <a:rPr lang="ru-RU" sz="1400" dirty="0"/>
              <a:t> стан.</a:t>
            </a:r>
          </a:p>
          <a:p>
            <a:endParaRPr lang="ru-RU" sz="1400" dirty="0"/>
          </a:p>
          <a:p>
            <a:r>
              <a:rPr lang="ru-RU" sz="1400" dirty="0" err="1"/>
              <a:t>Здавалося</a:t>
            </a:r>
            <a:r>
              <a:rPr lang="ru-RU" sz="1400" dirty="0"/>
              <a:t> б, </a:t>
            </a:r>
            <a:r>
              <a:rPr lang="ru-RU" sz="1400" dirty="0" err="1"/>
              <a:t>що</a:t>
            </a:r>
            <a:r>
              <a:rPr lang="ru-RU" sz="1400" dirty="0"/>
              <a:t> </a:t>
            </a:r>
            <a:r>
              <a:rPr lang="ru-RU" sz="1400" dirty="0" err="1"/>
              <a:t>ще</a:t>
            </a:r>
            <a:r>
              <a:rPr lang="ru-RU" sz="1400" dirty="0"/>
              <a:t> </a:t>
            </a:r>
            <a:r>
              <a:rPr lang="ru-RU" sz="1400" dirty="0" err="1"/>
              <a:t>потрібно</a:t>
            </a:r>
            <a:r>
              <a:rPr lang="ru-RU" sz="1400" dirty="0"/>
              <a:t>? </a:t>
            </a:r>
            <a:r>
              <a:rPr lang="ru-RU" sz="1400" dirty="0" err="1"/>
              <a:t>Адже</a:t>
            </a:r>
            <a:r>
              <a:rPr lang="ru-RU" sz="1400" dirty="0"/>
              <a:t> </a:t>
            </a:r>
            <a:r>
              <a:rPr lang="ru-RU" sz="1400" dirty="0" err="1"/>
              <a:t>тепер</a:t>
            </a:r>
            <a:r>
              <a:rPr lang="ru-RU" sz="1400" dirty="0"/>
              <a:t> будь-яка </a:t>
            </a:r>
            <a:r>
              <a:rPr lang="ru-RU" sz="1400" dirty="0" err="1"/>
              <a:t>операція</a:t>
            </a:r>
            <a:r>
              <a:rPr lang="ru-RU" sz="1400" dirty="0"/>
              <a:t> </a:t>
            </a:r>
            <a:r>
              <a:rPr lang="ru-RU" sz="1400" dirty="0" err="1"/>
              <a:t>зможе</a:t>
            </a:r>
            <a:r>
              <a:rPr lang="ru-RU" sz="1400" dirty="0"/>
              <a:t> </a:t>
            </a:r>
            <a:r>
              <a:rPr lang="ru-RU" sz="1400" dirty="0" err="1"/>
              <a:t>зробити</a:t>
            </a:r>
            <a:r>
              <a:rPr lang="ru-RU" sz="1400" dirty="0"/>
              <a:t> </a:t>
            </a:r>
            <a:r>
              <a:rPr lang="ru-RU" sz="1400" dirty="0" err="1"/>
              <a:t>резервну</a:t>
            </a:r>
            <a:r>
              <a:rPr lang="ru-RU" sz="1400" dirty="0"/>
              <a:t> </a:t>
            </a:r>
            <a:r>
              <a:rPr lang="ru-RU" sz="1400" dirty="0" err="1"/>
              <a:t>копію</a:t>
            </a:r>
            <a:r>
              <a:rPr lang="ru-RU" sz="1400" dirty="0"/>
              <a:t> редактора перед </a:t>
            </a:r>
            <a:r>
              <a:rPr lang="ru-RU" sz="1400" dirty="0" err="1"/>
              <a:t>своєю</a:t>
            </a:r>
            <a:r>
              <a:rPr lang="ru-RU" sz="1400" dirty="0"/>
              <a:t> </a:t>
            </a:r>
            <a:r>
              <a:rPr lang="ru-RU" sz="1400" dirty="0" err="1"/>
              <a:t>дією</a:t>
            </a:r>
            <a:r>
              <a:rPr lang="ru-RU" sz="1400" dirty="0"/>
              <a:t>. Але </a:t>
            </a:r>
            <a:r>
              <a:rPr lang="ru-RU" sz="1400" dirty="0" err="1"/>
              <a:t>такий</a:t>
            </a:r>
            <a:r>
              <a:rPr lang="ru-RU" sz="1400" dirty="0"/>
              <a:t> </a:t>
            </a:r>
            <a:r>
              <a:rPr lang="ru-RU" sz="1400" dirty="0" err="1"/>
              <a:t>наївний</a:t>
            </a:r>
            <a:r>
              <a:rPr lang="ru-RU" sz="1400" dirty="0"/>
              <a:t> </a:t>
            </a:r>
            <a:r>
              <a:rPr lang="ru-RU" sz="1400" dirty="0" err="1"/>
              <a:t>підхід</a:t>
            </a:r>
            <a:r>
              <a:rPr lang="ru-RU" sz="1400" dirty="0"/>
              <a:t> </a:t>
            </a:r>
            <a:r>
              <a:rPr lang="ru-RU" sz="1400" dirty="0" err="1"/>
              <a:t>забезпечить</a:t>
            </a:r>
            <a:r>
              <a:rPr lang="ru-RU" sz="1400" dirty="0"/>
              <a:t> вам силу-</a:t>
            </a:r>
            <a:r>
              <a:rPr lang="ru-RU" sz="1400" dirty="0" err="1"/>
              <a:t>силенну</a:t>
            </a:r>
            <a:r>
              <a:rPr lang="ru-RU" sz="1400" dirty="0"/>
              <a:t> проблем в </a:t>
            </a:r>
            <a:r>
              <a:rPr lang="ru-RU" sz="1400" dirty="0" err="1"/>
              <a:t>майбутньому</a:t>
            </a:r>
            <a:r>
              <a:rPr lang="ru-RU" sz="1400" dirty="0"/>
              <a:t>. </a:t>
            </a:r>
            <a:r>
              <a:rPr lang="ru-RU" sz="1400" dirty="0" err="1"/>
              <a:t>Адже</a:t>
            </a:r>
            <a:r>
              <a:rPr lang="ru-RU" sz="1400" dirty="0"/>
              <a:t> </a:t>
            </a:r>
            <a:r>
              <a:rPr lang="ru-RU" sz="1400" dirty="0" err="1"/>
              <a:t>якщо</a:t>
            </a:r>
            <a:r>
              <a:rPr lang="ru-RU" sz="1400" dirty="0"/>
              <a:t> </a:t>
            </a:r>
            <a:r>
              <a:rPr lang="ru-RU" sz="1400" dirty="0" err="1"/>
              <a:t>ви</a:t>
            </a:r>
            <a:r>
              <a:rPr lang="ru-RU" sz="1400" dirty="0"/>
              <a:t> </a:t>
            </a:r>
            <a:r>
              <a:rPr lang="ru-RU" sz="1400" dirty="0" err="1"/>
              <a:t>вирішите</a:t>
            </a:r>
            <a:r>
              <a:rPr lang="ru-RU" sz="1400" dirty="0"/>
              <a:t> провести </a:t>
            </a:r>
            <a:r>
              <a:rPr lang="ru-RU" sz="1400" dirty="0" err="1"/>
              <a:t>рефакторинг</a:t>
            </a:r>
            <a:r>
              <a:rPr lang="ru-RU" sz="1400" dirty="0"/>
              <a:t> - </a:t>
            </a:r>
            <a:r>
              <a:rPr lang="ru-RU" sz="1400" dirty="0" err="1"/>
              <a:t>прибрати</a:t>
            </a:r>
            <a:r>
              <a:rPr lang="ru-RU" sz="1400" dirty="0"/>
              <a:t> </a:t>
            </a:r>
            <a:r>
              <a:rPr lang="ru-RU" sz="1400" dirty="0" err="1"/>
              <a:t>або</a:t>
            </a:r>
            <a:r>
              <a:rPr lang="ru-RU" sz="1400" dirty="0"/>
              <a:t> </a:t>
            </a:r>
            <a:r>
              <a:rPr lang="ru-RU" sz="1400" dirty="0" err="1"/>
              <a:t>додати</a:t>
            </a:r>
            <a:r>
              <a:rPr lang="ru-RU" sz="1400" dirty="0"/>
              <a:t> парочку </a:t>
            </a:r>
            <a:r>
              <a:rPr lang="ru-RU" sz="1400" dirty="0" err="1"/>
              <a:t>полів</a:t>
            </a:r>
            <a:r>
              <a:rPr lang="ru-RU" sz="1400" dirty="0"/>
              <a:t> в </a:t>
            </a:r>
            <a:r>
              <a:rPr lang="ru-RU" sz="1400" dirty="0" err="1"/>
              <a:t>клас</a:t>
            </a:r>
            <a:r>
              <a:rPr lang="ru-RU" sz="1400" dirty="0"/>
              <a:t> редактора - то </a:t>
            </a:r>
            <a:r>
              <a:rPr lang="ru-RU" sz="1400" dirty="0" err="1"/>
              <a:t>доведеться</a:t>
            </a:r>
            <a:r>
              <a:rPr lang="ru-RU" sz="1400" dirty="0"/>
              <a:t> </a:t>
            </a:r>
            <a:r>
              <a:rPr lang="ru-RU" sz="1400" dirty="0" err="1"/>
              <a:t>міняти</a:t>
            </a:r>
            <a:r>
              <a:rPr lang="ru-RU" sz="1400" dirty="0"/>
              <a:t> код </a:t>
            </a:r>
            <a:r>
              <a:rPr lang="ru-RU" sz="1400" dirty="0" err="1"/>
              <a:t>всіх</a:t>
            </a:r>
            <a:r>
              <a:rPr lang="ru-RU" sz="1400" dirty="0"/>
              <a:t> </a:t>
            </a:r>
            <a:r>
              <a:rPr lang="ru-RU" sz="1400" dirty="0" err="1"/>
              <a:t>класів</a:t>
            </a:r>
            <a:r>
              <a:rPr lang="ru-RU" sz="1400" dirty="0"/>
              <a:t>, </a:t>
            </a:r>
            <a:r>
              <a:rPr lang="ru-RU" sz="1400" dirty="0" err="1"/>
              <a:t>які</a:t>
            </a:r>
            <a:r>
              <a:rPr lang="ru-RU" sz="1400" dirty="0"/>
              <a:t> могли </a:t>
            </a:r>
            <a:r>
              <a:rPr lang="ru-RU" sz="1400" dirty="0" err="1"/>
              <a:t>копіювати</a:t>
            </a:r>
            <a:r>
              <a:rPr lang="ru-RU" sz="1400" dirty="0"/>
              <a:t> стан редактора.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36724" y="4109393"/>
            <a:ext cx="2436598" cy="200025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98855" y="2569573"/>
            <a:ext cx="6437869" cy="37548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400" dirty="0"/>
              <a:t>Але </a:t>
            </a:r>
            <a:r>
              <a:rPr lang="ru-RU" sz="1400" dirty="0" err="1"/>
              <a:t>це</a:t>
            </a:r>
            <a:r>
              <a:rPr lang="ru-RU" sz="1400" dirty="0"/>
              <a:t> </a:t>
            </a:r>
            <a:r>
              <a:rPr lang="ru-RU" sz="1400" dirty="0" err="1"/>
              <a:t>ще</a:t>
            </a:r>
            <a:r>
              <a:rPr lang="ru-RU" sz="1400" dirty="0"/>
              <a:t> не все. Давайте </a:t>
            </a:r>
            <a:r>
              <a:rPr lang="ru-RU" sz="1400" dirty="0" err="1"/>
              <a:t>тепер</a:t>
            </a:r>
            <a:r>
              <a:rPr lang="ru-RU" sz="1400" dirty="0"/>
              <a:t> </a:t>
            </a:r>
            <a:r>
              <a:rPr lang="ru-RU" sz="1400" dirty="0" err="1"/>
              <a:t>розглянемо</a:t>
            </a:r>
            <a:r>
              <a:rPr lang="ru-RU" sz="1400" dirty="0"/>
              <a:t> </a:t>
            </a:r>
            <a:r>
              <a:rPr lang="ru-RU" sz="1400" dirty="0" err="1"/>
              <a:t>самі</a:t>
            </a:r>
            <a:r>
              <a:rPr lang="ru-RU" sz="1400" dirty="0"/>
              <a:t> </a:t>
            </a:r>
            <a:r>
              <a:rPr lang="ru-RU" sz="1400" dirty="0" err="1"/>
              <a:t>копії</a:t>
            </a:r>
            <a:r>
              <a:rPr lang="ru-RU" sz="1400" dirty="0"/>
              <a:t> стану редактора. З </a:t>
            </a:r>
            <a:r>
              <a:rPr lang="ru-RU" sz="1400" dirty="0" err="1"/>
              <a:t>чого</a:t>
            </a:r>
            <a:r>
              <a:rPr lang="ru-RU" sz="1400" dirty="0"/>
              <a:t> </a:t>
            </a:r>
            <a:r>
              <a:rPr lang="ru-RU" sz="1400" dirty="0" err="1"/>
              <a:t>складається</a:t>
            </a:r>
            <a:r>
              <a:rPr lang="ru-RU" sz="1400" dirty="0"/>
              <a:t> стан редактора? </a:t>
            </a:r>
            <a:r>
              <a:rPr lang="ru-RU" sz="1400" dirty="0" err="1"/>
              <a:t>Навіть</a:t>
            </a:r>
            <a:r>
              <a:rPr lang="ru-RU" sz="1400" dirty="0"/>
              <a:t> </a:t>
            </a:r>
            <a:r>
              <a:rPr lang="ru-RU" sz="1400" dirty="0" err="1"/>
              <a:t>найпримітивніший</a:t>
            </a:r>
            <a:r>
              <a:rPr lang="ru-RU" sz="1400" dirty="0"/>
              <a:t> редактор повинен </a:t>
            </a:r>
            <a:r>
              <a:rPr lang="ru-RU" sz="1400" dirty="0" err="1"/>
              <a:t>мати</a:t>
            </a:r>
            <a:r>
              <a:rPr lang="ru-RU" sz="1400" dirty="0"/>
              <a:t> </a:t>
            </a:r>
            <a:r>
              <a:rPr lang="ru-RU" sz="1400" dirty="0" err="1"/>
              <a:t>кілька</a:t>
            </a:r>
            <a:r>
              <a:rPr lang="ru-RU" sz="1400" dirty="0"/>
              <a:t> </a:t>
            </a:r>
            <a:r>
              <a:rPr lang="ru-RU" sz="1400" dirty="0" err="1"/>
              <a:t>полів</a:t>
            </a:r>
            <a:r>
              <a:rPr lang="ru-RU" sz="1400" dirty="0"/>
              <a:t> для </a:t>
            </a:r>
            <a:r>
              <a:rPr lang="ru-RU" sz="1400" dirty="0" err="1"/>
              <a:t>зберігання</a:t>
            </a:r>
            <a:r>
              <a:rPr lang="ru-RU" sz="1400" dirty="0"/>
              <a:t> поточного тексту, </a:t>
            </a:r>
            <a:r>
              <a:rPr lang="ru-RU" sz="1400" dirty="0" err="1"/>
              <a:t>позиції</a:t>
            </a:r>
            <a:r>
              <a:rPr lang="ru-RU" sz="1400" dirty="0"/>
              <a:t> курсора і прокрутки </a:t>
            </a:r>
            <a:r>
              <a:rPr lang="ru-RU" sz="1400" dirty="0" err="1"/>
              <a:t>екрану</a:t>
            </a:r>
            <a:r>
              <a:rPr lang="ru-RU" sz="1400" dirty="0"/>
              <a:t>. </a:t>
            </a:r>
            <a:r>
              <a:rPr lang="ru-RU" sz="1400" dirty="0" err="1"/>
              <a:t>Щоб</a:t>
            </a:r>
            <a:r>
              <a:rPr lang="ru-RU" sz="1400" dirty="0"/>
              <a:t> </a:t>
            </a:r>
            <a:r>
              <a:rPr lang="ru-RU" sz="1400" dirty="0" err="1"/>
              <a:t>зробити</a:t>
            </a:r>
            <a:r>
              <a:rPr lang="ru-RU" sz="1400" dirty="0"/>
              <a:t> </a:t>
            </a:r>
            <a:r>
              <a:rPr lang="ru-RU" sz="1400" dirty="0" err="1"/>
              <a:t>копію</a:t>
            </a:r>
            <a:r>
              <a:rPr lang="ru-RU" sz="1400" dirty="0"/>
              <a:t> стану, вам </a:t>
            </a:r>
            <a:r>
              <a:rPr lang="ru-RU" sz="1400" dirty="0" err="1"/>
              <a:t>потрібно</a:t>
            </a:r>
            <a:r>
              <a:rPr lang="ru-RU" sz="1400" dirty="0"/>
              <a:t> </a:t>
            </a:r>
            <a:r>
              <a:rPr lang="ru-RU" sz="1400" dirty="0" err="1"/>
              <a:t>записати</a:t>
            </a:r>
            <a:r>
              <a:rPr lang="ru-RU" sz="1400" dirty="0"/>
              <a:t> </a:t>
            </a:r>
            <a:r>
              <a:rPr lang="ru-RU" sz="1400" dirty="0" err="1"/>
              <a:t>значення</a:t>
            </a:r>
            <a:r>
              <a:rPr lang="ru-RU" sz="1400" dirty="0"/>
              <a:t> </a:t>
            </a:r>
            <a:r>
              <a:rPr lang="ru-RU" sz="1400" dirty="0" err="1"/>
              <a:t>всіх</a:t>
            </a:r>
            <a:r>
              <a:rPr lang="ru-RU" sz="1400" dirty="0"/>
              <a:t> </a:t>
            </a:r>
            <a:r>
              <a:rPr lang="ru-RU" sz="1400" dirty="0" err="1"/>
              <a:t>цих</a:t>
            </a:r>
            <a:r>
              <a:rPr lang="ru-RU" sz="1400" dirty="0"/>
              <a:t> </a:t>
            </a:r>
            <a:r>
              <a:rPr lang="ru-RU" sz="1400" dirty="0" err="1"/>
              <a:t>полів</a:t>
            </a:r>
            <a:r>
              <a:rPr lang="ru-RU" sz="1400" dirty="0"/>
              <a:t> в </a:t>
            </a:r>
            <a:r>
              <a:rPr lang="ru-RU" sz="1400" dirty="0" err="1"/>
              <a:t>якийсь</a:t>
            </a:r>
            <a:r>
              <a:rPr lang="ru-RU" sz="1400" dirty="0"/>
              <a:t> «контейнер».</a:t>
            </a:r>
          </a:p>
          <a:p>
            <a:endParaRPr lang="ru-RU" sz="1400" dirty="0"/>
          </a:p>
          <a:p>
            <a:r>
              <a:rPr lang="ru-RU" sz="1400" dirty="0" err="1"/>
              <a:t>Швидше</a:t>
            </a:r>
            <a:r>
              <a:rPr lang="ru-RU" sz="1400" dirty="0"/>
              <a:t> за все, вам </a:t>
            </a:r>
            <a:r>
              <a:rPr lang="ru-RU" sz="1400" dirty="0" err="1"/>
              <a:t>знадобиться</a:t>
            </a:r>
            <a:r>
              <a:rPr lang="ru-RU" sz="1400" dirty="0"/>
              <a:t> </a:t>
            </a:r>
            <a:r>
              <a:rPr lang="ru-RU" sz="1400" dirty="0" err="1"/>
              <a:t>зберігати</a:t>
            </a:r>
            <a:r>
              <a:rPr lang="ru-RU" sz="1400" dirty="0"/>
              <a:t> </a:t>
            </a:r>
            <a:r>
              <a:rPr lang="ru-RU" sz="1400" dirty="0" err="1"/>
              <a:t>масу</a:t>
            </a:r>
            <a:r>
              <a:rPr lang="ru-RU" sz="1400" dirty="0"/>
              <a:t> таких </a:t>
            </a:r>
            <a:r>
              <a:rPr lang="ru-RU" sz="1400" dirty="0" err="1"/>
              <a:t>контейнерів</a:t>
            </a:r>
            <a:r>
              <a:rPr lang="ru-RU" sz="1400" dirty="0"/>
              <a:t> в </a:t>
            </a:r>
            <a:r>
              <a:rPr lang="ru-RU" sz="1400" dirty="0" err="1"/>
              <a:t>якості</a:t>
            </a:r>
            <a:r>
              <a:rPr lang="ru-RU" sz="1400" dirty="0"/>
              <a:t> </a:t>
            </a:r>
            <a:r>
              <a:rPr lang="ru-RU" sz="1400" dirty="0" err="1"/>
              <a:t>історії</a:t>
            </a:r>
            <a:r>
              <a:rPr lang="ru-RU" sz="1400" dirty="0"/>
              <a:t> </a:t>
            </a:r>
            <a:r>
              <a:rPr lang="ru-RU" sz="1400" dirty="0" err="1"/>
              <a:t>операцій</a:t>
            </a:r>
            <a:r>
              <a:rPr lang="ru-RU" sz="1400" dirty="0"/>
              <a:t>, тому </a:t>
            </a:r>
            <a:r>
              <a:rPr lang="ru-RU" sz="1400" dirty="0" err="1"/>
              <a:t>найзручніше</a:t>
            </a:r>
            <a:r>
              <a:rPr lang="ru-RU" sz="1400" dirty="0"/>
              <a:t> </a:t>
            </a:r>
            <a:r>
              <a:rPr lang="ru-RU" sz="1400" dirty="0" err="1"/>
              <a:t>зробити</a:t>
            </a:r>
            <a:r>
              <a:rPr lang="ru-RU" sz="1400" dirty="0"/>
              <a:t> </a:t>
            </a:r>
            <a:r>
              <a:rPr lang="ru-RU" sz="1400" dirty="0" err="1"/>
              <a:t>їх</a:t>
            </a:r>
            <a:r>
              <a:rPr lang="ru-RU" sz="1400" dirty="0"/>
              <a:t> </a:t>
            </a:r>
            <a:r>
              <a:rPr lang="ru-RU" sz="1400" dirty="0" err="1"/>
              <a:t>об'єктами</a:t>
            </a:r>
            <a:r>
              <a:rPr lang="ru-RU" sz="1400" dirty="0"/>
              <a:t> одного </a:t>
            </a:r>
            <a:r>
              <a:rPr lang="ru-RU" sz="1400" dirty="0" err="1"/>
              <a:t>класу</a:t>
            </a:r>
            <a:r>
              <a:rPr lang="ru-RU" sz="1400" dirty="0"/>
              <a:t>. </a:t>
            </a:r>
            <a:r>
              <a:rPr lang="ru-RU" sz="1400" dirty="0" err="1"/>
              <a:t>Цей</a:t>
            </a:r>
            <a:r>
              <a:rPr lang="ru-RU" sz="1400" dirty="0"/>
              <a:t> </a:t>
            </a:r>
            <a:r>
              <a:rPr lang="ru-RU" sz="1400" dirty="0" err="1"/>
              <a:t>клас</a:t>
            </a:r>
            <a:r>
              <a:rPr lang="ru-RU" sz="1400" dirty="0"/>
              <a:t> повинен </a:t>
            </a:r>
            <a:r>
              <a:rPr lang="ru-RU" sz="1400" dirty="0" err="1"/>
              <a:t>мати</a:t>
            </a:r>
            <a:r>
              <a:rPr lang="ru-RU" sz="1400" dirty="0"/>
              <a:t> </a:t>
            </a:r>
            <a:r>
              <a:rPr lang="ru-RU" sz="1400" dirty="0" err="1"/>
              <a:t>багато</a:t>
            </a:r>
            <a:r>
              <a:rPr lang="ru-RU" sz="1400" dirty="0"/>
              <a:t> </a:t>
            </a:r>
            <a:r>
              <a:rPr lang="ru-RU" sz="1400" dirty="0" err="1"/>
              <a:t>полів</a:t>
            </a:r>
            <a:r>
              <a:rPr lang="ru-RU" sz="1400" dirty="0"/>
              <a:t>, але практично </a:t>
            </a:r>
            <a:r>
              <a:rPr lang="ru-RU" sz="1400" dirty="0" err="1"/>
              <a:t>ніяких</a:t>
            </a:r>
            <a:r>
              <a:rPr lang="ru-RU" sz="1400" dirty="0"/>
              <a:t> </a:t>
            </a:r>
            <a:r>
              <a:rPr lang="ru-RU" sz="1400" dirty="0" err="1"/>
              <a:t>методів</a:t>
            </a:r>
            <a:r>
              <a:rPr lang="ru-RU" sz="1400" dirty="0"/>
              <a:t>. </a:t>
            </a:r>
            <a:r>
              <a:rPr lang="ru-RU" sz="1400" dirty="0" err="1"/>
              <a:t>Щоб</a:t>
            </a:r>
            <a:r>
              <a:rPr lang="ru-RU" sz="1400" dirty="0"/>
              <a:t> </a:t>
            </a:r>
            <a:r>
              <a:rPr lang="ru-RU" sz="1400" dirty="0" err="1"/>
              <a:t>інші</a:t>
            </a:r>
            <a:r>
              <a:rPr lang="ru-RU" sz="1400" dirty="0"/>
              <a:t> </a:t>
            </a:r>
            <a:r>
              <a:rPr lang="ru-RU" sz="1400" dirty="0" err="1"/>
              <a:t>об'єкти</a:t>
            </a:r>
            <a:r>
              <a:rPr lang="ru-RU" sz="1400" dirty="0"/>
              <a:t> могли </a:t>
            </a:r>
            <a:r>
              <a:rPr lang="ru-RU" sz="1400" dirty="0" err="1"/>
              <a:t>записувати</a:t>
            </a:r>
            <a:r>
              <a:rPr lang="ru-RU" sz="1400" dirty="0"/>
              <a:t> і </a:t>
            </a:r>
            <a:r>
              <a:rPr lang="ru-RU" sz="1400" dirty="0" err="1"/>
              <a:t>читати</a:t>
            </a:r>
            <a:r>
              <a:rPr lang="ru-RU" sz="1400" dirty="0"/>
              <a:t> з </a:t>
            </a:r>
            <a:r>
              <a:rPr lang="ru-RU" sz="1400" dirty="0" err="1"/>
              <a:t>нього</a:t>
            </a:r>
            <a:r>
              <a:rPr lang="ru-RU" sz="1400" dirty="0"/>
              <a:t> </a:t>
            </a:r>
            <a:r>
              <a:rPr lang="ru-RU" sz="1400" dirty="0" err="1"/>
              <a:t>дані</a:t>
            </a:r>
            <a:r>
              <a:rPr lang="ru-RU" sz="1400" dirty="0"/>
              <a:t>, вам </a:t>
            </a:r>
            <a:r>
              <a:rPr lang="ru-RU" sz="1400" dirty="0" err="1"/>
              <a:t>доведеться</a:t>
            </a:r>
            <a:r>
              <a:rPr lang="ru-RU" sz="1400" dirty="0"/>
              <a:t> </a:t>
            </a:r>
            <a:r>
              <a:rPr lang="ru-RU" sz="1400" dirty="0" err="1"/>
              <a:t>зробити</a:t>
            </a:r>
            <a:r>
              <a:rPr lang="ru-RU" sz="1400" dirty="0"/>
              <a:t> </a:t>
            </a:r>
            <a:r>
              <a:rPr lang="ru-RU" sz="1400" dirty="0" err="1"/>
              <a:t>його</a:t>
            </a:r>
            <a:r>
              <a:rPr lang="ru-RU" sz="1400" dirty="0"/>
              <a:t> поля </a:t>
            </a:r>
            <a:r>
              <a:rPr lang="ru-RU" sz="1400" dirty="0" err="1"/>
              <a:t>публічними</a:t>
            </a:r>
            <a:r>
              <a:rPr lang="ru-RU" sz="1400" dirty="0"/>
              <a:t>. Але </a:t>
            </a:r>
            <a:r>
              <a:rPr lang="ru-RU" sz="1400" dirty="0" err="1"/>
              <a:t>це</a:t>
            </a:r>
            <a:r>
              <a:rPr lang="ru-RU" sz="1400" dirty="0"/>
              <a:t> </a:t>
            </a:r>
            <a:r>
              <a:rPr lang="ru-RU" sz="1400" dirty="0" err="1"/>
              <a:t>призведе</a:t>
            </a:r>
            <a:r>
              <a:rPr lang="ru-RU" sz="1400" dirty="0"/>
              <a:t> до </a:t>
            </a:r>
            <a:r>
              <a:rPr lang="ru-RU" sz="1400" dirty="0" err="1"/>
              <a:t>тієї</a:t>
            </a:r>
            <a:r>
              <a:rPr lang="ru-RU" sz="1400" dirty="0"/>
              <a:t> ж </a:t>
            </a:r>
            <a:r>
              <a:rPr lang="ru-RU" sz="1400" dirty="0" err="1"/>
              <a:t>проблеми</a:t>
            </a:r>
            <a:r>
              <a:rPr lang="ru-RU" sz="1400" dirty="0"/>
              <a:t>, </a:t>
            </a:r>
            <a:r>
              <a:rPr lang="ru-RU" sz="1400" dirty="0" err="1"/>
              <a:t>що</a:t>
            </a:r>
            <a:r>
              <a:rPr lang="ru-RU" sz="1400" dirty="0"/>
              <a:t> і з </a:t>
            </a:r>
            <a:r>
              <a:rPr lang="ru-RU" sz="1400" dirty="0" err="1"/>
              <a:t>відкритим</a:t>
            </a:r>
            <a:r>
              <a:rPr lang="ru-RU" sz="1400" dirty="0"/>
              <a:t> </a:t>
            </a:r>
            <a:r>
              <a:rPr lang="ru-RU" sz="1400" dirty="0" err="1"/>
              <a:t>класом</a:t>
            </a:r>
            <a:r>
              <a:rPr lang="ru-RU" sz="1400" dirty="0"/>
              <a:t> редактора. </a:t>
            </a:r>
            <a:r>
              <a:rPr lang="ru-RU" sz="1400" dirty="0" err="1"/>
              <a:t>Інші</a:t>
            </a:r>
            <a:r>
              <a:rPr lang="ru-RU" sz="1400" dirty="0"/>
              <a:t> </a:t>
            </a:r>
            <a:r>
              <a:rPr lang="ru-RU" sz="1400" dirty="0" err="1"/>
              <a:t>класи</a:t>
            </a:r>
            <a:r>
              <a:rPr lang="ru-RU" sz="1400" dirty="0"/>
              <a:t> </a:t>
            </a:r>
            <a:r>
              <a:rPr lang="ru-RU" sz="1400" dirty="0" err="1"/>
              <a:t>стануть</a:t>
            </a:r>
            <a:r>
              <a:rPr lang="ru-RU" sz="1400" dirty="0"/>
              <a:t> </a:t>
            </a:r>
            <a:r>
              <a:rPr lang="ru-RU" sz="1400" dirty="0" err="1"/>
              <a:t>залежними</a:t>
            </a:r>
            <a:r>
              <a:rPr lang="ru-RU" sz="1400" dirty="0"/>
              <a:t> </a:t>
            </a:r>
            <a:r>
              <a:rPr lang="ru-RU" sz="1400" dirty="0" err="1"/>
              <a:t>від</a:t>
            </a:r>
            <a:r>
              <a:rPr lang="ru-RU" sz="1400" dirty="0"/>
              <a:t> будь-</a:t>
            </a:r>
            <a:r>
              <a:rPr lang="ru-RU" sz="1400" dirty="0" err="1"/>
              <a:t>яких</a:t>
            </a:r>
            <a:r>
              <a:rPr lang="ru-RU" sz="1400" dirty="0"/>
              <a:t> </a:t>
            </a:r>
            <a:r>
              <a:rPr lang="ru-RU" sz="1400" dirty="0" err="1"/>
              <a:t>змін</a:t>
            </a:r>
            <a:r>
              <a:rPr lang="ru-RU" sz="1400" dirty="0"/>
              <a:t> в </a:t>
            </a:r>
            <a:r>
              <a:rPr lang="ru-RU" sz="1400" dirty="0" err="1"/>
              <a:t>класі</a:t>
            </a:r>
            <a:r>
              <a:rPr lang="ru-RU" sz="1400" dirty="0"/>
              <a:t> контейнера, </a:t>
            </a:r>
            <a:r>
              <a:rPr lang="ru-RU" sz="1400" dirty="0" err="1"/>
              <a:t>який</a:t>
            </a:r>
            <a:r>
              <a:rPr lang="ru-RU" sz="1400" dirty="0"/>
              <a:t> </a:t>
            </a:r>
            <a:r>
              <a:rPr lang="ru-RU" sz="1400" dirty="0" err="1"/>
              <a:t>схильний</a:t>
            </a:r>
            <a:r>
              <a:rPr lang="ru-RU" sz="1400" dirty="0"/>
              <a:t> до </a:t>
            </a:r>
            <a:r>
              <a:rPr lang="ru-RU" sz="1400" dirty="0" err="1"/>
              <a:t>тим</a:t>
            </a:r>
            <a:r>
              <a:rPr lang="ru-RU" sz="1400" dirty="0"/>
              <a:t> самим </a:t>
            </a:r>
            <a:r>
              <a:rPr lang="ru-RU" sz="1400" dirty="0" err="1"/>
              <a:t>змінам</a:t>
            </a:r>
            <a:r>
              <a:rPr lang="ru-RU" sz="1400" dirty="0"/>
              <a:t>, </a:t>
            </a:r>
            <a:r>
              <a:rPr lang="ru-RU" sz="1400" dirty="0" err="1"/>
              <a:t>що</a:t>
            </a:r>
            <a:r>
              <a:rPr lang="ru-RU" sz="1400" dirty="0"/>
              <a:t> й </a:t>
            </a:r>
            <a:r>
              <a:rPr lang="ru-RU" sz="1400" dirty="0" err="1"/>
              <a:t>клас</a:t>
            </a:r>
            <a:r>
              <a:rPr lang="ru-RU" sz="1400" dirty="0"/>
              <a:t> редактора.</a:t>
            </a:r>
          </a:p>
          <a:p>
            <a:endParaRPr lang="ru-RU" sz="1400" dirty="0"/>
          </a:p>
          <a:p>
            <a:r>
              <a:rPr lang="ru-RU" sz="1400" dirty="0" err="1"/>
              <a:t>Виходить</a:t>
            </a:r>
            <a:r>
              <a:rPr lang="ru-RU" sz="1400" dirty="0"/>
              <a:t>, нам </a:t>
            </a:r>
            <a:r>
              <a:rPr lang="ru-RU" sz="1400" dirty="0" err="1"/>
              <a:t>доведеться</a:t>
            </a:r>
            <a:r>
              <a:rPr lang="ru-RU" sz="1400" dirty="0"/>
              <a:t> </a:t>
            </a:r>
            <a:r>
              <a:rPr lang="ru-RU" sz="1400" dirty="0" err="1"/>
              <a:t>або</a:t>
            </a:r>
            <a:r>
              <a:rPr lang="ru-RU" sz="1400" dirty="0"/>
              <a:t> </a:t>
            </a:r>
            <a:r>
              <a:rPr lang="ru-RU" sz="1400" dirty="0" err="1"/>
              <a:t>відкрити</a:t>
            </a:r>
            <a:r>
              <a:rPr lang="ru-RU" sz="1400" dirty="0"/>
              <a:t> </a:t>
            </a:r>
            <a:r>
              <a:rPr lang="ru-RU" sz="1400" dirty="0" err="1"/>
              <a:t>класи</a:t>
            </a:r>
            <a:r>
              <a:rPr lang="ru-RU" sz="1400" dirty="0"/>
              <a:t> для </a:t>
            </a:r>
            <a:r>
              <a:rPr lang="ru-RU" sz="1400" dirty="0" err="1"/>
              <a:t>всіх</a:t>
            </a:r>
            <a:r>
              <a:rPr lang="ru-RU" sz="1400" dirty="0"/>
              <a:t> </a:t>
            </a:r>
            <a:r>
              <a:rPr lang="ru-RU" sz="1400" dirty="0" err="1"/>
              <a:t>бажаючих</a:t>
            </a:r>
            <a:r>
              <a:rPr lang="ru-RU" sz="1400" dirty="0"/>
              <a:t>, </a:t>
            </a:r>
            <a:r>
              <a:rPr lang="ru-RU" sz="1400" dirty="0" err="1"/>
              <a:t>відчуваючи</a:t>
            </a:r>
            <a:r>
              <a:rPr lang="ru-RU" sz="1400" dirty="0"/>
              <a:t> </a:t>
            </a:r>
            <a:r>
              <a:rPr lang="ru-RU" sz="1400" dirty="0" err="1"/>
              <a:t>масу</a:t>
            </a:r>
            <a:r>
              <a:rPr lang="ru-RU" sz="1400" dirty="0"/>
              <a:t> </a:t>
            </a:r>
            <a:r>
              <a:rPr lang="ru-RU" sz="1400" dirty="0" err="1"/>
              <a:t>клопоту</a:t>
            </a:r>
            <a:r>
              <a:rPr lang="ru-RU" sz="1400" dirty="0"/>
              <a:t> з </a:t>
            </a:r>
            <a:r>
              <a:rPr lang="ru-RU" sz="1400" dirty="0" err="1"/>
              <a:t>підтримкою</a:t>
            </a:r>
            <a:r>
              <a:rPr lang="ru-RU" sz="1400" dirty="0"/>
              <a:t> коду, </a:t>
            </a:r>
            <a:r>
              <a:rPr lang="ru-RU" sz="1400" dirty="0" err="1"/>
              <a:t>або</a:t>
            </a:r>
            <a:r>
              <a:rPr lang="ru-RU" sz="1400" dirty="0"/>
              <a:t> </a:t>
            </a:r>
            <a:r>
              <a:rPr lang="ru-RU" sz="1400" dirty="0" err="1"/>
              <a:t>залишити</a:t>
            </a:r>
            <a:r>
              <a:rPr lang="ru-RU" sz="1400" dirty="0"/>
              <a:t> </a:t>
            </a:r>
            <a:r>
              <a:rPr lang="ru-RU" sz="1400" dirty="0" err="1"/>
              <a:t>класи</a:t>
            </a:r>
            <a:r>
              <a:rPr lang="ru-RU" sz="1400" dirty="0"/>
              <a:t> </a:t>
            </a:r>
            <a:r>
              <a:rPr lang="ru-RU" sz="1400" dirty="0" err="1"/>
              <a:t>закритими</a:t>
            </a:r>
            <a:r>
              <a:rPr lang="ru-RU" sz="1400" dirty="0"/>
              <a:t>, </a:t>
            </a:r>
            <a:r>
              <a:rPr lang="ru-RU" sz="1400" dirty="0" err="1"/>
              <a:t>відмовившись</a:t>
            </a:r>
            <a:r>
              <a:rPr lang="ru-RU" sz="1400" dirty="0"/>
              <a:t> </a:t>
            </a:r>
            <a:r>
              <a:rPr lang="ru-RU" sz="1400" dirty="0" err="1"/>
              <a:t>від</a:t>
            </a:r>
            <a:r>
              <a:rPr lang="ru-RU" sz="1400" dirty="0"/>
              <a:t> </a:t>
            </a:r>
            <a:r>
              <a:rPr lang="ru-RU" sz="1400" dirty="0" err="1"/>
              <a:t>ідеї</a:t>
            </a:r>
            <a:r>
              <a:rPr lang="ru-RU" sz="1400" dirty="0"/>
              <a:t> </a:t>
            </a:r>
            <a:r>
              <a:rPr lang="ru-RU" sz="1400" dirty="0" err="1"/>
              <a:t>скасування</a:t>
            </a:r>
            <a:r>
              <a:rPr lang="ru-RU" sz="1400" dirty="0"/>
              <a:t> </a:t>
            </a:r>
            <a:r>
              <a:rPr lang="ru-RU" sz="1400" dirty="0" err="1"/>
              <a:t>операцій</a:t>
            </a:r>
            <a:r>
              <a:rPr lang="ru-RU" sz="1400" dirty="0"/>
              <a:t>. </a:t>
            </a:r>
            <a:r>
              <a:rPr lang="ru-RU" sz="1400" dirty="0" err="1"/>
              <a:t>Чи</a:t>
            </a:r>
            <a:r>
              <a:rPr lang="ru-RU" sz="1400" dirty="0"/>
              <a:t> </a:t>
            </a:r>
            <a:r>
              <a:rPr lang="ru-RU" sz="1400" dirty="0" err="1"/>
              <a:t>немає</a:t>
            </a:r>
            <a:r>
              <a:rPr lang="ru-RU" sz="1400" dirty="0"/>
              <a:t> </a:t>
            </a:r>
            <a:r>
              <a:rPr lang="ru-RU" sz="1400" dirty="0" err="1"/>
              <a:t>якогось</a:t>
            </a:r>
            <a:r>
              <a:rPr lang="ru-RU" sz="1400" dirty="0"/>
              <a:t> </a:t>
            </a:r>
            <a:r>
              <a:rPr lang="ru-RU" sz="1400" dirty="0" err="1"/>
              <a:t>іншого</a:t>
            </a:r>
            <a:r>
              <a:rPr lang="ru-RU" sz="1400" dirty="0"/>
              <a:t> шляху?</a:t>
            </a:r>
          </a:p>
        </p:txBody>
      </p:sp>
    </p:spTree>
    <p:extLst>
      <p:ext uri="{BB962C8B-B14F-4D97-AF65-F5344CB8AC3E}">
        <p14:creationId xmlns:p14="http://schemas.microsoft.com/office/powerpoint/2010/main" val="16864705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Знімок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Рішення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4869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/>
              <a:t>Всі</a:t>
            </a:r>
            <a:r>
              <a:rPr lang="ru-RU" sz="1600" dirty="0"/>
              <a:t> </a:t>
            </a:r>
            <a:r>
              <a:rPr lang="ru-RU" sz="1600" dirty="0" err="1"/>
              <a:t>проблеми</a:t>
            </a:r>
            <a:r>
              <a:rPr lang="ru-RU" sz="1600" dirty="0"/>
              <a:t>, </a:t>
            </a:r>
            <a:r>
              <a:rPr lang="ru-RU" sz="1600" dirty="0" err="1"/>
              <a:t>описані</a:t>
            </a:r>
            <a:r>
              <a:rPr lang="ru-RU" sz="1600" dirty="0"/>
              <a:t> </a:t>
            </a:r>
            <a:r>
              <a:rPr lang="ru-RU" sz="1600" dirty="0" err="1"/>
              <a:t>вище</a:t>
            </a:r>
            <a:r>
              <a:rPr lang="ru-RU" sz="1600" dirty="0"/>
              <a:t>, </a:t>
            </a:r>
            <a:r>
              <a:rPr lang="ru-RU" sz="1600" dirty="0" err="1"/>
              <a:t>виникають</a:t>
            </a:r>
            <a:r>
              <a:rPr lang="ru-RU" sz="1600" dirty="0"/>
              <a:t> через </a:t>
            </a:r>
            <a:r>
              <a:rPr lang="ru-RU" sz="1600" dirty="0" err="1"/>
              <a:t>порушення</a:t>
            </a:r>
            <a:r>
              <a:rPr lang="ru-RU" sz="1600" dirty="0"/>
              <a:t> </a:t>
            </a:r>
            <a:r>
              <a:rPr lang="ru-RU" sz="1600" dirty="0" err="1"/>
              <a:t>інкапсуляції</a:t>
            </a:r>
            <a:r>
              <a:rPr lang="ru-RU" sz="1600" dirty="0"/>
              <a:t>. </a:t>
            </a:r>
            <a:r>
              <a:rPr lang="ru-RU" sz="1600" dirty="0" err="1"/>
              <a:t>Це</a:t>
            </a:r>
            <a:r>
              <a:rPr lang="ru-RU" sz="1600" dirty="0"/>
              <a:t> коли </a:t>
            </a:r>
            <a:r>
              <a:rPr lang="ru-RU" sz="1600" dirty="0" err="1"/>
              <a:t>одні</a:t>
            </a:r>
            <a:r>
              <a:rPr lang="ru-RU" sz="1600" dirty="0"/>
              <a:t> </a:t>
            </a:r>
            <a:r>
              <a:rPr lang="ru-RU" sz="1600" dirty="0" err="1"/>
              <a:t>об'єкти</a:t>
            </a:r>
            <a:r>
              <a:rPr lang="ru-RU" sz="1600" dirty="0"/>
              <a:t> </a:t>
            </a:r>
            <a:r>
              <a:rPr lang="ru-RU" sz="1600" dirty="0" err="1"/>
              <a:t>намагаються</a:t>
            </a:r>
            <a:r>
              <a:rPr lang="ru-RU" sz="1600" dirty="0"/>
              <a:t> </a:t>
            </a:r>
            <a:r>
              <a:rPr lang="ru-RU" sz="1600" dirty="0" err="1"/>
              <a:t>зробити</a:t>
            </a:r>
            <a:r>
              <a:rPr lang="ru-RU" sz="1600" dirty="0"/>
              <a:t> роботу за </a:t>
            </a:r>
            <a:r>
              <a:rPr lang="ru-RU" sz="1600" dirty="0" err="1"/>
              <a:t>інших</a:t>
            </a:r>
            <a:r>
              <a:rPr lang="ru-RU" sz="1600" dirty="0"/>
              <a:t>, </a:t>
            </a:r>
            <a:r>
              <a:rPr lang="ru-RU" sz="1600" dirty="0" err="1"/>
              <a:t>влізаючи</a:t>
            </a:r>
            <a:r>
              <a:rPr lang="ru-RU" sz="1600" dirty="0"/>
              <a:t> в </a:t>
            </a:r>
            <a:r>
              <a:rPr lang="ru-RU" sz="1600" dirty="0" err="1"/>
              <a:t>їх</a:t>
            </a:r>
            <a:r>
              <a:rPr lang="ru-RU" sz="1600" dirty="0"/>
              <a:t> </a:t>
            </a:r>
            <a:r>
              <a:rPr lang="ru-RU" sz="1600" dirty="0" err="1"/>
              <a:t>приватну</a:t>
            </a:r>
            <a:r>
              <a:rPr lang="ru-RU" sz="1600" dirty="0"/>
              <a:t> зону, </a:t>
            </a:r>
            <a:r>
              <a:rPr lang="ru-RU" sz="1600" dirty="0" err="1"/>
              <a:t>щоб</a:t>
            </a:r>
            <a:r>
              <a:rPr lang="ru-RU" sz="1600" dirty="0"/>
              <a:t> </a:t>
            </a:r>
            <a:r>
              <a:rPr lang="ru-RU" sz="1600" dirty="0" err="1"/>
              <a:t>зібрати</a:t>
            </a:r>
            <a:r>
              <a:rPr lang="ru-RU" sz="1600" dirty="0"/>
              <a:t> </a:t>
            </a:r>
            <a:r>
              <a:rPr lang="ru-RU" sz="1600" dirty="0" err="1"/>
              <a:t>необхідні</a:t>
            </a:r>
            <a:r>
              <a:rPr lang="ru-RU" sz="1600" dirty="0"/>
              <a:t> для </a:t>
            </a:r>
            <a:r>
              <a:rPr lang="ru-RU" sz="1600" dirty="0" err="1"/>
              <a:t>операції</a:t>
            </a:r>
            <a:r>
              <a:rPr lang="ru-RU" sz="1600" dirty="0"/>
              <a:t> </a:t>
            </a:r>
            <a:r>
              <a:rPr lang="ru-RU" sz="1600" dirty="0" err="1"/>
              <a:t>дані</a:t>
            </a:r>
            <a:r>
              <a:rPr lang="ru-RU" sz="1600" dirty="0"/>
              <a:t>.</a:t>
            </a:r>
          </a:p>
          <a:p>
            <a:r>
              <a:rPr lang="ru-RU" sz="1600" dirty="0" err="1" smtClean="0"/>
              <a:t>Патерн</a:t>
            </a:r>
            <a:r>
              <a:rPr lang="ru-RU" sz="1600" dirty="0" smtClean="0"/>
              <a:t> </a:t>
            </a:r>
            <a:r>
              <a:rPr lang="ru-RU" sz="1600" dirty="0" err="1"/>
              <a:t>Знімок</a:t>
            </a:r>
            <a:r>
              <a:rPr lang="ru-RU" sz="1600" dirty="0"/>
              <a:t> </a:t>
            </a:r>
            <a:r>
              <a:rPr lang="ru-RU" sz="1600" dirty="0" err="1"/>
              <a:t>доручає</a:t>
            </a:r>
            <a:r>
              <a:rPr lang="ru-RU" sz="1600" dirty="0"/>
              <a:t> </a:t>
            </a:r>
            <a:r>
              <a:rPr lang="ru-RU" sz="1600" dirty="0" err="1"/>
              <a:t>створення</a:t>
            </a:r>
            <a:r>
              <a:rPr lang="ru-RU" sz="1600" dirty="0"/>
              <a:t> </a:t>
            </a:r>
            <a:r>
              <a:rPr lang="ru-RU" sz="1600" dirty="0" err="1"/>
              <a:t>копії</a:t>
            </a:r>
            <a:r>
              <a:rPr lang="ru-RU" sz="1600" dirty="0"/>
              <a:t> стану </a:t>
            </a:r>
            <a:r>
              <a:rPr lang="ru-RU" sz="1600" dirty="0" err="1"/>
              <a:t>об'єкта</a:t>
            </a:r>
            <a:r>
              <a:rPr lang="ru-RU" sz="1600" dirty="0"/>
              <a:t> самому </a:t>
            </a:r>
            <a:r>
              <a:rPr lang="ru-RU" sz="1600" dirty="0" err="1"/>
              <a:t>об'єкту</a:t>
            </a:r>
            <a:r>
              <a:rPr lang="ru-RU" sz="1600" dirty="0"/>
              <a:t>, </a:t>
            </a:r>
            <a:r>
              <a:rPr lang="ru-RU" sz="1600" dirty="0" err="1"/>
              <a:t>який</a:t>
            </a:r>
            <a:r>
              <a:rPr lang="ru-RU" sz="1600" dirty="0"/>
              <a:t> </a:t>
            </a:r>
            <a:r>
              <a:rPr lang="ru-RU" sz="1600" dirty="0" err="1"/>
              <a:t>цим</a:t>
            </a:r>
            <a:r>
              <a:rPr lang="ru-RU" sz="1600" dirty="0"/>
              <a:t> станом </a:t>
            </a:r>
            <a:r>
              <a:rPr lang="ru-RU" sz="1600" dirty="0" err="1"/>
              <a:t>володіє</a:t>
            </a:r>
            <a:r>
              <a:rPr lang="ru-RU" sz="1600" dirty="0"/>
              <a:t>. </a:t>
            </a:r>
            <a:r>
              <a:rPr lang="ru-RU" sz="1600" dirty="0" err="1"/>
              <a:t>Замість</a:t>
            </a:r>
            <a:r>
              <a:rPr lang="ru-RU" sz="1600" dirty="0"/>
              <a:t> того, </a:t>
            </a:r>
            <a:r>
              <a:rPr lang="ru-RU" sz="1600" dirty="0" err="1"/>
              <a:t>щоб</a:t>
            </a:r>
            <a:r>
              <a:rPr lang="ru-RU" sz="1600" dirty="0"/>
              <a:t> </a:t>
            </a:r>
            <a:r>
              <a:rPr lang="ru-RU" sz="1600" dirty="0" err="1"/>
              <a:t>робити</a:t>
            </a:r>
            <a:r>
              <a:rPr lang="ru-RU" sz="1600" dirty="0"/>
              <a:t> </a:t>
            </a:r>
            <a:r>
              <a:rPr lang="ru-RU" sz="1600" dirty="0" err="1"/>
              <a:t>знімок</a:t>
            </a:r>
            <a:r>
              <a:rPr lang="ru-RU" sz="1600" dirty="0"/>
              <a:t> «</a:t>
            </a:r>
            <a:r>
              <a:rPr lang="ru-RU" sz="1600" dirty="0" err="1"/>
              <a:t>ззовні</a:t>
            </a:r>
            <a:r>
              <a:rPr lang="ru-RU" sz="1600" dirty="0"/>
              <a:t>», наш редактор сам </a:t>
            </a:r>
            <a:r>
              <a:rPr lang="ru-RU" sz="1600" dirty="0" err="1"/>
              <a:t>зробить</a:t>
            </a:r>
            <a:r>
              <a:rPr lang="ru-RU" sz="1600" dirty="0"/>
              <a:t> </a:t>
            </a:r>
            <a:r>
              <a:rPr lang="ru-RU" sz="1600" dirty="0" err="1"/>
              <a:t>копію</a:t>
            </a:r>
            <a:r>
              <a:rPr lang="ru-RU" sz="1600" dirty="0"/>
              <a:t> </a:t>
            </a:r>
            <a:r>
              <a:rPr lang="ru-RU" sz="1600" dirty="0" err="1"/>
              <a:t>своїх</a:t>
            </a:r>
            <a:r>
              <a:rPr lang="ru-RU" sz="1600" dirty="0"/>
              <a:t> </a:t>
            </a:r>
            <a:r>
              <a:rPr lang="ru-RU" sz="1600" dirty="0" err="1"/>
              <a:t>полів</a:t>
            </a:r>
            <a:r>
              <a:rPr lang="ru-RU" sz="1600" dirty="0"/>
              <a:t>, </a:t>
            </a:r>
            <a:r>
              <a:rPr lang="ru-RU" sz="1600" dirty="0" err="1"/>
              <a:t>адже</a:t>
            </a:r>
            <a:r>
              <a:rPr lang="ru-RU" sz="1600" dirty="0"/>
              <a:t> </a:t>
            </a:r>
            <a:r>
              <a:rPr lang="ru-RU" sz="1600" dirty="0" err="1"/>
              <a:t>йому</a:t>
            </a:r>
            <a:r>
              <a:rPr lang="ru-RU" sz="1600" dirty="0"/>
              <a:t> </a:t>
            </a:r>
            <a:r>
              <a:rPr lang="ru-RU" sz="1600" dirty="0" err="1"/>
              <a:t>доступні</a:t>
            </a:r>
            <a:r>
              <a:rPr lang="ru-RU" sz="1600" dirty="0"/>
              <a:t> </a:t>
            </a:r>
            <a:r>
              <a:rPr lang="ru-RU" sz="1600" dirty="0" err="1"/>
              <a:t>всі</a:t>
            </a:r>
            <a:r>
              <a:rPr lang="ru-RU" sz="1600" dirty="0"/>
              <a:t> поля, </a:t>
            </a:r>
            <a:r>
              <a:rPr lang="ru-RU" sz="1600" dirty="0" err="1"/>
              <a:t>навіть</a:t>
            </a:r>
            <a:r>
              <a:rPr lang="ru-RU" sz="1600" dirty="0"/>
              <a:t> </a:t>
            </a:r>
            <a:r>
              <a:rPr lang="ru-RU" sz="1600" dirty="0" err="1"/>
              <a:t>приватні</a:t>
            </a:r>
            <a:r>
              <a:rPr lang="ru-RU" sz="1600" dirty="0"/>
              <a:t>.</a:t>
            </a:r>
          </a:p>
          <a:p>
            <a:r>
              <a:rPr lang="ru-RU" sz="1600" dirty="0" err="1" smtClean="0"/>
              <a:t>Патерн</a:t>
            </a:r>
            <a:r>
              <a:rPr lang="ru-RU" sz="1600" dirty="0" smtClean="0"/>
              <a:t> </a:t>
            </a:r>
            <a:r>
              <a:rPr lang="ru-RU" sz="1600" dirty="0" err="1"/>
              <a:t>пропонує</a:t>
            </a:r>
            <a:r>
              <a:rPr lang="ru-RU" sz="1600" dirty="0"/>
              <a:t> </a:t>
            </a:r>
            <a:r>
              <a:rPr lang="ru-RU" sz="1600" dirty="0" err="1"/>
              <a:t>тримати</a:t>
            </a:r>
            <a:r>
              <a:rPr lang="ru-RU" sz="1600" dirty="0"/>
              <a:t> </a:t>
            </a:r>
            <a:r>
              <a:rPr lang="ru-RU" sz="1600" dirty="0" err="1"/>
              <a:t>копію</a:t>
            </a:r>
            <a:r>
              <a:rPr lang="ru-RU" sz="1600" dirty="0"/>
              <a:t> стану в </a:t>
            </a:r>
            <a:r>
              <a:rPr lang="ru-RU" sz="1600" dirty="0" err="1"/>
              <a:t>спеціальному</a:t>
            </a:r>
            <a:r>
              <a:rPr lang="ru-RU" sz="1600" dirty="0"/>
              <a:t> </a:t>
            </a:r>
            <a:r>
              <a:rPr lang="ru-RU" sz="1600" dirty="0" err="1"/>
              <a:t>об'єкті-знімку</a:t>
            </a:r>
            <a:r>
              <a:rPr lang="ru-RU" sz="1600" dirty="0"/>
              <a:t> з </a:t>
            </a:r>
            <a:r>
              <a:rPr lang="ru-RU" sz="1600" dirty="0" err="1"/>
              <a:t>обмеженим</a:t>
            </a:r>
            <a:r>
              <a:rPr lang="ru-RU" sz="1600" dirty="0"/>
              <a:t> </a:t>
            </a:r>
            <a:r>
              <a:rPr lang="ru-RU" sz="1600" dirty="0" err="1"/>
              <a:t>інтерфейсом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дозволяє</a:t>
            </a:r>
            <a:r>
              <a:rPr lang="ru-RU" sz="1600" dirty="0"/>
              <a:t>, </a:t>
            </a:r>
            <a:r>
              <a:rPr lang="ru-RU" sz="1600" dirty="0" err="1"/>
              <a:t>наприклад</a:t>
            </a:r>
            <a:r>
              <a:rPr lang="ru-RU" sz="1600" dirty="0"/>
              <a:t>, </a:t>
            </a:r>
            <a:r>
              <a:rPr lang="ru-RU" sz="1600" dirty="0" err="1"/>
              <a:t>дізнатися</a:t>
            </a:r>
            <a:r>
              <a:rPr lang="ru-RU" sz="1600" dirty="0"/>
              <a:t> дату </a:t>
            </a:r>
            <a:r>
              <a:rPr lang="ru-RU" sz="1600" dirty="0" err="1"/>
              <a:t>виготовлення</a:t>
            </a:r>
            <a:r>
              <a:rPr lang="ru-RU" sz="1600" dirty="0"/>
              <a:t> </a:t>
            </a:r>
            <a:r>
              <a:rPr lang="ru-RU" sz="1600" dirty="0" err="1"/>
              <a:t>або</a:t>
            </a:r>
            <a:r>
              <a:rPr lang="ru-RU" sz="1600" dirty="0"/>
              <a:t> </a:t>
            </a:r>
            <a:r>
              <a:rPr lang="ru-RU" sz="1600" dirty="0" err="1"/>
              <a:t>назва</a:t>
            </a:r>
            <a:r>
              <a:rPr lang="ru-RU" sz="1600" dirty="0"/>
              <a:t> </a:t>
            </a:r>
            <a:r>
              <a:rPr lang="ru-RU" sz="1600" dirty="0" err="1"/>
              <a:t>знімка</a:t>
            </a:r>
            <a:r>
              <a:rPr lang="ru-RU" sz="1600" dirty="0"/>
              <a:t>. Але, з </a:t>
            </a:r>
            <a:r>
              <a:rPr lang="ru-RU" sz="1600" dirty="0" err="1"/>
              <a:t>іншого</a:t>
            </a:r>
            <a:r>
              <a:rPr lang="ru-RU" sz="1600" dirty="0"/>
              <a:t> боку, </a:t>
            </a:r>
            <a:r>
              <a:rPr lang="ru-RU" sz="1600" dirty="0" err="1"/>
              <a:t>знімок</a:t>
            </a:r>
            <a:r>
              <a:rPr lang="ru-RU" sz="1600" dirty="0"/>
              <a:t> повинен бути </a:t>
            </a:r>
            <a:r>
              <a:rPr lang="ru-RU" sz="1600" dirty="0" err="1"/>
              <a:t>відкритий</a:t>
            </a:r>
            <a:r>
              <a:rPr lang="ru-RU" sz="1600" dirty="0"/>
              <a:t> для </a:t>
            </a:r>
            <a:r>
              <a:rPr lang="ru-RU" sz="1600" dirty="0" err="1"/>
              <a:t>свого</a:t>
            </a:r>
            <a:r>
              <a:rPr lang="ru-RU" sz="1600" dirty="0"/>
              <a:t> </a:t>
            </a:r>
            <a:r>
              <a:rPr lang="ru-RU" sz="1600" dirty="0" err="1"/>
              <a:t>творця</a:t>
            </a:r>
            <a:r>
              <a:rPr lang="ru-RU" sz="1600" dirty="0"/>
              <a:t>, </a:t>
            </a:r>
            <a:r>
              <a:rPr lang="ru-RU" sz="1600" dirty="0" err="1"/>
              <a:t>дозволяючи</a:t>
            </a:r>
            <a:r>
              <a:rPr lang="ru-RU" sz="1600" dirty="0"/>
              <a:t> </a:t>
            </a:r>
            <a:r>
              <a:rPr lang="ru-RU" sz="1600" dirty="0" err="1"/>
              <a:t>прочитати</a:t>
            </a:r>
            <a:r>
              <a:rPr lang="ru-RU" sz="1600" dirty="0"/>
              <a:t> і </a:t>
            </a:r>
            <a:r>
              <a:rPr lang="ru-RU" sz="1600" dirty="0" err="1"/>
              <a:t>відновити</a:t>
            </a:r>
            <a:r>
              <a:rPr lang="ru-RU" sz="1600" dirty="0"/>
              <a:t> </a:t>
            </a:r>
            <a:r>
              <a:rPr lang="ru-RU" sz="1600" dirty="0" err="1"/>
              <a:t>його</a:t>
            </a:r>
            <a:r>
              <a:rPr lang="ru-RU" sz="1600" dirty="0"/>
              <a:t> </a:t>
            </a:r>
            <a:r>
              <a:rPr lang="ru-RU" sz="1600" dirty="0" err="1"/>
              <a:t>внутрішній</a:t>
            </a:r>
            <a:r>
              <a:rPr lang="ru-RU" sz="1600" dirty="0"/>
              <a:t> стан.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24462" y="3472248"/>
            <a:ext cx="4819538" cy="230556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Прямоугольник 6"/>
          <p:cNvSpPr/>
          <p:nvPr/>
        </p:nvSpPr>
        <p:spPr>
          <a:xfrm>
            <a:off x="0" y="3257014"/>
            <a:ext cx="4485503" cy="33239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400" dirty="0" smtClean="0"/>
              <a:t>Такая </a:t>
            </a:r>
            <a:r>
              <a:rPr lang="ru-RU" sz="1400" dirty="0"/>
              <a:t>схема </a:t>
            </a:r>
            <a:r>
              <a:rPr lang="ru-RU" sz="1400" dirty="0" err="1"/>
              <a:t>дозволяє</a:t>
            </a:r>
            <a:r>
              <a:rPr lang="ru-RU" sz="1400" dirty="0"/>
              <a:t> </a:t>
            </a:r>
            <a:r>
              <a:rPr lang="ru-RU" sz="1400" dirty="0" err="1"/>
              <a:t>творцям</a:t>
            </a:r>
            <a:r>
              <a:rPr lang="ru-RU" sz="1400" dirty="0"/>
              <a:t> </a:t>
            </a:r>
            <a:r>
              <a:rPr lang="ru-RU" sz="1400" dirty="0" err="1"/>
              <a:t>виробляти</a:t>
            </a:r>
            <a:r>
              <a:rPr lang="ru-RU" sz="1400" dirty="0"/>
              <a:t> </a:t>
            </a:r>
            <a:r>
              <a:rPr lang="ru-RU" sz="1400" dirty="0" err="1"/>
              <a:t>знімки</a:t>
            </a:r>
            <a:r>
              <a:rPr lang="ru-RU" sz="1400" dirty="0"/>
              <a:t> і </a:t>
            </a:r>
            <a:r>
              <a:rPr lang="ru-RU" sz="1400" dirty="0" err="1"/>
              <a:t>віддавати</a:t>
            </a:r>
            <a:r>
              <a:rPr lang="ru-RU" sz="1400" dirty="0"/>
              <a:t> </a:t>
            </a:r>
            <a:r>
              <a:rPr lang="ru-RU" sz="1400" dirty="0" err="1"/>
              <a:t>їх</a:t>
            </a:r>
            <a:r>
              <a:rPr lang="ru-RU" sz="1400" dirty="0"/>
              <a:t> для </a:t>
            </a:r>
            <a:r>
              <a:rPr lang="ru-RU" sz="1400" dirty="0" err="1"/>
              <a:t>зберігання</a:t>
            </a:r>
            <a:r>
              <a:rPr lang="ru-RU" sz="1400" dirty="0"/>
              <a:t> </a:t>
            </a:r>
            <a:r>
              <a:rPr lang="ru-RU" sz="1400" dirty="0" err="1"/>
              <a:t>іншим</a:t>
            </a:r>
            <a:r>
              <a:rPr lang="ru-RU" sz="1400" dirty="0"/>
              <a:t> </a:t>
            </a:r>
            <a:r>
              <a:rPr lang="ru-RU" sz="1400" dirty="0" err="1"/>
              <a:t>об'єктам</a:t>
            </a:r>
            <a:r>
              <a:rPr lang="ru-RU" sz="1400" dirty="0"/>
              <a:t>, </a:t>
            </a:r>
            <a:r>
              <a:rPr lang="ru-RU" sz="1400" dirty="0" err="1"/>
              <a:t>званим</a:t>
            </a:r>
            <a:r>
              <a:rPr lang="ru-RU" sz="1400" dirty="0"/>
              <a:t> </a:t>
            </a:r>
            <a:r>
              <a:rPr lang="ru-RU" sz="1400" dirty="0" err="1"/>
              <a:t>опікунами</a:t>
            </a:r>
            <a:r>
              <a:rPr lang="ru-RU" sz="1400" dirty="0"/>
              <a:t>. </a:t>
            </a:r>
            <a:r>
              <a:rPr lang="ru-RU" sz="1400" dirty="0" err="1"/>
              <a:t>Опікунам</a:t>
            </a:r>
            <a:r>
              <a:rPr lang="ru-RU" sz="1400" dirty="0"/>
              <a:t> буде </a:t>
            </a:r>
            <a:r>
              <a:rPr lang="ru-RU" sz="1400" dirty="0" err="1"/>
              <a:t>доступний</a:t>
            </a:r>
            <a:r>
              <a:rPr lang="ru-RU" sz="1400" dirty="0"/>
              <a:t> </a:t>
            </a:r>
            <a:r>
              <a:rPr lang="ru-RU" sz="1400" dirty="0" err="1"/>
              <a:t>тільки</a:t>
            </a:r>
            <a:r>
              <a:rPr lang="ru-RU" sz="1400" dirty="0"/>
              <a:t> </a:t>
            </a:r>
            <a:r>
              <a:rPr lang="ru-RU" sz="1400" dirty="0" err="1"/>
              <a:t>обмежений</a:t>
            </a:r>
            <a:r>
              <a:rPr lang="ru-RU" sz="1400" dirty="0"/>
              <a:t> </a:t>
            </a:r>
            <a:r>
              <a:rPr lang="ru-RU" sz="1400" dirty="0" err="1"/>
              <a:t>інтерфейс</a:t>
            </a:r>
            <a:r>
              <a:rPr lang="ru-RU" sz="1400" dirty="0"/>
              <a:t> </a:t>
            </a:r>
            <a:r>
              <a:rPr lang="ru-RU" sz="1400" dirty="0" err="1"/>
              <a:t>знімка</a:t>
            </a:r>
            <a:r>
              <a:rPr lang="ru-RU" sz="1400" dirty="0"/>
              <a:t>, тому вони </a:t>
            </a:r>
            <a:r>
              <a:rPr lang="ru-RU" sz="1400" dirty="0" err="1"/>
              <a:t>ніяк</a:t>
            </a:r>
            <a:r>
              <a:rPr lang="ru-RU" sz="1400" dirty="0"/>
              <a:t> не </a:t>
            </a:r>
            <a:r>
              <a:rPr lang="ru-RU" sz="1400" dirty="0" err="1"/>
              <a:t>зможуть</a:t>
            </a:r>
            <a:r>
              <a:rPr lang="ru-RU" sz="1400" dirty="0"/>
              <a:t> </a:t>
            </a:r>
            <a:r>
              <a:rPr lang="ru-RU" sz="1400" dirty="0" err="1"/>
              <a:t>вплинути</a:t>
            </a:r>
            <a:r>
              <a:rPr lang="ru-RU" sz="1400" dirty="0"/>
              <a:t> на «</a:t>
            </a:r>
            <a:r>
              <a:rPr lang="ru-RU" sz="1400" dirty="0" err="1"/>
              <a:t>нутрощі</a:t>
            </a:r>
            <a:r>
              <a:rPr lang="ru-RU" sz="1400" dirty="0"/>
              <a:t>» самого </a:t>
            </a:r>
            <a:r>
              <a:rPr lang="ru-RU" sz="1400" dirty="0" err="1"/>
              <a:t>знімка</a:t>
            </a:r>
            <a:r>
              <a:rPr lang="ru-RU" sz="1400" dirty="0"/>
              <a:t>. У </a:t>
            </a:r>
            <a:r>
              <a:rPr lang="ru-RU" sz="1400" dirty="0" err="1"/>
              <a:t>потрібний</a:t>
            </a:r>
            <a:r>
              <a:rPr lang="ru-RU" sz="1400" dirty="0"/>
              <a:t> момент </a:t>
            </a:r>
            <a:r>
              <a:rPr lang="ru-RU" sz="1400" dirty="0" err="1"/>
              <a:t>опікун</a:t>
            </a:r>
            <a:r>
              <a:rPr lang="ru-RU" sz="1400" dirty="0"/>
              <a:t> </a:t>
            </a:r>
            <a:r>
              <a:rPr lang="ru-RU" sz="1400" dirty="0" err="1"/>
              <a:t>може</a:t>
            </a:r>
            <a:r>
              <a:rPr lang="ru-RU" sz="1400" dirty="0"/>
              <a:t> </a:t>
            </a:r>
            <a:r>
              <a:rPr lang="ru-RU" sz="1400" dirty="0" err="1"/>
              <a:t>попросити</a:t>
            </a:r>
            <a:r>
              <a:rPr lang="ru-RU" sz="1400" dirty="0"/>
              <a:t> </a:t>
            </a:r>
            <a:r>
              <a:rPr lang="ru-RU" sz="1400" dirty="0" err="1"/>
              <a:t>творця</a:t>
            </a:r>
            <a:r>
              <a:rPr lang="ru-RU" sz="1400" dirty="0"/>
              <a:t> </a:t>
            </a:r>
            <a:r>
              <a:rPr lang="ru-RU" sz="1400" dirty="0" err="1"/>
              <a:t>відновити</a:t>
            </a:r>
            <a:r>
              <a:rPr lang="ru-RU" sz="1400" dirty="0"/>
              <a:t> </a:t>
            </a:r>
            <a:r>
              <a:rPr lang="ru-RU" sz="1400" dirty="0" err="1"/>
              <a:t>свій</a:t>
            </a:r>
            <a:r>
              <a:rPr lang="ru-RU" sz="1400" dirty="0"/>
              <a:t> стан, передавши </a:t>
            </a:r>
            <a:r>
              <a:rPr lang="ru-RU" sz="1400" dirty="0" err="1"/>
              <a:t>йому</a:t>
            </a:r>
            <a:r>
              <a:rPr lang="ru-RU" sz="1400" dirty="0"/>
              <a:t> </a:t>
            </a:r>
            <a:r>
              <a:rPr lang="ru-RU" sz="1400" dirty="0" err="1"/>
              <a:t>відповідний</a:t>
            </a:r>
            <a:r>
              <a:rPr lang="ru-RU" sz="1400" dirty="0"/>
              <a:t> </a:t>
            </a:r>
            <a:r>
              <a:rPr lang="ru-RU" sz="1400" dirty="0" err="1"/>
              <a:t>знімок</a:t>
            </a:r>
            <a:r>
              <a:rPr lang="ru-RU" sz="1400" dirty="0"/>
              <a:t>.</a:t>
            </a:r>
          </a:p>
          <a:p>
            <a:r>
              <a:rPr lang="ru-RU" sz="1400" dirty="0" smtClean="0"/>
              <a:t>У </a:t>
            </a:r>
            <a:r>
              <a:rPr lang="ru-RU" sz="1400" dirty="0" err="1"/>
              <a:t>прикладі</a:t>
            </a:r>
            <a:r>
              <a:rPr lang="ru-RU" sz="1400" dirty="0"/>
              <a:t> з редактором </a:t>
            </a:r>
            <a:r>
              <a:rPr lang="ru-RU" sz="1400" dirty="0" err="1"/>
              <a:t>ви</a:t>
            </a:r>
            <a:r>
              <a:rPr lang="ru-RU" sz="1400" dirty="0"/>
              <a:t> можете </a:t>
            </a:r>
            <a:r>
              <a:rPr lang="ru-RU" sz="1400" dirty="0" err="1"/>
              <a:t>зробити</a:t>
            </a:r>
            <a:r>
              <a:rPr lang="ru-RU" sz="1400" dirty="0"/>
              <a:t> </a:t>
            </a:r>
            <a:r>
              <a:rPr lang="ru-RU" sz="1400" dirty="0" err="1"/>
              <a:t>опікуном</a:t>
            </a:r>
            <a:r>
              <a:rPr lang="ru-RU" sz="1400" dirty="0"/>
              <a:t> </a:t>
            </a:r>
            <a:r>
              <a:rPr lang="ru-RU" sz="1400" dirty="0" err="1"/>
              <a:t>окремий</a:t>
            </a:r>
            <a:r>
              <a:rPr lang="ru-RU" sz="1400" dirty="0"/>
              <a:t> </a:t>
            </a:r>
            <a:r>
              <a:rPr lang="ru-RU" sz="1400" dirty="0" err="1"/>
              <a:t>клас</a:t>
            </a:r>
            <a:r>
              <a:rPr lang="ru-RU" sz="1400" dirty="0"/>
              <a:t>, </a:t>
            </a:r>
            <a:r>
              <a:rPr lang="ru-RU" sz="1400" dirty="0" err="1"/>
              <a:t>який</a:t>
            </a:r>
            <a:r>
              <a:rPr lang="ru-RU" sz="1400" dirty="0"/>
              <a:t> буде </a:t>
            </a:r>
            <a:r>
              <a:rPr lang="ru-RU" sz="1400" dirty="0" err="1"/>
              <a:t>зберігати</a:t>
            </a:r>
            <a:r>
              <a:rPr lang="ru-RU" sz="1400" dirty="0"/>
              <a:t> список </a:t>
            </a:r>
            <a:r>
              <a:rPr lang="ru-RU" sz="1400" dirty="0" err="1"/>
              <a:t>виконаних</a:t>
            </a:r>
            <a:r>
              <a:rPr lang="ru-RU" sz="1400" dirty="0"/>
              <a:t> </a:t>
            </a:r>
            <a:r>
              <a:rPr lang="ru-RU" sz="1400" dirty="0" err="1"/>
              <a:t>операцій</a:t>
            </a:r>
            <a:r>
              <a:rPr lang="ru-RU" sz="1400" dirty="0"/>
              <a:t>. </a:t>
            </a:r>
            <a:r>
              <a:rPr lang="ru-RU" sz="1400" dirty="0" err="1"/>
              <a:t>Обмежений</a:t>
            </a:r>
            <a:r>
              <a:rPr lang="ru-RU" sz="1400" dirty="0"/>
              <a:t> </a:t>
            </a:r>
            <a:r>
              <a:rPr lang="ru-RU" sz="1400" dirty="0" err="1"/>
              <a:t>інтерфейс</a:t>
            </a:r>
            <a:r>
              <a:rPr lang="ru-RU" sz="1400" dirty="0"/>
              <a:t> </a:t>
            </a:r>
            <a:r>
              <a:rPr lang="ru-RU" sz="1400" dirty="0" err="1"/>
              <a:t>знімків</a:t>
            </a:r>
            <a:r>
              <a:rPr lang="ru-RU" sz="1400" dirty="0"/>
              <a:t> дозволить </a:t>
            </a:r>
            <a:r>
              <a:rPr lang="ru-RU" sz="1400" dirty="0" err="1"/>
              <a:t>демонструвати</a:t>
            </a:r>
            <a:r>
              <a:rPr lang="ru-RU" sz="1400" dirty="0"/>
              <a:t> </a:t>
            </a:r>
            <a:r>
              <a:rPr lang="ru-RU" sz="1400" dirty="0" err="1"/>
              <a:t>користувачеві</a:t>
            </a:r>
            <a:r>
              <a:rPr lang="ru-RU" sz="1400" dirty="0"/>
              <a:t> </a:t>
            </a:r>
            <a:r>
              <a:rPr lang="ru-RU" sz="1400" dirty="0" err="1"/>
              <a:t>гарний</a:t>
            </a:r>
            <a:r>
              <a:rPr lang="ru-RU" sz="1400" dirty="0"/>
              <a:t> список з </a:t>
            </a:r>
            <a:r>
              <a:rPr lang="ru-RU" sz="1400" dirty="0" err="1"/>
              <a:t>назвами</a:t>
            </a:r>
            <a:r>
              <a:rPr lang="ru-RU" sz="1400" dirty="0"/>
              <a:t> і датами </a:t>
            </a:r>
            <a:r>
              <a:rPr lang="ru-RU" sz="1400" dirty="0" err="1"/>
              <a:t>виконаних</a:t>
            </a:r>
            <a:r>
              <a:rPr lang="ru-RU" sz="1400" dirty="0"/>
              <a:t> </a:t>
            </a:r>
            <a:r>
              <a:rPr lang="ru-RU" sz="1400" dirty="0" err="1"/>
              <a:t>операцій</a:t>
            </a:r>
            <a:r>
              <a:rPr lang="ru-RU" sz="1400" dirty="0"/>
              <a:t>. А коли </a:t>
            </a:r>
            <a:r>
              <a:rPr lang="ru-RU" sz="1400" dirty="0" err="1"/>
              <a:t>користувач</a:t>
            </a:r>
            <a:r>
              <a:rPr lang="ru-RU" sz="1400" dirty="0"/>
              <a:t> </a:t>
            </a:r>
            <a:r>
              <a:rPr lang="ru-RU" sz="1400" dirty="0" err="1"/>
              <a:t>вирішить</a:t>
            </a:r>
            <a:r>
              <a:rPr lang="ru-RU" sz="1400" dirty="0"/>
              <a:t> </a:t>
            </a:r>
            <a:r>
              <a:rPr lang="ru-RU" sz="1400" dirty="0" err="1"/>
              <a:t>відкотити</a:t>
            </a:r>
            <a:r>
              <a:rPr lang="ru-RU" sz="1400" dirty="0"/>
              <a:t> </a:t>
            </a:r>
            <a:r>
              <a:rPr lang="ru-RU" sz="1400" dirty="0" err="1"/>
              <a:t>операцію</a:t>
            </a:r>
            <a:r>
              <a:rPr lang="ru-RU" sz="1400" dirty="0"/>
              <a:t>, </a:t>
            </a:r>
            <a:r>
              <a:rPr lang="ru-RU" sz="1400" dirty="0" err="1"/>
              <a:t>клас</a:t>
            </a:r>
            <a:r>
              <a:rPr lang="ru-RU" sz="1400" dirty="0"/>
              <a:t> </a:t>
            </a:r>
            <a:r>
              <a:rPr lang="ru-RU" sz="1400" dirty="0" err="1"/>
              <a:t>історії</a:t>
            </a:r>
            <a:r>
              <a:rPr lang="ru-RU" sz="1400" dirty="0"/>
              <a:t> </a:t>
            </a:r>
            <a:r>
              <a:rPr lang="ru-RU" sz="1400" dirty="0" err="1"/>
              <a:t>візьме</a:t>
            </a:r>
            <a:r>
              <a:rPr lang="ru-RU" sz="1400" dirty="0"/>
              <a:t> </a:t>
            </a:r>
            <a:r>
              <a:rPr lang="ru-RU" sz="1400" dirty="0" err="1"/>
              <a:t>останній</a:t>
            </a:r>
            <a:r>
              <a:rPr lang="ru-RU" sz="1400" dirty="0"/>
              <a:t> </a:t>
            </a:r>
            <a:r>
              <a:rPr lang="ru-RU" sz="1400" dirty="0" err="1"/>
              <a:t>знімок</a:t>
            </a:r>
            <a:r>
              <a:rPr lang="ru-RU" sz="1400" dirty="0"/>
              <a:t> з стека і </a:t>
            </a:r>
            <a:r>
              <a:rPr lang="ru-RU" sz="1400" dirty="0" err="1"/>
              <a:t>відправить</a:t>
            </a:r>
            <a:r>
              <a:rPr lang="ru-RU" sz="1400" dirty="0"/>
              <a:t> </a:t>
            </a:r>
            <a:r>
              <a:rPr lang="ru-RU" sz="1400" dirty="0" err="1"/>
              <a:t>його</a:t>
            </a:r>
            <a:r>
              <a:rPr lang="ru-RU" sz="1400" dirty="0"/>
              <a:t> </a:t>
            </a:r>
            <a:r>
              <a:rPr lang="ru-RU" sz="1400" dirty="0" err="1"/>
              <a:t>об'єкту</a:t>
            </a:r>
            <a:r>
              <a:rPr lang="ru-RU" sz="1400" dirty="0"/>
              <a:t> редактор для </a:t>
            </a:r>
            <a:r>
              <a:rPr lang="ru-RU" sz="1400" dirty="0" err="1"/>
              <a:t>відновлення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9136218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Знімок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Структура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19500" y="1087652"/>
            <a:ext cx="5524500" cy="29527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1087652"/>
            <a:ext cx="36195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1.Творець </a:t>
            </a:r>
            <a:r>
              <a:rPr lang="ru-RU" sz="1600" dirty="0" err="1"/>
              <a:t>може</a:t>
            </a:r>
            <a:r>
              <a:rPr lang="ru-RU" sz="1600" dirty="0"/>
              <a:t> </a:t>
            </a:r>
            <a:r>
              <a:rPr lang="ru-RU" sz="1600" dirty="0" err="1"/>
              <a:t>виробляти</a:t>
            </a:r>
            <a:r>
              <a:rPr lang="ru-RU" sz="1600" dirty="0"/>
              <a:t> </a:t>
            </a:r>
            <a:r>
              <a:rPr lang="ru-RU" sz="1600" dirty="0" err="1"/>
              <a:t>знімки</a:t>
            </a:r>
            <a:r>
              <a:rPr lang="ru-RU" sz="1600" dirty="0"/>
              <a:t> </a:t>
            </a:r>
            <a:r>
              <a:rPr lang="ru-RU" sz="1600" dirty="0" err="1"/>
              <a:t>свого</a:t>
            </a:r>
            <a:r>
              <a:rPr lang="ru-RU" sz="1600" dirty="0"/>
              <a:t> стану, а </a:t>
            </a:r>
            <a:r>
              <a:rPr lang="ru-RU" sz="1600" dirty="0" err="1"/>
              <a:t>також</a:t>
            </a:r>
            <a:r>
              <a:rPr lang="ru-RU" sz="1600" dirty="0"/>
              <a:t> </a:t>
            </a:r>
            <a:r>
              <a:rPr lang="ru-RU" sz="1600" dirty="0" err="1"/>
              <a:t>відтворювати</a:t>
            </a:r>
            <a:r>
              <a:rPr lang="ru-RU" sz="1600" dirty="0"/>
              <a:t> </a:t>
            </a:r>
            <a:r>
              <a:rPr lang="ru-RU" sz="1600" dirty="0" err="1"/>
              <a:t>минуле</a:t>
            </a:r>
            <a:r>
              <a:rPr lang="ru-RU" sz="1600" dirty="0"/>
              <a:t> стан, </a:t>
            </a:r>
            <a:r>
              <a:rPr lang="ru-RU" sz="1600" dirty="0" err="1"/>
              <a:t>якщо</a:t>
            </a:r>
            <a:r>
              <a:rPr lang="ru-RU" sz="1600" dirty="0"/>
              <a:t> подати в </a:t>
            </a:r>
            <a:r>
              <a:rPr lang="ru-RU" sz="1600" dirty="0" err="1"/>
              <a:t>нього</a:t>
            </a:r>
            <a:r>
              <a:rPr lang="ru-RU" sz="1600" dirty="0"/>
              <a:t> </a:t>
            </a:r>
            <a:r>
              <a:rPr lang="ru-RU" sz="1600" dirty="0" err="1"/>
              <a:t>готовий</a:t>
            </a:r>
            <a:r>
              <a:rPr lang="ru-RU" sz="1600" dirty="0"/>
              <a:t> </a:t>
            </a:r>
            <a:r>
              <a:rPr lang="ru-RU" sz="1600" dirty="0" err="1"/>
              <a:t>знімок</a:t>
            </a:r>
            <a:r>
              <a:rPr lang="ru-RU" sz="1600" dirty="0"/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2433420"/>
            <a:ext cx="69939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2. </a:t>
            </a:r>
            <a:r>
              <a:rPr lang="ru-RU" sz="1600" dirty="0" err="1" smtClean="0"/>
              <a:t>Знімок</a:t>
            </a:r>
            <a:r>
              <a:rPr lang="ru-RU" sz="1600" dirty="0" smtClean="0"/>
              <a:t> </a:t>
            </a:r>
            <a:r>
              <a:rPr lang="ru-RU" sz="1600" dirty="0"/>
              <a:t>- </a:t>
            </a:r>
            <a:r>
              <a:rPr lang="ru-RU" sz="1600" dirty="0" err="1"/>
              <a:t>це</a:t>
            </a:r>
            <a:r>
              <a:rPr lang="ru-RU" sz="1600" dirty="0"/>
              <a:t> </a:t>
            </a:r>
            <a:r>
              <a:rPr lang="ru-RU" sz="1600" dirty="0" err="1"/>
              <a:t>простий</a:t>
            </a:r>
            <a:r>
              <a:rPr lang="ru-RU" sz="1600" dirty="0"/>
              <a:t> </a:t>
            </a:r>
            <a:r>
              <a:rPr lang="ru-RU" sz="1600" dirty="0" err="1"/>
              <a:t>об'єкт</a:t>
            </a:r>
            <a:r>
              <a:rPr lang="ru-RU" sz="1600" dirty="0"/>
              <a:t> </a:t>
            </a:r>
            <a:r>
              <a:rPr lang="ru-RU" sz="1600" dirty="0" err="1"/>
              <a:t>даних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містить</a:t>
            </a:r>
            <a:r>
              <a:rPr lang="ru-RU" sz="1600" dirty="0"/>
              <a:t> стан </a:t>
            </a:r>
            <a:r>
              <a:rPr lang="ru-RU" sz="1600" dirty="0" err="1"/>
              <a:t>творця</a:t>
            </a:r>
            <a:r>
              <a:rPr lang="ru-RU" sz="1600" dirty="0"/>
              <a:t>. </a:t>
            </a:r>
            <a:r>
              <a:rPr lang="ru-RU" sz="1600" dirty="0" err="1"/>
              <a:t>Надійніше</a:t>
            </a:r>
            <a:r>
              <a:rPr lang="ru-RU" sz="1600" dirty="0"/>
              <a:t> </a:t>
            </a:r>
            <a:r>
              <a:rPr lang="ru-RU" sz="1600" dirty="0" err="1"/>
              <a:t>всього</a:t>
            </a:r>
            <a:r>
              <a:rPr lang="ru-RU" sz="1600" dirty="0"/>
              <a:t> </a:t>
            </a:r>
            <a:r>
              <a:rPr lang="ru-RU" sz="1600" dirty="0" err="1"/>
              <a:t>зробити</a:t>
            </a:r>
            <a:r>
              <a:rPr lang="ru-RU" sz="1600" dirty="0"/>
              <a:t> </a:t>
            </a:r>
            <a:r>
              <a:rPr lang="ru-RU" sz="1600" dirty="0" err="1"/>
              <a:t>об'єкти</a:t>
            </a:r>
            <a:r>
              <a:rPr lang="ru-RU" sz="1600" dirty="0"/>
              <a:t> </a:t>
            </a:r>
            <a:r>
              <a:rPr lang="ru-RU" sz="1600" dirty="0" err="1"/>
              <a:t>знімків</a:t>
            </a:r>
            <a:r>
              <a:rPr lang="ru-RU" sz="1600" dirty="0"/>
              <a:t> </a:t>
            </a:r>
            <a:r>
              <a:rPr lang="ru-RU" sz="1600" dirty="0" err="1"/>
              <a:t>незмінними</a:t>
            </a:r>
            <a:r>
              <a:rPr lang="ru-RU" sz="1600" dirty="0"/>
              <a:t>, </a:t>
            </a:r>
            <a:r>
              <a:rPr lang="ru-RU" sz="1600" dirty="0" err="1"/>
              <a:t>передаючи</a:t>
            </a:r>
            <a:r>
              <a:rPr lang="ru-RU" sz="1600" dirty="0"/>
              <a:t> в них стан </a:t>
            </a:r>
            <a:r>
              <a:rPr lang="ru-RU" sz="1600" dirty="0" err="1"/>
              <a:t>тільки</a:t>
            </a:r>
            <a:r>
              <a:rPr lang="ru-RU" sz="1600" dirty="0"/>
              <a:t> через конструктор.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97707" y="3389117"/>
            <a:ext cx="69321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3. </a:t>
            </a:r>
            <a:r>
              <a:rPr lang="ru-RU" sz="1600" dirty="0" err="1" smtClean="0"/>
              <a:t>Опікун</a:t>
            </a:r>
            <a:r>
              <a:rPr lang="ru-RU" sz="1600" dirty="0" smtClean="0"/>
              <a:t> </a:t>
            </a:r>
            <a:r>
              <a:rPr lang="ru-RU" sz="1600" dirty="0"/>
              <a:t>повинен знати, коли </a:t>
            </a:r>
            <a:r>
              <a:rPr lang="ru-RU" sz="1600" dirty="0" err="1"/>
              <a:t>робити</a:t>
            </a:r>
            <a:r>
              <a:rPr lang="ru-RU" sz="1600" dirty="0"/>
              <a:t> </a:t>
            </a:r>
            <a:r>
              <a:rPr lang="ru-RU" sz="1600" dirty="0" err="1"/>
              <a:t>знімок</a:t>
            </a:r>
            <a:r>
              <a:rPr lang="ru-RU" sz="1600" dirty="0"/>
              <a:t> </a:t>
            </a:r>
            <a:r>
              <a:rPr lang="ru-RU" sz="1600" dirty="0" err="1"/>
              <a:t>творця</a:t>
            </a:r>
            <a:r>
              <a:rPr lang="ru-RU" sz="1600" dirty="0"/>
              <a:t> і коли </a:t>
            </a:r>
            <a:r>
              <a:rPr lang="ru-RU" sz="1600" dirty="0" err="1"/>
              <a:t>його</a:t>
            </a:r>
            <a:r>
              <a:rPr lang="ru-RU" sz="1600" dirty="0"/>
              <a:t> </a:t>
            </a:r>
            <a:r>
              <a:rPr lang="ru-RU" sz="1600" dirty="0" err="1"/>
              <a:t>потрібно</a:t>
            </a:r>
            <a:r>
              <a:rPr lang="ru-RU" sz="1600" dirty="0"/>
              <a:t> </a:t>
            </a:r>
            <a:r>
              <a:rPr lang="ru-RU" sz="1600" dirty="0" err="1"/>
              <a:t>відновлювати</a:t>
            </a:r>
            <a:r>
              <a:rPr lang="ru-RU" sz="1600" dirty="0"/>
              <a:t>.</a:t>
            </a:r>
          </a:p>
          <a:p>
            <a:r>
              <a:rPr lang="ru-RU" sz="1600" dirty="0" err="1" smtClean="0"/>
              <a:t>Опікун</a:t>
            </a:r>
            <a:r>
              <a:rPr lang="ru-RU" sz="1600" dirty="0" smtClean="0"/>
              <a:t> </a:t>
            </a:r>
            <a:r>
              <a:rPr lang="ru-RU" sz="1600" dirty="0" err="1"/>
              <a:t>може</a:t>
            </a:r>
            <a:r>
              <a:rPr lang="ru-RU" sz="1600" dirty="0"/>
              <a:t> </a:t>
            </a:r>
            <a:r>
              <a:rPr lang="ru-RU" sz="1600" dirty="0" err="1"/>
              <a:t>зберігати</a:t>
            </a:r>
            <a:r>
              <a:rPr lang="ru-RU" sz="1600" dirty="0"/>
              <a:t> </a:t>
            </a:r>
            <a:r>
              <a:rPr lang="ru-RU" sz="1600" dirty="0" err="1"/>
              <a:t>історію</a:t>
            </a:r>
            <a:r>
              <a:rPr lang="ru-RU" sz="1600" dirty="0"/>
              <a:t> </a:t>
            </a:r>
            <a:r>
              <a:rPr lang="ru-RU" sz="1600" dirty="0" err="1"/>
              <a:t>минулих</a:t>
            </a:r>
            <a:r>
              <a:rPr lang="ru-RU" sz="1600" dirty="0"/>
              <a:t> </a:t>
            </a:r>
            <a:r>
              <a:rPr lang="ru-RU" sz="1600" dirty="0" err="1"/>
              <a:t>станів</a:t>
            </a:r>
            <a:r>
              <a:rPr lang="ru-RU" sz="1600" dirty="0"/>
              <a:t> </a:t>
            </a:r>
            <a:r>
              <a:rPr lang="ru-RU" sz="1600" dirty="0" err="1"/>
              <a:t>творця</a:t>
            </a:r>
            <a:r>
              <a:rPr lang="ru-RU" sz="1600" dirty="0"/>
              <a:t> у </a:t>
            </a:r>
            <a:r>
              <a:rPr lang="ru-RU" sz="1600" dirty="0" err="1"/>
              <a:t>вигляді</a:t>
            </a:r>
            <a:r>
              <a:rPr lang="ru-RU" sz="1600" dirty="0"/>
              <a:t> стека </a:t>
            </a:r>
            <a:r>
              <a:rPr lang="ru-RU" sz="1600" dirty="0" err="1"/>
              <a:t>зі</a:t>
            </a:r>
            <a:r>
              <a:rPr lang="ru-RU" sz="1600" dirty="0"/>
              <a:t> </a:t>
            </a:r>
            <a:r>
              <a:rPr lang="ru-RU" sz="1600" dirty="0" err="1"/>
              <a:t>знімків</a:t>
            </a:r>
            <a:r>
              <a:rPr lang="ru-RU" sz="1600" dirty="0"/>
              <a:t>. Коли </a:t>
            </a:r>
            <a:r>
              <a:rPr lang="ru-RU" sz="1600" dirty="0" err="1"/>
              <a:t>знадобиться</a:t>
            </a:r>
            <a:r>
              <a:rPr lang="ru-RU" sz="1600" dirty="0"/>
              <a:t> </a:t>
            </a:r>
            <a:r>
              <a:rPr lang="ru-RU" sz="1600" dirty="0" err="1"/>
              <a:t>скасувати</a:t>
            </a:r>
            <a:r>
              <a:rPr lang="ru-RU" sz="1600" dirty="0"/>
              <a:t> </a:t>
            </a:r>
            <a:r>
              <a:rPr lang="ru-RU" sz="1600" dirty="0" err="1"/>
              <a:t>виконану</a:t>
            </a:r>
            <a:r>
              <a:rPr lang="ru-RU" sz="1600" dirty="0"/>
              <a:t> </a:t>
            </a:r>
            <a:r>
              <a:rPr lang="ru-RU" sz="1600" dirty="0" err="1"/>
              <a:t>операцію</a:t>
            </a:r>
            <a:r>
              <a:rPr lang="ru-RU" sz="1600" dirty="0"/>
              <a:t>, </a:t>
            </a:r>
            <a:r>
              <a:rPr lang="ru-RU" sz="1600" dirty="0" err="1"/>
              <a:t>він</a:t>
            </a:r>
            <a:r>
              <a:rPr lang="ru-RU" sz="1600" dirty="0"/>
              <a:t> </a:t>
            </a:r>
            <a:r>
              <a:rPr lang="ru-RU" sz="1600" dirty="0" err="1"/>
              <a:t>візьме</a:t>
            </a:r>
            <a:r>
              <a:rPr lang="ru-RU" sz="1600" dirty="0"/>
              <a:t> «</a:t>
            </a:r>
            <a:r>
              <a:rPr lang="ru-RU" sz="1600" dirty="0" err="1"/>
              <a:t>верхній</a:t>
            </a:r>
            <a:r>
              <a:rPr lang="ru-RU" sz="1600" dirty="0"/>
              <a:t>» </a:t>
            </a:r>
            <a:r>
              <a:rPr lang="ru-RU" sz="1600" dirty="0" err="1"/>
              <a:t>знімок</a:t>
            </a:r>
            <a:r>
              <a:rPr lang="ru-RU" sz="1600" dirty="0"/>
              <a:t> з стека і </a:t>
            </a:r>
            <a:r>
              <a:rPr lang="ru-RU" sz="1600" dirty="0" err="1"/>
              <a:t>передасть</a:t>
            </a:r>
            <a:r>
              <a:rPr lang="ru-RU" sz="1600" dirty="0"/>
              <a:t> </a:t>
            </a:r>
            <a:r>
              <a:rPr lang="ru-RU" sz="1600" dirty="0" err="1"/>
              <a:t>його</a:t>
            </a:r>
            <a:r>
              <a:rPr lang="ru-RU" sz="1600" dirty="0"/>
              <a:t> </a:t>
            </a:r>
            <a:r>
              <a:rPr lang="ru-RU" sz="1600" dirty="0" err="1"/>
              <a:t>творцеві</a:t>
            </a:r>
            <a:r>
              <a:rPr lang="ru-RU" sz="1600" dirty="0"/>
              <a:t> для </a:t>
            </a:r>
            <a:r>
              <a:rPr lang="ru-RU" sz="1600" dirty="0" err="1"/>
              <a:t>відновлення</a:t>
            </a:r>
            <a:r>
              <a:rPr lang="ru-RU" sz="1600" dirty="0"/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97707" y="4885822"/>
            <a:ext cx="87980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4. У </a:t>
            </a:r>
            <a:r>
              <a:rPr lang="ru-RU" sz="1600" dirty="0" err="1"/>
              <a:t>даній</a:t>
            </a:r>
            <a:r>
              <a:rPr lang="ru-RU" sz="1600" dirty="0"/>
              <a:t> </a:t>
            </a:r>
            <a:r>
              <a:rPr lang="ru-RU" sz="1600" dirty="0" err="1"/>
              <a:t>реалізації</a:t>
            </a:r>
            <a:r>
              <a:rPr lang="ru-RU" sz="1600" dirty="0"/>
              <a:t> </a:t>
            </a:r>
            <a:r>
              <a:rPr lang="ru-RU" sz="1600" dirty="0" err="1"/>
              <a:t>знімок</a:t>
            </a:r>
            <a:r>
              <a:rPr lang="ru-RU" sz="1600" dirty="0"/>
              <a:t> - </a:t>
            </a:r>
            <a:r>
              <a:rPr lang="ru-RU" sz="1600" dirty="0" err="1"/>
              <a:t>це</a:t>
            </a:r>
            <a:r>
              <a:rPr lang="ru-RU" sz="1600" dirty="0"/>
              <a:t> </a:t>
            </a:r>
            <a:r>
              <a:rPr lang="ru-RU" sz="1600" dirty="0" err="1"/>
              <a:t>внутрішній</a:t>
            </a:r>
            <a:r>
              <a:rPr lang="ru-RU" sz="1600" dirty="0"/>
              <a:t> </a:t>
            </a:r>
            <a:r>
              <a:rPr lang="ru-RU" sz="1600" dirty="0" err="1"/>
              <a:t>клас</a:t>
            </a:r>
            <a:r>
              <a:rPr lang="ru-RU" sz="1600" dirty="0"/>
              <a:t> по </a:t>
            </a:r>
            <a:r>
              <a:rPr lang="ru-RU" sz="1600" dirty="0" err="1"/>
              <a:t>відношенню</a:t>
            </a:r>
            <a:r>
              <a:rPr lang="ru-RU" sz="1600" dirty="0"/>
              <a:t> до </a:t>
            </a:r>
            <a:r>
              <a:rPr lang="ru-RU" sz="1600" dirty="0" err="1"/>
              <a:t>класу</a:t>
            </a:r>
            <a:r>
              <a:rPr lang="ru-RU" sz="1600" dirty="0"/>
              <a:t> </a:t>
            </a:r>
            <a:r>
              <a:rPr lang="ru-RU" sz="1600" dirty="0" err="1"/>
              <a:t>творця</a:t>
            </a:r>
            <a:r>
              <a:rPr lang="ru-RU" sz="1600" dirty="0"/>
              <a:t>. </a:t>
            </a:r>
            <a:r>
              <a:rPr lang="ru-RU" sz="1600" dirty="0" err="1"/>
              <a:t>Саме</a:t>
            </a:r>
            <a:r>
              <a:rPr lang="ru-RU" sz="1600" dirty="0"/>
              <a:t> тому </a:t>
            </a:r>
            <a:r>
              <a:rPr lang="ru-RU" sz="1600" dirty="0" err="1"/>
              <a:t>він</a:t>
            </a:r>
            <a:r>
              <a:rPr lang="ru-RU" sz="1600" dirty="0"/>
              <a:t> </a:t>
            </a:r>
            <a:r>
              <a:rPr lang="ru-RU" sz="1600" dirty="0" err="1"/>
              <a:t>має</a:t>
            </a:r>
            <a:r>
              <a:rPr lang="ru-RU" sz="1600" dirty="0"/>
              <a:t> </a:t>
            </a:r>
            <a:r>
              <a:rPr lang="ru-RU" sz="1600" dirty="0" err="1"/>
              <a:t>повний</a:t>
            </a:r>
            <a:r>
              <a:rPr lang="ru-RU" sz="1600" dirty="0"/>
              <a:t> доступ до </a:t>
            </a:r>
            <a:r>
              <a:rPr lang="ru-RU" sz="1600" dirty="0" err="1"/>
              <a:t>полів</a:t>
            </a:r>
            <a:r>
              <a:rPr lang="ru-RU" sz="1600" dirty="0"/>
              <a:t> і </a:t>
            </a:r>
            <a:r>
              <a:rPr lang="ru-RU" sz="1600" dirty="0" err="1"/>
              <a:t>методів</a:t>
            </a:r>
            <a:r>
              <a:rPr lang="ru-RU" sz="1600" dirty="0"/>
              <a:t> </a:t>
            </a:r>
            <a:r>
              <a:rPr lang="ru-RU" sz="1600" dirty="0" err="1"/>
              <a:t>творця</a:t>
            </a:r>
            <a:r>
              <a:rPr lang="ru-RU" sz="1600" dirty="0"/>
              <a:t>, </a:t>
            </a:r>
            <a:r>
              <a:rPr lang="ru-RU" sz="1600" dirty="0" err="1"/>
              <a:t>навіть</a:t>
            </a:r>
            <a:r>
              <a:rPr lang="ru-RU" sz="1600" dirty="0"/>
              <a:t> </a:t>
            </a:r>
            <a:r>
              <a:rPr lang="ru-RU" sz="1600" dirty="0" err="1"/>
              <a:t>приватним</a:t>
            </a:r>
            <a:r>
              <a:rPr lang="ru-RU" sz="1600" dirty="0"/>
              <a:t>. З </a:t>
            </a:r>
            <a:r>
              <a:rPr lang="ru-RU" sz="1600" dirty="0" err="1"/>
              <a:t>іншого</a:t>
            </a:r>
            <a:r>
              <a:rPr lang="ru-RU" sz="1600" dirty="0"/>
              <a:t> боку, </a:t>
            </a:r>
            <a:r>
              <a:rPr lang="ru-RU" sz="1600" dirty="0" err="1"/>
              <a:t>опікун</a:t>
            </a:r>
            <a:r>
              <a:rPr lang="ru-RU" sz="1600" dirty="0"/>
              <a:t> не </a:t>
            </a:r>
            <a:r>
              <a:rPr lang="ru-RU" sz="1600" dirty="0" err="1"/>
              <a:t>має</a:t>
            </a:r>
            <a:r>
              <a:rPr lang="ru-RU" sz="1600" dirty="0"/>
              <a:t> доступу </a:t>
            </a:r>
            <a:r>
              <a:rPr lang="ru-RU" sz="1600" dirty="0" err="1"/>
              <a:t>ні</a:t>
            </a:r>
            <a:r>
              <a:rPr lang="ru-RU" sz="1600" dirty="0"/>
              <a:t> до стану, </a:t>
            </a:r>
            <a:r>
              <a:rPr lang="ru-RU" sz="1600" dirty="0" err="1"/>
              <a:t>ні</a:t>
            </a:r>
            <a:r>
              <a:rPr lang="ru-RU" sz="1600" dirty="0"/>
              <a:t> до </a:t>
            </a:r>
            <a:r>
              <a:rPr lang="ru-RU" sz="1600" dirty="0" err="1"/>
              <a:t>методів</a:t>
            </a:r>
            <a:r>
              <a:rPr lang="ru-RU" sz="1600" dirty="0"/>
              <a:t> </a:t>
            </a:r>
            <a:r>
              <a:rPr lang="ru-RU" sz="1600" dirty="0" err="1"/>
              <a:t>знімків</a:t>
            </a:r>
            <a:r>
              <a:rPr lang="ru-RU" sz="1600" dirty="0"/>
              <a:t> і </a:t>
            </a:r>
            <a:r>
              <a:rPr lang="ru-RU" sz="1600" dirty="0" err="1"/>
              <a:t>може</a:t>
            </a:r>
            <a:r>
              <a:rPr lang="ru-RU" sz="1600" dirty="0"/>
              <a:t> </a:t>
            </a:r>
            <a:r>
              <a:rPr lang="ru-RU" sz="1600" dirty="0" err="1"/>
              <a:t>лише</a:t>
            </a:r>
            <a:r>
              <a:rPr lang="ru-RU" sz="1600" dirty="0"/>
              <a:t> </a:t>
            </a:r>
            <a:r>
              <a:rPr lang="ru-RU" sz="1600" dirty="0" err="1"/>
              <a:t>зберігати</a:t>
            </a:r>
            <a:r>
              <a:rPr lang="ru-RU" sz="1600" dirty="0"/>
              <a:t> </a:t>
            </a:r>
            <a:r>
              <a:rPr lang="ru-RU" sz="1600" dirty="0" err="1"/>
              <a:t>посилання</a:t>
            </a:r>
            <a:r>
              <a:rPr lang="ru-RU" sz="1600" dirty="0"/>
              <a:t> на </a:t>
            </a:r>
            <a:r>
              <a:rPr lang="ru-RU" sz="1600" dirty="0" err="1"/>
              <a:t>ці</a:t>
            </a:r>
            <a:r>
              <a:rPr lang="ru-RU" sz="1600" dirty="0"/>
              <a:t> </a:t>
            </a:r>
            <a:r>
              <a:rPr lang="ru-RU" sz="1600" dirty="0" err="1"/>
              <a:t>об'єкти</a:t>
            </a:r>
            <a:r>
              <a:rPr lang="ru-RU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79061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Знімок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Структура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0" y="983650"/>
            <a:ext cx="5334000" cy="333375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23567" y="983650"/>
            <a:ext cx="57088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CC"/>
                </a:solidFill>
              </a:rPr>
              <a:t>Реалізація</a:t>
            </a:r>
            <a:r>
              <a:rPr lang="ru-RU" dirty="0">
                <a:solidFill>
                  <a:srgbClr val="0000CC"/>
                </a:solidFill>
              </a:rPr>
              <a:t> з </a:t>
            </a:r>
            <a:r>
              <a:rPr lang="ru-RU" dirty="0" err="1">
                <a:solidFill>
                  <a:srgbClr val="0000CC"/>
                </a:solidFill>
              </a:rPr>
              <a:t>порожнім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проміжним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інтерфейсом</a:t>
            </a:r>
            <a:endParaRPr lang="ru-RU" dirty="0">
              <a:solidFill>
                <a:srgbClr val="0000CC"/>
              </a:solidFill>
            </a:endParaRPr>
          </a:p>
          <a:p>
            <a:r>
              <a:rPr lang="ru-RU" dirty="0" err="1">
                <a:solidFill>
                  <a:srgbClr val="0000CC"/>
                </a:solidFill>
              </a:rPr>
              <a:t>Підходить</a:t>
            </a:r>
            <a:r>
              <a:rPr lang="ru-RU" dirty="0">
                <a:solidFill>
                  <a:srgbClr val="0000CC"/>
                </a:solidFill>
              </a:rPr>
              <a:t> для </a:t>
            </a:r>
            <a:r>
              <a:rPr lang="ru-RU" dirty="0" err="1">
                <a:solidFill>
                  <a:srgbClr val="0000CC"/>
                </a:solidFill>
              </a:rPr>
              <a:t>мов</a:t>
            </a:r>
            <a:r>
              <a:rPr lang="ru-RU" dirty="0">
                <a:solidFill>
                  <a:srgbClr val="0000CC"/>
                </a:solidFill>
              </a:rPr>
              <a:t>, </a:t>
            </a:r>
            <a:r>
              <a:rPr lang="ru-RU" dirty="0" err="1">
                <a:solidFill>
                  <a:srgbClr val="0000CC"/>
                </a:solidFill>
              </a:rPr>
              <a:t>які</a:t>
            </a:r>
            <a:r>
              <a:rPr lang="ru-RU" dirty="0">
                <a:solidFill>
                  <a:srgbClr val="0000CC"/>
                </a:solidFill>
              </a:rPr>
              <a:t> не </a:t>
            </a:r>
            <a:r>
              <a:rPr lang="ru-RU" dirty="0" err="1">
                <a:solidFill>
                  <a:srgbClr val="0000CC"/>
                </a:solidFill>
              </a:rPr>
              <a:t>мають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механізму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вкладених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класів</a:t>
            </a:r>
            <a:r>
              <a:rPr lang="ru-RU" dirty="0">
                <a:solidFill>
                  <a:srgbClr val="0000CC"/>
                </a:solidFill>
              </a:rPr>
              <a:t> (</a:t>
            </a:r>
            <a:r>
              <a:rPr lang="ru-RU" dirty="0" err="1">
                <a:solidFill>
                  <a:srgbClr val="0000CC"/>
                </a:solidFill>
              </a:rPr>
              <a:t>наприклад</a:t>
            </a:r>
            <a:r>
              <a:rPr lang="ru-RU" dirty="0">
                <a:solidFill>
                  <a:srgbClr val="0000CC"/>
                </a:solidFill>
              </a:rPr>
              <a:t>, PHP).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23567" y="2286075"/>
            <a:ext cx="36864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1. У </a:t>
            </a:r>
            <a:r>
              <a:rPr lang="ru-RU" dirty="0" err="1"/>
              <a:t>цій</a:t>
            </a:r>
            <a:r>
              <a:rPr lang="ru-RU" dirty="0"/>
              <a:t>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творець</a:t>
            </a:r>
            <a:r>
              <a:rPr lang="ru-RU" dirty="0"/>
              <a:t> </a:t>
            </a:r>
            <a:r>
              <a:rPr lang="ru-RU" dirty="0" err="1"/>
              <a:t>працює</a:t>
            </a:r>
            <a:r>
              <a:rPr lang="ru-RU" dirty="0"/>
              <a:t> </a:t>
            </a:r>
            <a:r>
              <a:rPr lang="ru-RU" dirty="0" err="1"/>
              <a:t>безпосередньо</a:t>
            </a:r>
            <a:r>
              <a:rPr lang="ru-RU" dirty="0"/>
              <a:t> з </a:t>
            </a:r>
            <a:r>
              <a:rPr lang="ru-RU" dirty="0" err="1"/>
              <a:t>конкретним</a:t>
            </a:r>
            <a:r>
              <a:rPr lang="ru-RU" dirty="0"/>
              <a:t> </a:t>
            </a:r>
            <a:r>
              <a:rPr lang="ru-RU" dirty="0" err="1"/>
              <a:t>класом</a:t>
            </a:r>
            <a:r>
              <a:rPr lang="ru-RU" dirty="0"/>
              <a:t> </a:t>
            </a:r>
            <a:r>
              <a:rPr lang="ru-RU" dirty="0" err="1"/>
              <a:t>знімка</a:t>
            </a:r>
            <a:r>
              <a:rPr lang="ru-RU" dirty="0"/>
              <a:t>, а </a:t>
            </a:r>
            <a:r>
              <a:rPr lang="ru-RU" dirty="0" err="1"/>
              <a:t>опікун</a:t>
            </a:r>
            <a:r>
              <a:rPr lang="ru-RU" dirty="0"/>
              <a:t> - </a:t>
            </a:r>
            <a:r>
              <a:rPr lang="ru-RU" dirty="0" err="1"/>
              <a:t>тільки</a:t>
            </a:r>
            <a:r>
              <a:rPr lang="ru-RU" dirty="0"/>
              <a:t> з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обмеженим</a:t>
            </a:r>
            <a:r>
              <a:rPr lang="ru-RU" dirty="0"/>
              <a:t> </a:t>
            </a:r>
            <a:r>
              <a:rPr lang="ru-RU" dirty="0" err="1"/>
              <a:t>інтерфейсом</a:t>
            </a:r>
            <a:r>
              <a:rPr lang="ru-RU" dirty="0"/>
              <a:t>.</a:t>
            </a:r>
          </a:p>
          <a:p>
            <a:endParaRPr lang="ru-RU" dirty="0" smtClean="0"/>
          </a:p>
          <a:p>
            <a:r>
              <a:rPr lang="ru-RU" dirty="0" smtClean="0"/>
              <a:t>2. </a:t>
            </a:r>
            <a:r>
              <a:rPr lang="ru-RU" dirty="0" err="1" smtClean="0"/>
              <a:t>Завдяки</a:t>
            </a:r>
            <a:r>
              <a:rPr lang="ru-RU" dirty="0" smtClean="0"/>
              <a:t>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досягається</a:t>
            </a:r>
            <a:r>
              <a:rPr lang="ru-RU" dirty="0"/>
              <a:t> той же </a:t>
            </a:r>
            <a:r>
              <a:rPr lang="ru-RU" dirty="0" err="1"/>
              <a:t>ефект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і в </a:t>
            </a:r>
            <a:r>
              <a:rPr lang="ru-RU" dirty="0" err="1"/>
              <a:t>класичній</a:t>
            </a:r>
            <a:r>
              <a:rPr lang="ru-RU" dirty="0"/>
              <a:t> </a:t>
            </a:r>
            <a:r>
              <a:rPr lang="ru-RU" dirty="0" err="1"/>
              <a:t>реалізації</a:t>
            </a:r>
            <a:r>
              <a:rPr lang="ru-RU" dirty="0"/>
              <a:t>. </a:t>
            </a:r>
            <a:r>
              <a:rPr lang="ru-RU" dirty="0" err="1"/>
              <a:t>Творець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повний</a:t>
            </a:r>
            <a:r>
              <a:rPr lang="ru-RU" dirty="0"/>
              <a:t> доступ до </a:t>
            </a:r>
            <a:r>
              <a:rPr lang="ru-RU" dirty="0" err="1"/>
              <a:t>знімка</a:t>
            </a:r>
            <a:r>
              <a:rPr lang="ru-RU" dirty="0"/>
              <a:t>, а </a:t>
            </a:r>
            <a:r>
              <a:rPr lang="ru-RU" dirty="0" err="1"/>
              <a:t>опікун</a:t>
            </a:r>
            <a:r>
              <a:rPr lang="ru-RU" dirty="0"/>
              <a:t> - </a:t>
            </a:r>
            <a:r>
              <a:rPr lang="ru-RU" dirty="0" err="1"/>
              <a:t>немає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18958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Знімок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5351" y="971191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У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прикладі</a:t>
            </a:r>
            <a:r>
              <a:rPr lang="ru-RU" dirty="0"/>
              <a:t> </a:t>
            </a:r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dirty="0" err="1"/>
              <a:t>Знімок</a:t>
            </a:r>
            <a:r>
              <a:rPr lang="ru-RU" dirty="0"/>
              <a:t> </a:t>
            </a:r>
            <a:r>
              <a:rPr lang="ru-RU" dirty="0" err="1"/>
              <a:t>використовується</a:t>
            </a:r>
            <a:r>
              <a:rPr lang="ru-RU" dirty="0"/>
              <a:t> </a:t>
            </a:r>
            <a:r>
              <a:rPr lang="ru-RU" dirty="0" err="1"/>
              <a:t>спільно</a:t>
            </a:r>
            <a:r>
              <a:rPr lang="ru-RU" dirty="0"/>
              <a:t> з </a:t>
            </a:r>
            <a:r>
              <a:rPr lang="ru-RU" dirty="0" err="1"/>
              <a:t>патерном</a:t>
            </a:r>
            <a:r>
              <a:rPr lang="ru-RU" dirty="0"/>
              <a:t> Команда і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зберігати</a:t>
            </a:r>
            <a:r>
              <a:rPr lang="ru-RU" dirty="0"/>
              <a:t> </a:t>
            </a:r>
            <a:r>
              <a:rPr lang="ru-RU" dirty="0" err="1"/>
              <a:t>резервні</a:t>
            </a:r>
            <a:r>
              <a:rPr lang="ru-RU" dirty="0"/>
              <a:t> </a:t>
            </a:r>
            <a:r>
              <a:rPr lang="ru-RU" dirty="0" err="1"/>
              <a:t>копії</a:t>
            </a:r>
            <a:r>
              <a:rPr lang="ru-RU" dirty="0"/>
              <a:t> складного стану текстового редактора і </a:t>
            </a:r>
            <a:r>
              <a:rPr lang="ru-RU" dirty="0" err="1"/>
              <a:t>відновлювати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буде </a:t>
            </a:r>
            <a:r>
              <a:rPr lang="ru-RU" dirty="0" err="1"/>
              <a:t>потрібно</a:t>
            </a:r>
            <a:r>
              <a:rPr lang="ru-RU" dirty="0"/>
              <a:t>.</a:t>
            </a:r>
          </a:p>
          <a:p>
            <a:r>
              <a:rPr lang="ru-RU" dirty="0" err="1"/>
              <a:t>Об'єкти</a:t>
            </a:r>
            <a:r>
              <a:rPr lang="ru-RU" dirty="0"/>
              <a:t> команд </a:t>
            </a:r>
            <a:r>
              <a:rPr lang="ru-RU" dirty="0" err="1"/>
              <a:t>виступають</a:t>
            </a:r>
            <a:r>
              <a:rPr lang="ru-RU" dirty="0"/>
              <a:t> в </a:t>
            </a:r>
            <a:r>
              <a:rPr lang="ru-RU" dirty="0" err="1"/>
              <a:t>ролі</a:t>
            </a:r>
            <a:r>
              <a:rPr lang="ru-RU" dirty="0"/>
              <a:t> </a:t>
            </a:r>
            <a:r>
              <a:rPr lang="ru-RU" dirty="0" err="1"/>
              <a:t>опікунів</a:t>
            </a:r>
            <a:r>
              <a:rPr lang="ru-RU" dirty="0"/>
              <a:t> і </a:t>
            </a:r>
            <a:r>
              <a:rPr lang="ru-RU" dirty="0" err="1"/>
              <a:t>запитують</a:t>
            </a:r>
            <a:r>
              <a:rPr lang="ru-RU" dirty="0"/>
              <a:t> </a:t>
            </a:r>
            <a:r>
              <a:rPr lang="ru-RU" dirty="0" err="1"/>
              <a:t>знімки</a:t>
            </a:r>
            <a:r>
              <a:rPr lang="ru-RU" dirty="0"/>
              <a:t> у редактора перед </a:t>
            </a:r>
            <a:r>
              <a:rPr lang="ru-RU" dirty="0" err="1"/>
              <a:t>тим</a:t>
            </a:r>
            <a:r>
              <a:rPr lang="ru-RU" dirty="0"/>
              <a:t>, як </a:t>
            </a:r>
            <a:r>
              <a:rPr lang="ru-RU" dirty="0" err="1"/>
              <a:t>виконати</a:t>
            </a:r>
            <a:r>
              <a:rPr lang="ru-RU" dirty="0"/>
              <a:t> свою </a:t>
            </a:r>
            <a:r>
              <a:rPr lang="ru-RU" dirty="0" err="1"/>
              <a:t>дію</a:t>
            </a:r>
            <a:r>
              <a:rPr lang="ru-RU" dirty="0"/>
              <a:t>. </a:t>
            </a:r>
            <a:r>
              <a:rPr lang="ru-RU" dirty="0" err="1"/>
              <a:t>Якщо</a:t>
            </a:r>
            <a:r>
              <a:rPr lang="ru-RU" dirty="0"/>
              <a:t> буде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скасувати</a:t>
            </a:r>
            <a:r>
              <a:rPr lang="ru-RU" dirty="0"/>
              <a:t> </a:t>
            </a:r>
            <a:r>
              <a:rPr lang="ru-RU" dirty="0" err="1"/>
              <a:t>операцію</a:t>
            </a:r>
            <a:r>
              <a:rPr lang="ru-RU" dirty="0"/>
              <a:t>, команда </a:t>
            </a:r>
            <a:r>
              <a:rPr lang="ru-RU" dirty="0" err="1"/>
              <a:t>зможе</a:t>
            </a:r>
            <a:r>
              <a:rPr lang="ru-RU" dirty="0"/>
              <a:t> </a:t>
            </a:r>
            <a:r>
              <a:rPr lang="ru-RU" dirty="0" err="1"/>
              <a:t>відновити</a:t>
            </a:r>
            <a:r>
              <a:rPr lang="ru-RU" dirty="0"/>
              <a:t> стан редактора, </a:t>
            </a:r>
            <a:r>
              <a:rPr lang="ru-RU" dirty="0" err="1"/>
              <a:t>використовуючи</a:t>
            </a:r>
            <a:r>
              <a:rPr lang="ru-RU" dirty="0"/>
              <a:t> </a:t>
            </a:r>
            <a:r>
              <a:rPr lang="ru-RU" dirty="0" err="1"/>
              <a:t>збережений</a:t>
            </a:r>
            <a:r>
              <a:rPr lang="ru-RU" dirty="0"/>
              <a:t> </a:t>
            </a:r>
            <a:r>
              <a:rPr lang="ru-RU" dirty="0" err="1"/>
              <a:t>знімок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5632" y="1267082"/>
            <a:ext cx="4238368" cy="15996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85351" y="4109730"/>
            <a:ext cx="89586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знімок</a:t>
            </a:r>
            <a:r>
              <a:rPr lang="ru-RU" dirty="0"/>
              <a:t> не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публічних</a:t>
            </a:r>
            <a:r>
              <a:rPr lang="ru-RU" dirty="0"/>
              <a:t> </a:t>
            </a:r>
            <a:r>
              <a:rPr lang="ru-RU" dirty="0" err="1"/>
              <a:t>полів</a:t>
            </a:r>
            <a:r>
              <a:rPr lang="ru-RU" dirty="0"/>
              <a:t>, тому </a:t>
            </a:r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 не </a:t>
            </a:r>
            <a:r>
              <a:rPr lang="ru-RU" dirty="0" err="1"/>
              <a:t>мають</a:t>
            </a:r>
            <a:r>
              <a:rPr lang="ru-RU" dirty="0"/>
              <a:t> доступу до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внутрішніх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 </a:t>
            </a:r>
            <a:r>
              <a:rPr lang="ru-RU" dirty="0" err="1"/>
              <a:t>Знімки</a:t>
            </a:r>
            <a:r>
              <a:rPr lang="ru-RU" dirty="0"/>
              <a:t> </a:t>
            </a:r>
            <a:r>
              <a:rPr lang="ru-RU" dirty="0" err="1"/>
              <a:t>пов'язані</a:t>
            </a:r>
            <a:r>
              <a:rPr lang="ru-RU" dirty="0"/>
              <a:t> з </a:t>
            </a:r>
            <a:r>
              <a:rPr lang="ru-RU" dirty="0" err="1"/>
              <a:t>певним</a:t>
            </a:r>
            <a:r>
              <a:rPr lang="ru-RU" dirty="0"/>
              <a:t> редактором,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створив. Вони ж і </a:t>
            </a:r>
            <a:r>
              <a:rPr lang="ru-RU" dirty="0" err="1"/>
              <a:t>відновлюють</a:t>
            </a:r>
            <a:r>
              <a:rPr lang="ru-RU" dirty="0"/>
              <a:t> стан </a:t>
            </a:r>
            <a:r>
              <a:rPr lang="ru-RU" dirty="0" err="1"/>
              <a:t>свого</a:t>
            </a:r>
            <a:r>
              <a:rPr lang="ru-RU" dirty="0"/>
              <a:t> редактора.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програмі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одночасно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 </a:t>
            </a:r>
            <a:r>
              <a:rPr lang="ru-RU" dirty="0" err="1"/>
              <a:t>редакторів</a:t>
            </a:r>
            <a:r>
              <a:rPr lang="ru-RU" dirty="0"/>
              <a:t>, 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розбитих</a:t>
            </a:r>
            <a:r>
              <a:rPr lang="ru-RU" dirty="0"/>
              <a:t> по </a:t>
            </a:r>
            <a:r>
              <a:rPr lang="ru-RU" dirty="0" err="1"/>
              <a:t>різних</a:t>
            </a:r>
            <a:r>
              <a:rPr lang="ru-RU" dirty="0"/>
              <a:t> вкладках </a:t>
            </a:r>
            <a:r>
              <a:rPr lang="ru-RU" dirty="0" err="1"/>
              <a:t>програми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47052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Знімок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1211" y="1013373"/>
            <a:ext cx="4300151" cy="547842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/>
              <a:t>// Класс создателя должен иметь специальный метод, который</a:t>
            </a:r>
          </a:p>
          <a:p>
            <a:r>
              <a:rPr lang="ru-RU" sz="1400" dirty="0"/>
              <a:t>// сохраняет состояние создателя в новом объекте-снимке.</a:t>
            </a:r>
          </a:p>
          <a:p>
            <a:r>
              <a:rPr lang="en-GB" sz="1400" dirty="0"/>
              <a:t>class Editor is</a:t>
            </a:r>
          </a:p>
          <a:p>
            <a:r>
              <a:rPr lang="en-GB" sz="1400" dirty="0"/>
              <a:t>    private field text, </a:t>
            </a:r>
            <a:r>
              <a:rPr lang="en-GB" sz="1400" dirty="0" err="1"/>
              <a:t>curX</a:t>
            </a:r>
            <a:r>
              <a:rPr lang="en-GB" sz="1400" dirty="0"/>
              <a:t>, </a:t>
            </a:r>
            <a:r>
              <a:rPr lang="en-GB" sz="1400" dirty="0" err="1"/>
              <a:t>curY</a:t>
            </a:r>
            <a:r>
              <a:rPr lang="en-GB" sz="1400" dirty="0"/>
              <a:t>, </a:t>
            </a:r>
            <a:r>
              <a:rPr lang="en-GB" sz="1400" dirty="0" err="1"/>
              <a:t>selectionWidth</a:t>
            </a:r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    method </a:t>
            </a:r>
            <a:r>
              <a:rPr lang="en-GB" sz="1400" dirty="0" err="1"/>
              <a:t>setText</a:t>
            </a:r>
            <a:r>
              <a:rPr lang="en-GB" sz="1400" dirty="0"/>
              <a:t>(text) is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this.text</a:t>
            </a:r>
            <a:r>
              <a:rPr lang="en-GB" sz="1400" dirty="0"/>
              <a:t> = text</a:t>
            </a:r>
          </a:p>
          <a:p>
            <a:endParaRPr lang="en-GB" sz="1400" dirty="0"/>
          </a:p>
          <a:p>
            <a:r>
              <a:rPr lang="en-GB" sz="1400" dirty="0"/>
              <a:t>    method </a:t>
            </a:r>
            <a:r>
              <a:rPr lang="en-GB" sz="1400" dirty="0" err="1"/>
              <a:t>setCursor</a:t>
            </a:r>
            <a:r>
              <a:rPr lang="en-GB" sz="1400" dirty="0"/>
              <a:t>(x, y) is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this.curX</a:t>
            </a:r>
            <a:r>
              <a:rPr lang="en-GB" sz="1400" dirty="0"/>
              <a:t> = </a:t>
            </a:r>
            <a:r>
              <a:rPr lang="en-GB" sz="1400" dirty="0" err="1"/>
              <a:t>curX</a:t>
            </a:r>
            <a:endParaRPr lang="en-GB" sz="1400" dirty="0"/>
          </a:p>
          <a:p>
            <a:r>
              <a:rPr lang="en-GB" sz="1400" dirty="0"/>
              <a:t>        </a:t>
            </a:r>
            <a:r>
              <a:rPr lang="en-GB" sz="1400" dirty="0" err="1"/>
              <a:t>this.curY</a:t>
            </a:r>
            <a:r>
              <a:rPr lang="en-GB" sz="1400" dirty="0"/>
              <a:t> = </a:t>
            </a:r>
            <a:r>
              <a:rPr lang="en-GB" sz="1400" dirty="0" err="1"/>
              <a:t>curY</a:t>
            </a:r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    method </a:t>
            </a:r>
            <a:r>
              <a:rPr lang="en-GB" sz="1400" dirty="0" err="1"/>
              <a:t>setSelectionWidth</a:t>
            </a:r>
            <a:r>
              <a:rPr lang="en-GB" sz="1400" dirty="0"/>
              <a:t>(width) is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this.selectionWidth</a:t>
            </a:r>
            <a:r>
              <a:rPr lang="en-GB" sz="1400" dirty="0"/>
              <a:t> = width</a:t>
            </a:r>
          </a:p>
          <a:p>
            <a:endParaRPr lang="en-GB" sz="1400" dirty="0"/>
          </a:p>
          <a:p>
            <a:r>
              <a:rPr lang="en-GB" sz="1400" dirty="0"/>
              <a:t>    method </a:t>
            </a:r>
            <a:r>
              <a:rPr lang="en-GB" sz="1400" dirty="0" err="1"/>
              <a:t>createSnapshot</a:t>
            </a:r>
            <a:r>
              <a:rPr lang="en-GB" sz="1400" dirty="0"/>
              <a:t>():Snapshot is</a:t>
            </a:r>
          </a:p>
          <a:p>
            <a:r>
              <a:rPr lang="en-GB" sz="1400" dirty="0"/>
              <a:t>        // </a:t>
            </a:r>
            <a:r>
              <a:rPr lang="ru-RU" sz="1400" dirty="0"/>
              <a:t>Снимок — неизменяемый объект, поэтому Создатель</a:t>
            </a:r>
          </a:p>
          <a:p>
            <a:r>
              <a:rPr lang="ru-RU" sz="1400" dirty="0"/>
              <a:t>        // передаёт все своё состояние через параметры</a:t>
            </a:r>
          </a:p>
          <a:p>
            <a:r>
              <a:rPr lang="ru-RU" sz="1400" dirty="0"/>
              <a:t>        // конструктора.</a:t>
            </a:r>
          </a:p>
          <a:p>
            <a:r>
              <a:rPr lang="ru-RU" sz="1400" dirty="0"/>
              <a:t>        </a:t>
            </a:r>
            <a:r>
              <a:rPr lang="en-GB" sz="1400" dirty="0"/>
              <a:t>return new Snapshot(this, text, </a:t>
            </a:r>
            <a:r>
              <a:rPr lang="en-GB" sz="1400" dirty="0" err="1"/>
              <a:t>curX</a:t>
            </a:r>
            <a:r>
              <a:rPr lang="en-GB" sz="1400" dirty="0"/>
              <a:t>, </a:t>
            </a:r>
            <a:r>
              <a:rPr lang="en-GB" sz="1400" dirty="0" err="1"/>
              <a:t>curY</a:t>
            </a:r>
            <a:r>
              <a:rPr lang="en-GB" sz="1400" dirty="0"/>
              <a:t>, </a:t>
            </a:r>
            <a:r>
              <a:rPr lang="en-GB" sz="1400" dirty="0" err="1"/>
              <a:t>selectionWidth</a:t>
            </a:r>
            <a:r>
              <a:rPr lang="en-GB" sz="1400" dirty="0"/>
              <a:t>)</a:t>
            </a:r>
          </a:p>
          <a:p>
            <a:endParaRPr lang="en-GB" sz="1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72000" y="1013373"/>
            <a:ext cx="4572000" cy="461664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GB" sz="1400" dirty="0"/>
              <a:t>// </a:t>
            </a:r>
            <a:r>
              <a:rPr lang="ru-RU" sz="1400" dirty="0"/>
              <a:t>Снимок хранит прошлое состояние редактора.</a:t>
            </a:r>
          </a:p>
          <a:p>
            <a:r>
              <a:rPr lang="en-GB" sz="1400" dirty="0"/>
              <a:t>class Snapshot is</a:t>
            </a:r>
          </a:p>
          <a:p>
            <a:r>
              <a:rPr lang="en-GB" sz="1400" dirty="0"/>
              <a:t>    private field editor: Editor</a:t>
            </a:r>
          </a:p>
          <a:p>
            <a:r>
              <a:rPr lang="en-GB" sz="1400" dirty="0"/>
              <a:t>    private field text, </a:t>
            </a:r>
            <a:r>
              <a:rPr lang="en-GB" sz="1400" dirty="0" err="1"/>
              <a:t>curX</a:t>
            </a:r>
            <a:r>
              <a:rPr lang="en-GB" sz="1400" dirty="0"/>
              <a:t>, </a:t>
            </a:r>
            <a:r>
              <a:rPr lang="en-GB" sz="1400" dirty="0" err="1"/>
              <a:t>curY</a:t>
            </a:r>
            <a:r>
              <a:rPr lang="en-GB" sz="1400" dirty="0"/>
              <a:t>, </a:t>
            </a:r>
            <a:r>
              <a:rPr lang="en-GB" sz="1400" dirty="0" err="1"/>
              <a:t>selectionWidth</a:t>
            </a:r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    constructor Snapshot(editor, text, </a:t>
            </a:r>
            <a:r>
              <a:rPr lang="en-GB" sz="1400" dirty="0" err="1"/>
              <a:t>curX</a:t>
            </a:r>
            <a:r>
              <a:rPr lang="en-GB" sz="1400" dirty="0"/>
              <a:t>, </a:t>
            </a:r>
            <a:r>
              <a:rPr lang="en-GB" sz="1400" dirty="0" err="1"/>
              <a:t>curY</a:t>
            </a:r>
            <a:r>
              <a:rPr lang="en-GB" sz="1400" dirty="0"/>
              <a:t>, </a:t>
            </a:r>
            <a:r>
              <a:rPr lang="en-GB" sz="1400" dirty="0" err="1"/>
              <a:t>selectionWidth</a:t>
            </a:r>
            <a:r>
              <a:rPr lang="en-GB" sz="1400" dirty="0"/>
              <a:t>) is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this.editor</a:t>
            </a:r>
            <a:r>
              <a:rPr lang="en-GB" sz="1400" dirty="0"/>
              <a:t> = editor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this.text</a:t>
            </a:r>
            <a:r>
              <a:rPr lang="en-GB" sz="1400" dirty="0"/>
              <a:t> = text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this.curX</a:t>
            </a:r>
            <a:r>
              <a:rPr lang="en-GB" sz="1400" dirty="0"/>
              <a:t> = </a:t>
            </a:r>
            <a:r>
              <a:rPr lang="en-GB" sz="1400" dirty="0" err="1"/>
              <a:t>curX</a:t>
            </a:r>
            <a:endParaRPr lang="en-GB" sz="1400" dirty="0"/>
          </a:p>
          <a:p>
            <a:r>
              <a:rPr lang="en-GB" sz="1400" dirty="0"/>
              <a:t>        </a:t>
            </a:r>
            <a:r>
              <a:rPr lang="en-GB" sz="1400" dirty="0" err="1"/>
              <a:t>this.curY</a:t>
            </a:r>
            <a:r>
              <a:rPr lang="en-GB" sz="1400" dirty="0"/>
              <a:t> = </a:t>
            </a:r>
            <a:r>
              <a:rPr lang="en-GB" sz="1400" dirty="0" err="1"/>
              <a:t>curY</a:t>
            </a:r>
            <a:endParaRPr lang="en-GB" sz="1400" dirty="0"/>
          </a:p>
          <a:p>
            <a:r>
              <a:rPr lang="en-GB" sz="1400" dirty="0"/>
              <a:t>        </a:t>
            </a:r>
            <a:r>
              <a:rPr lang="en-GB" sz="1400" dirty="0" err="1"/>
              <a:t>this.selectionWidth</a:t>
            </a:r>
            <a:r>
              <a:rPr lang="en-GB" sz="1400" dirty="0"/>
              <a:t> = </a:t>
            </a:r>
            <a:r>
              <a:rPr lang="en-GB" sz="1400" dirty="0" err="1"/>
              <a:t>selectionWidth</a:t>
            </a:r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    // </a:t>
            </a:r>
            <a:r>
              <a:rPr lang="ru-RU" sz="1400" dirty="0"/>
              <a:t>В нужный момент владелец снимка может восстановить</a:t>
            </a:r>
          </a:p>
          <a:p>
            <a:r>
              <a:rPr lang="ru-RU" sz="1400" dirty="0"/>
              <a:t>    // состояние редактора.</a:t>
            </a:r>
          </a:p>
          <a:p>
            <a:r>
              <a:rPr lang="ru-RU" sz="1400" dirty="0"/>
              <a:t>    </a:t>
            </a:r>
            <a:r>
              <a:rPr lang="en-GB" sz="1400" dirty="0"/>
              <a:t>method restore() is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editor.setText</a:t>
            </a:r>
            <a:r>
              <a:rPr lang="en-GB" sz="1400" dirty="0"/>
              <a:t>(text)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editor.setCursor</a:t>
            </a:r>
            <a:r>
              <a:rPr lang="en-GB" sz="1400" dirty="0"/>
              <a:t>(</a:t>
            </a:r>
            <a:r>
              <a:rPr lang="en-GB" sz="1400" dirty="0" err="1"/>
              <a:t>curX</a:t>
            </a:r>
            <a:r>
              <a:rPr lang="en-GB" sz="1400" dirty="0"/>
              <a:t>, </a:t>
            </a:r>
            <a:r>
              <a:rPr lang="en-GB" sz="1400" dirty="0" err="1"/>
              <a:t>curY</a:t>
            </a:r>
            <a:r>
              <a:rPr lang="en-GB" sz="1400" dirty="0"/>
              <a:t>)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editor.setSelectionWidth</a:t>
            </a:r>
            <a:r>
              <a:rPr lang="en-GB" sz="1400" dirty="0"/>
              <a:t>(</a:t>
            </a:r>
            <a:r>
              <a:rPr lang="en-GB" sz="1400" dirty="0" err="1"/>
              <a:t>selectionWidth</a:t>
            </a:r>
            <a:r>
              <a:rPr lang="en-GB" sz="1400" dirty="0"/>
              <a:t>)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7147360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Знімок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62681" y="1260547"/>
            <a:ext cx="7611761" cy="397031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dirty="0"/>
              <a:t>// Опекуном может выступать класс команд (см. паттерн Команда).</a:t>
            </a:r>
          </a:p>
          <a:p>
            <a:r>
              <a:rPr lang="ru-RU" dirty="0"/>
              <a:t>// В этом случае команда сохраняет снимок состояния объекта-</a:t>
            </a:r>
          </a:p>
          <a:p>
            <a:r>
              <a:rPr lang="ru-RU" dirty="0"/>
              <a:t>// получателя, перед тем как передать ему своё действие. А в</a:t>
            </a:r>
          </a:p>
          <a:p>
            <a:r>
              <a:rPr lang="ru-RU" dirty="0"/>
              <a:t>// случае отмены команда вернёт объект в прежнее состояние.</a:t>
            </a:r>
          </a:p>
          <a:p>
            <a:r>
              <a:rPr lang="en-GB" dirty="0"/>
              <a:t>class Command is</a:t>
            </a:r>
          </a:p>
          <a:p>
            <a:r>
              <a:rPr lang="en-GB" dirty="0"/>
              <a:t>    private field backup: Snapshot</a:t>
            </a:r>
          </a:p>
          <a:p>
            <a:endParaRPr lang="en-GB" dirty="0"/>
          </a:p>
          <a:p>
            <a:r>
              <a:rPr lang="en-GB" dirty="0"/>
              <a:t>    method </a:t>
            </a:r>
            <a:r>
              <a:rPr lang="en-GB" dirty="0" err="1"/>
              <a:t>makeBackup</a:t>
            </a:r>
            <a:r>
              <a:rPr lang="en-GB" dirty="0"/>
              <a:t>() is</a:t>
            </a:r>
          </a:p>
          <a:p>
            <a:r>
              <a:rPr lang="en-GB" dirty="0"/>
              <a:t>        backup = </a:t>
            </a:r>
            <a:r>
              <a:rPr lang="en-GB" dirty="0" err="1"/>
              <a:t>editor.createSnapshot</a:t>
            </a:r>
            <a:r>
              <a:rPr lang="en-GB" dirty="0"/>
              <a:t>()</a:t>
            </a:r>
          </a:p>
          <a:p>
            <a:endParaRPr lang="en-GB" dirty="0"/>
          </a:p>
          <a:p>
            <a:r>
              <a:rPr lang="en-GB" dirty="0"/>
              <a:t>    method undo() is</a:t>
            </a:r>
          </a:p>
          <a:p>
            <a:r>
              <a:rPr lang="en-GB" dirty="0"/>
              <a:t>        if (backup != null)</a:t>
            </a:r>
          </a:p>
          <a:p>
            <a:r>
              <a:rPr lang="en-GB" dirty="0"/>
              <a:t>            </a:t>
            </a:r>
            <a:r>
              <a:rPr lang="en-GB" dirty="0" err="1"/>
              <a:t>backup.restore</a:t>
            </a:r>
            <a:r>
              <a:rPr lang="en-GB" dirty="0"/>
              <a:t>()</a:t>
            </a:r>
          </a:p>
          <a:p>
            <a:r>
              <a:rPr lang="en-GB" dirty="0"/>
              <a:t>    // ...</a:t>
            </a:r>
          </a:p>
        </p:txBody>
      </p:sp>
    </p:spTree>
    <p:extLst>
      <p:ext uri="{BB962C8B-B14F-4D97-AF65-F5344CB8AC3E}">
        <p14:creationId xmlns:p14="http://schemas.microsoft.com/office/powerpoint/2010/main" val="3676942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35348" y="105718"/>
            <a:ext cx="45105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>
                <a:solidFill>
                  <a:srgbClr val="C00000"/>
                </a:solidFill>
              </a:rPr>
              <a:t>Знімок</a:t>
            </a:r>
            <a:r>
              <a:rPr lang="ru-RU" sz="3600" b="1" dirty="0">
                <a:solidFill>
                  <a:srgbClr val="C00000"/>
                </a:solidFill>
              </a:rPr>
              <a:t>. </a:t>
            </a:r>
            <a:r>
              <a:rPr lang="ru-RU" sz="3600" b="1" dirty="0" err="1">
                <a:solidFill>
                  <a:srgbClr val="C00000"/>
                </a:solidFill>
              </a:rPr>
              <a:t>Застосовність</a:t>
            </a:r>
            <a:endParaRPr lang="ru-RU" sz="3600" b="1" dirty="0">
              <a:solidFill>
                <a:srgbClr val="C000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44843" y="1416034"/>
            <a:ext cx="82172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1. Коли </a:t>
            </a:r>
            <a:r>
              <a:rPr lang="ru-RU" b="1" dirty="0" err="1" smtClean="0"/>
              <a:t>потрібно</a:t>
            </a:r>
            <a:r>
              <a:rPr lang="ru-RU" b="1" dirty="0" smtClean="0"/>
              <a:t> </a:t>
            </a:r>
            <a:r>
              <a:rPr lang="ru-RU" b="1" dirty="0" err="1"/>
              <a:t>зберігати</a:t>
            </a:r>
            <a:r>
              <a:rPr lang="ru-RU" b="1" dirty="0"/>
              <a:t> </a:t>
            </a:r>
            <a:r>
              <a:rPr lang="ru-RU" b="1" dirty="0" err="1"/>
              <a:t>миттєві</a:t>
            </a:r>
            <a:r>
              <a:rPr lang="ru-RU" b="1" dirty="0"/>
              <a:t> </a:t>
            </a:r>
            <a:r>
              <a:rPr lang="ru-RU" b="1" dirty="0" err="1"/>
              <a:t>знімки</a:t>
            </a:r>
            <a:r>
              <a:rPr lang="ru-RU" b="1" dirty="0"/>
              <a:t> стану </a:t>
            </a:r>
            <a:r>
              <a:rPr lang="ru-RU" b="1" dirty="0" err="1"/>
              <a:t>об'єкта</a:t>
            </a:r>
            <a:r>
              <a:rPr lang="ru-RU" b="1" dirty="0"/>
              <a:t> (</a:t>
            </a:r>
            <a:r>
              <a:rPr lang="ru-RU" b="1" dirty="0" err="1"/>
              <a:t>або</a:t>
            </a:r>
            <a:r>
              <a:rPr lang="ru-RU" b="1" dirty="0"/>
              <a:t> </a:t>
            </a:r>
            <a:r>
              <a:rPr lang="ru-RU" b="1" dirty="0" err="1"/>
              <a:t>його</a:t>
            </a:r>
            <a:r>
              <a:rPr lang="ru-RU" b="1" dirty="0"/>
              <a:t> </a:t>
            </a:r>
            <a:r>
              <a:rPr lang="ru-RU" b="1" dirty="0" err="1"/>
              <a:t>частини</a:t>
            </a:r>
            <a:r>
              <a:rPr lang="ru-RU" b="1" dirty="0"/>
              <a:t>), </a:t>
            </a:r>
            <a:r>
              <a:rPr lang="ru-RU" b="1" dirty="0" err="1"/>
              <a:t>щоб</a:t>
            </a:r>
            <a:r>
              <a:rPr lang="ru-RU" b="1" dirty="0"/>
              <a:t> </a:t>
            </a:r>
            <a:r>
              <a:rPr lang="ru-RU" b="1" dirty="0" err="1"/>
              <a:t>згодом</a:t>
            </a:r>
            <a:r>
              <a:rPr lang="ru-RU" b="1" dirty="0"/>
              <a:t> </a:t>
            </a:r>
            <a:r>
              <a:rPr lang="ru-RU" b="1" dirty="0" err="1"/>
              <a:t>об'єкт</a:t>
            </a:r>
            <a:r>
              <a:rPr lang="ru-RU" b="1" dirty="0"/>
              <a:t> </a:t>
            </a:r>
            <a:r>
              <a:rPr lang="ru-RU" b="1" dirty="0" err="1"/>
              <a:t>можна</a:t>
            </a:r>
            <a:r>
              <a:rPr lang="ru-RU" b="1" dirty="0"/>
              <a:t> </a:t>
            </a:r>
            <a:r>
              <a:rPr lang="ru-RU" b="1" dirty="0" err="1"/>
              <a:t>було</a:t>
            </a:r>
            <a:r>
              <a:rPr lang="ru-RU" b="1" dirty="0"/>
              <a:t> </a:t>
            </a:r>
            <a:r>
              <a:rPr lang="ru-RU" b="1" dirty="0" err="1"/>
              <a:t>відновити</a:t>
            </a:r>
            <a:r>
              <a:rPr lang="ru-RU" b="1" dirty="0"/>
              <a:t> в тому ж </a:t>
            </a:r>
            <a:r>
              <a:rPr lang="ru-RU" b="1" dirty="0" err="1"/>
              <a:t>стані</a:t>
            </a:r>
            <a:r>
              <a:rPr lang="ru-RU" b="1" dirty="0"/>
              <a:t>.</a:t>
            </a:r>
          </a:p>
          <a:p>
            <a:endParaRPr lang="ru-RU" dirty="0"/>
          </a:p>
          <a:p>
            <a:r>
              <a:rPr lang="ru-RU" dirty="0"/>
              <a:t> </a:t>
            </a:r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dirty="0" err="1"/>
              <a:t>Знімок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будь-яку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знімків</a:t>
            </a:r>
            <a:r>
              <a:rPr lang="ru-RU" dirty="0"/>
              <a:t> </a:t>
            </a:r>
            <a:r>
              <a:rPr lang="ru-RU" dirty="0" err="1"/>
              <a:t>об'єкта</a:t>
            </a:r>
            <a:r>
              <a:rPr lang="ru-RU" dirty="0"/>
              <a:t> і </a:t>
            </a:r>
            <a:r>
              <a:rPr lang="ru-RU" dirty="0" err="1"/>
              <a:t>зберігати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, </a:t>
            </a:r>
            <a:r>
              <a:rPr lang="ru-RU" dirty="0" err="1"/>
              <a:t>незалежно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об'єкта</a:t>
            </a:r>
            <a:r>
              <a:rPr lang="ru-RU" dirty="0"/>
              <a:t>, з 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роблять</a:t>
            </a:r>
            <a:r>
              <a:rPr lang="ru-RU" dirty="0"/>
              <a:t> </a:t>
            </a:r>
            <a:r>
              <a:rPr lang="ru-RU" dirty="0" err="1"/>
              <a:t>знімок</a:t>
            </a:r>
            <a:r>
              <a:rPr lang="ru-RU" dirty="0"/>
              <a:t>. </a:t>
            </a:r>
            <a:r>
              <a:rPr lang="ru-RU" dirty="0" err="1"/>
              <a:t>Знімки</a:t>
            </a:r>
            <a:r>
              <a:rPr lang="ru-RU" dirty="0"/>
              <a:t> часто </a:t>
            </a:r>
            <a:r>
              <a:rPr lang="ru-RU" dirty="0" err="1"/>
              <a:t>використовують</a:t>
            </a:r>
            <a:r>
              <a:rPr lang="ru-RU" dirty="0"/>
              <a:t> не </a:t>
            </a:r>
            <a:r>
              <a:rPr lang="ru-RU" dirty="0" err="1"/>
              <a:t>тільки</a:t>
            </a:r>
            <a:r>
              <a:rPr lang="ru-RU" dirty="0"/>
              <a:t> для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 </a:t>
            </a:r>
            <a:r>
              <a:rPr lang="ru-RU" dirty="0" err="1"/>
              <a:t>скасування</a:t>
            </a:r>
            <a:r>
              <a:rPr lang="ru-RU" dirty="0"/>
              <a:t>, а й для </a:t>
            </a:r>
            <a:r>
              <a:rPr lang="ru-RU" dirty="0" err="1"/>
              <a:t>транзакцій</a:t>
            </a:r>
            <a:r>
              <a:rPr lang="ru-RU" dirty="0"/>
              <a:t>, коли стан </a:t>
            </a:r>
            <a:r>
              <a:rPr lang="ru-RU" dirty="0" err="1"/>
              <a:t>об'єкта</a:t>
            </a:r>
            <a:r>
              <a:rPr lang="ru-RU" dirty="0"/>
              <a:t> </a:t>
            </a:r>
            <a:r>
              <a:rPr lang="ru-RU" dirty="0" err="1"/>
              <a:t>потрібно</a:t>
            </a:r>
            <a:r>
              <a:rPr lang="ru-RU" dirty="0"/>
              <a:t> «</a:t>
            </a:r>
            <a:r>
              <a:rPr lang="ru-RU" dirty="0" err="1"/>
              <a:t>відкотити</a:t>
            </a:r>
            <a:r>
              <a:rPr lang="ru-RU" dirty="0"/>
              <a:t>»,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операція</a:t>
            </a:r>
            <a:r>
              <a:rPr lang="ru-RU" dirty="0"/>
              <a:t> не </a:t>
            </a:r>
            <a:r>
              <a:rPr lang="ru-RU" dirty="0" err="1"/>
              <a:t>вдалася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 </a:t>
            </a:r>
            <a:r>
              <a:rPr lang="ru-RU" dirty="0" smtClean="0"/>
              <a:t>2. </a:t>
            </a:r>
            <a:r>
              <a:rPr lang="ru-RU" b="1" dirty="0" smtClean="0"/>
              <a:t>Коли </a:t>
            </a:r>
            <a:r>
              <a:rPr lang="ru-RU" b="1" dirty="0" err="1"/>
              <a:t>пряме</a:t>
            </a:r>
            <a:r>
              <a:rPr lang="ru-RU" b="1" dirty="0"/>
              <a:t> </a:t>
            </a:r>
            <a:r>
              <a:rPr lang="ru-RU" b="1" dirty="0" err="1"/>
              <a:t>отримання</a:t>
            </a:r>
            <a:r>
              <a:rPr lang="ru-RU" b="1" dirty="0"/>
              <a:t> стану </a:t>
            </a:r>
            <a:r>
              <a:rPr lang="ru-RU" b="1" dirty="0" err="1"/>
              <a:t>об'єкта</a:t>
            </a:r>
            <a:r>
              <a:rPr lang="ru-RU" b="1" dirty="0"/>
              <a:t> </a:t>
            </a:r>
            <a:r>
              <a:rPr lang="ru-RU" b="1" dirty="0" err="1"/>
              <a:t>розкриває</a:t>
            </a:r>
            <a:r>
              <a:rPr lang="ru-RU" b="1" dirty="0"/>
              <a:t> </a:t>
            </a:r>
            <a:r>
              <a:rPr lang="ru-RU" b="1" dirty="0" err="1"/>
              <a:t>приватні</a:t>
            </a:r>
            <a:r>
              <a:rPr lang="ru-RU" b="1" dirty="0"/>
              <a:t> </a:t>
            </a:r>
            <a:r>
              <a:rPr lang="ru-RU" b="1" dirty="0" err="1"/>
              <a:t>деталі</a:t>
            </a:r>
            <a:r>
              <a:rPr lang="ru-RU" b="1" dirty="0"/>
              <a:t> </a:t>
            </a:r>
            <a:r>
              <a:rPr lang="ru-RU" b="1" dirty="0" err="1"/>
              <a:t>його</a:t>
            </a:r>
            <a:r>
              <a:rPr lang="ru-RU" b="1" dirty="0"/>
              <a:t> </a:t>
            </a:r>
            <a:r>
              <a:rPr lang="ru-RU" b="1" dirty="0" err="1"/>
              <a:t>реалізації</a:t>
            </a:r>
            <a:r>
              <a:rPr lang="ru-RU" b="1" dirty="0"/>
              <a:t>, </a:t>
            </a:r>
            <a:r>
              <a:rPr lang="ru-RU" b="1" dirty="0" err="1"/>
              <a:t>порушуючи</a:t>
            </a:r>
            <a:r>
              <a:rPr lang="ru-RU" b="1" dirty="0"/>
              <a:t> инкапсуляцию.</a:t>
            </a:r>
          </a:p>
          <a:p>
            <a:endParaRPr lang="ru-RU" dirty="0"/>
          </a:p>
          <a:p>
            <a:r>
              <a:rPr lang="ru-RU" dirty="0"/>
              <a:t> </a:t>
            </a:r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dirty="0" err="1"/>
              <a:t>пропонує</a:t>
            </a:r>
            <a:r>
              <a:rPr lang="ru-RU" dirty="0"/>
              <a:t> </a:t>
            </a:r>
            <a:r>
              <a:rPr lang="ru-RU" dirty="0" err="1"/>
              <a:t>виготовити</a:t>
            </a:r>
            <a:r>
              <a:rPr lang="ru-RU" dirty="0"/>
              <a:t> </a:t>
            </a:r>
            <a:r>
              <a:rPr lang="ru-RU" dirty="0" err="1"/>
              <a:t>знімок</a:t>
            </a:r>
            <a:r>
              <a:rPr lang="ru-RU" dirty="0"/>
              <a:t> самому початковому </a:t>
            </a:r>
            <a:r>
              <a:rPr lang="ru-RU" dirty="0" err="1"/>
              <a:t>об'єкту</a:t>
            </a:r>
            <a:r>
              <a:rPr lang="ru-RU" dirty="0"/>
              <a:t>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йому</a:t>
            </a:r>
            <a:r>
              <a:rPr lang="ru-RU" dirty="0"/>
              <a:t> </a:t>
            </a:r>
            <a:r>
              <a:rPr lang="ru-RU" dirty="0" err="1"/>
              <a:t>доступні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поля, </a:t>
            </a:r>
            <a:r>
              <a:rPr lang="ru-RU" dirty="0" err="1"/>
              <a:t>навіть</a:t>
            </a:r>
            <a:r>
              <a:rPr lang="ru-RU" dirty="0"/>
              <a:t> </a:t>
            </a:r>
            <a:r>
              <a:rPr lang="ru-RU" dirty="0" err="1"/>
              <a:t>приватні</a:t>
            </a:r>
            <a:r>
              <a:rPr lang="ru-RU" dirty="0"/>
              <a:t> ..</a:t>
            </a:r>
          </a:p>
        </p:txBody>
      </p:sp>
    </p:spTree>
    <p:extLst>
      <p:ext uri="{BB962C8B-B14F-4D97-AF65-F5344CB8AC3E}">
        <p14:creationId xmlns:p14="http://schemas.microsoft.com/office/powerpoint/2010/main" val="38106975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Знімок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Реалізація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1211" y="993309"/>
            <a:ext cx="8921578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 err="1"/>
              <a:t>Створіть</a:t>
            </a:r>
            <a:r>
              <a:rPr lang="ru-RU" sz="1600" dirty="0"/>
              <a:t> </a:t>
            </a:r>
            <a:r>
              <a:rPr lang="ru-RU" sz="1600" dirty="0" err="1"/>
              <a:t>клас</a:t>
            </a:r>
            <a:r>
              <a:rPr lang="ru-RU" sz="1600" dirty="0"/>
              <a:t> </a:t>
            </a:r>
            <a:r>
              <a:rPr lang="ru-RU" sz="1600" dirty="0" err="1"/>
              <a:t>знімка</a:t>
            </a:r>
            <a:r>
              <a:rPr lang="ru-RU" sz="1600" dirty="0"/>
              <a:t> і </a:t>
            </a:r>
            <a:r>
              <a:rPr lang="ru-RU" sz="1600" dirty="0" err="1"/>
              <a:t>опишіть</a:t>
            </a:r>
            <a:r>
              <a:rPr lang="ru-RU" sz="1600" dirty="0"/>
              <a:t> в </a:t>
            </a:r>
            <a:r>
              <a:rPr lang="ru-RU" sz="1600" dirty="0" err="1"/>
              <a:t>ньому</a:t>
            </a:r>
            <a:r>
              <a:rPr lang="ru-RU" sz="1600" dirty="0"/>
              <a:t> все </a:t>
            </a:r>
            <a:r>
              <a:rPr lang="ru-RU" sz="1600" dirty="0" err="1"/>
              <a:t>ті</a:t>
            </a:r>
            <a:r>
              <a:rPr lang="ru-RU" sz="1600" dirty="0"/>
              <a:t> ж поля, </a:t>
            </a:r>
            <a:r>
              <a:rPr lang="ru-RU" sz="1600" dirty="0" err="1"/>
              <a:t>які</a:t>
            </a:r>
            <a:r>
              <a:rPr lang="ru-RU" sz="1600" dirty="0"/>
              <a:t> є в </a:t>
            </a:r>
            <a:r>
              <a:rPr lang="ru-RU" sz="1600" dirty="0" err="1"/>
              <a:t>оригінальному</a:t>
            </a:r>
            <a:r>
              <a:rPr lang="ru-RU" sz="1600" dirty="0"/>
              <a:t> </a:t>
            </a:r>
            <a:r>
              <a:rPr lang="ru-RU" sz="1600" dirty="0" err="1"/>
              <a:t>класі-творця</a:t>
            </a:r>
            <a:r>
              <a:rPr lang="ru-RU" sz="1600" dirty="0"/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 err="1" smtClean="0"/>
              <a:t>Зробіть</a:t>
            </a:r>
            <a:r>
              <a:rPr lang="ru-RU" sz="1600" dirty="0" smtClean="0"/>
              <a:t> </a:t>
            </a:r>
            <a:r>
              <a:rPr lang="ru-RU" sz="1600" dirty="0" err="1"/>
              <a:t>об'єкти</a:t>
            </a:r>
            <a:r>
              <a:rPr lang="ru-RU" sz="1600" dirty="0"/>
              <a:t> </a:t>
            </a:r>
            <a:r>
              <a:rPr lang="ru-RU" sz="1600" dirty="0" err="1"/>
              <a:t>знімків</a:t>
            </a:r>
            <a:r>
              <a:rPr lang="ru-RU" sz="1600" dirty="0"/>
              <a:t> </a:t>
            </a:r>
            <a:r>
              <a:rPr lang="ru-RU" sz="1600" dirty="0" err="1"/>
              <a:t>незмінними</a:t>
            </a:r>
            <a:r>
              <a:rPr lang="ru-RU" sz="1600" dirty="0"/>
              <a:t>. Вони </a:t>
            </a:r>
            <a:r>
              <a:rPr lang="ru-RU" sz="1600" dirty="0" err="1"/>
              <a:t>повинні</a:t>
            </a:r>
            <a:r>
              <a:rPr lang="ru-RU" sz="1600" dirty="0"/>
              <a:t> </a:t>
            </a:r>
            <a:r>
              <a:rPr lang="ru-RU" sz="1600" dirty="0" err="1"/>
              <a:t>отримувати</a:t>
            </a:r>
            <a:r>
              <a:rPr lang="ru-RU" sz="1600" dirty="0"/>
              <a:t> </a:t>
            </a:r>
            <a:r>
              <a:rPr lang="ru-RU" sz="1600" dirty="0" err="1"/>
              <a:t>початкові</a:t>
            </a:r>
            <a:r>
              <a:rPr lang="ru-RU" sz="1600" dirty="0"/>
              <a:t> </a:t>
            </a:r>
            <a:r>
              <a:rPr lang="ru-RU" sz="1600" dirty="0" err="1"/>
              <a:t>значення</a:t>
            </a:r>
            <a:r>
              <a:rPr lang="ru-RU" sz="1600" dirty="0"/>
              <a:t> </a:t>
            </a:r>
            <a:r>
              <a:rPr lang="ru-RU" sz="1600" dirty="0" err="1"/>
              <a:t>тільки</a:t>
            </a:r>
            <a:r>
              <a:rPr lang="ru-RU" sz="1600" dirty="0"/>
              <a:t> один раз, через </a:t>
            </a:r>
            <a:r>
              <a:rPr lang="ru-RU" sz="1600" dirty="0" err="1"/>
              <a:t>свій</a:t>
            </a:r>
            <a:r>
              <a:rPr lang="ru-RU" sz="1600" dirty="0"/>
              <a:t> конструктор.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 err="1" smtClean="0"/>
              <a:t>Якщо</a:t>
            </a:r>
            <a:r>
              <a:rPr lang="ru-RU" sz="1600" dirty="0" smtClean="0"/>
              <a:t> </a:t>
            </a:r>
            <a:r>
              <a:rPr lang="ru-RU" sz="1600" dirty="0"/>
              <a:t>ваша </a:t>
            </a:r>
            <a:r>
              <a:rPr lang="ru-RU" sz="1600" dirty="0" err="1"/>
              <a:t>мова</a:t>
            </a:r>
            <a:r>
              <a:rPr lang="ru-RU" sz="1600" dirty="0"/>
              <a:t> </a:t>
            </a:r>
            <a:r>
              <a:rPr lang="ru-RU" sz="1600" dirty="0" err="1"/>
              <a:t>програмування</a:t>
            </a:r>
            <a:r>
              <a:rPr lang="ru-RU" sz="1600" dirty="0"/>
              <a:t> </a:t>
            </a:r>
            <a:r>
              <a:rPr lang="ru-RU" sz="1600" dirty="0" err="1"/>
              <a:t>це</a:t>
            </a:r>
            <a:r>
              <a:rPr lang="ru-RU" sz="1600" dirty="0"/>
              <a:t> </a:t>
            </a:r>
            <a:r>
              <a:rPr lang="ru-RU" sz="1600" dirty="0" err="1"/>
              <a:t>дозволяє</a:t>
            </a:r>
            <a:r>
              <a:rPr lang="ru-RU" sz="1600" dirty="0"/>
              <a:t>, </a:t>
            </a:r>
            <a:r>
              <a:rPr lang="ru-RU" sz="1600" dirty="0" err="1"/>
              <a:t>зробіть</a:t>
            </a:r>
            <a:r>
              <a:rPr lang="ru-RU" sz="1600" dirty="0"/>
              <a:t> </a:t>
            </a:r>
            <a:r>
              <a:rPr lang="ru-RU" sz="1600" dirty="0" err="1"/>
              <a:t>клас</a:t>
            </a:r>
            <a:r>
              <a:rPr lang="ru-RU" sz="1600" dirty="0"/>
              <a:t> </a:t>
            </a:r>
            <a:r>
              <a:rPr lang="ru-RU" sz="1600" dirty="0" err="1"/>
              <a:t>знімка</a:t>
            </a:r>
            <a:r>
              <a:rPr lang="ru-RU" sz="1600" dirty="0"/>
              <a:t> </a:t>
            </a:r>
            <a:r>
              <a:rPr lang="ru-RU" sz="1600" dirty="0" err="1"/>
              <a:t>вкладеним</a:t>
            </a:r>
            <a:r>
              <a:rPr lang="ru-RU" sz="1600" dirty="0"/>
              <a:t> в </a:t>
            </a:r>
            <a:r>
              <a:rPr lang="ru-RU" sz="1600" dirty="0" err="1"/>
              <a:t>клас</a:t>
            </a:r>
            <a:r>
              <a:rPr lang="ru-RU" sz="1600" dirty="0"/>
              <a:t> </a:t>
            </a:r>
            <a:r>
              <a:rPr lang="ru-RU" sz="1600" dirty="0" err="1"/>
              <a:t>творця</a:t>
            </a:r>
            <a:r>
              <a:rPr lang="ru-RU" sz="1600" dirty="0"/>
              <a:t>. </a:t>
            </a:r>
            <a:r>
              <a:rPr lang="ru-RU" sz="1600" dirty="0" err="1"/>
              <a:t>Якщо</a:t>
            </a:r>
            <a:r>
              <a:rPr lang="ru-RU" sz="1600" dirty="0"/>
              <a:t> </a:t>
            </a:r>
            <a:r>
              <a:rPr lang="ru-RU" sz="1600" dirty="0" err="1"/>
              <a:t>немає</a:t>
            </a:r>
            <a:r>
              <a:rPr lang="ru-RU" sz="1600" dirty="0"/>
              <a:t>, </a:t>
            </a:r>
            <a:r>
              <a:rPr lang="ru-RU" sz="1600" dirty="0" err="1"/>
              <a:t>вийміть</a:t>
            </a:r>
            <a:r>
              <a:rPr lang="ru-RU" sz="1600" dirty="0"/>
              <a:t> з </a:t>
            </a:r>
            <a:r>
              <a:rPr lang="ru-RU" sz="1600" dirty="0" err="1"/>
              <a:t>класу</a:t>
            </a:r>
            <a:r>
              <a:rPr lang="ru-RU" sz="1600" dirty="0"/>
              <a:t> </a:t>
            </a:r>
            <a:r>
              <a:rPr lang="ru-RU" sz="1600" dirty="0" err="1"/>
              <a:t>знімка</a:t>
            </a:r>
            <a:r>
              <a:rPr lang="ru-RU" sz="1600" dirty="0"/>
              <a:t> </a:t>
            </a:r>
            <a:r>
              <a:rPr lang="ru-RU" sz="1600" dirty="0" err="1"/>
              <a:t>порожній</a:t>
            </a:r>
            <a:r>
              <a:rPr lang="ru-RU" sz="1600" dirty="0"/>
              <a:t> </a:t>
            </a:r>
            <a:r>
              <a:rPr lang="ru-RU" sz="1600" dirty="0" err="1"/>
              <a:t>інтерфейс</a:t>
            </a:r>
            <a:r>
              <a:rPr lang="ru-RU" sz="1600" dirty="0"/>
              <a:t>, </a:t>
            </a:r>
            <a:r>
              <a:rPr lang="ru-RU" sz="1600" dirty="0" err="1"/>
              <a:t>який</a:t>
            </a:r>
            <a:r>
              <a:rPr lang="ru-RU" sz="1600" dirty="0"/>
              <a:t> буде </a:t>
            </a:r>
            <a:r>
              <a:rPr lang="ru-RU" sz="1600" dirty="0" err="1"/>
              <a:t>доступний</a:t>
            </a:r>
            <a:r>
              <a:rPr lang="ru-RU" sz="1600" dirty="0"/>
              <a:t> </a:t>
            </a:r>
            <a:r>
              <a:rPr lang="ru-RU" sz="1600" dirty="0" err="1"/>
              <a:t>іншим</a:t>
            </a:r>
            <a:r>
              <a:rPr lang="ru-RU" sz="1600" dirty="0"/>
              <a:t> </a:t>
            </a:r>
            <a:r>
              <a:rPr lang="ru-RU" sz="1600" dirty="0" err="1"/>
              <a:t>об'єктам</a:t>
            </a:r>
            <a:r>
              <a:rPr lang="ru-RU" sz="1600" dirty="0"/>
              <a:t> </a:t>
            </a:r>
            <a:r>
              <a:rPr lang="ru-RU" sz="1600" dirty="0" err="1"/>
              <a:t>програми</a:t>
            </a:r>
            <a:r>
              <a:rPr lang="ru-RU" sz="1600" dirty="0"/>
              <a:t>. </a:t>
            </a:r>
            <a:r>
              <a:rPr lang="ru-RU" sz="1600" dirty="0" err="1"/>
              <a:t>Згодом</a:t>
            </a:r>
            <a:r>
              <a:rPr lang="ru-RU" sz="1600" dirty="0"/>
              <a:t> </a:t>
            </a:r>
            <a:r>
              <a:rPr lang="ru-RU" sz="1600" dirty="0" err="1"/>
              <a:t>ви</a:t>
            </a:r>
            <a:r>
              <a:rPr lang="ru-RU" sz="1600" dirty="0"/>
              <a:t> можете </a:t>
            </a:r>
            <a:r>
              <a:rPr lang="ru-RU" sz="1600" dirty="0" err="1"/>
              <a:t>додати</a:t>
            </a:r>
            <a:r>
              <a:rPr lang="ru-RU" sz="1600" dirty="0"/>
              <a:t> в </a:t>
            </a:r>
            <a:r>
              <a:rPr lang="ru-RU" sz="1600" dirty="0" err="1"/>
              <a:t>цей</a:t>
            </a:r>
            <a:r>
              <a:rPr lang="ru-RU" sz="1600" dirty="0"/>
              <a:t> </a:t>
            </a:r>
            <a:r>
              <a:rPr lang="ru-RU" sz="1600" dirty="0" err="1"/>
              <a:t>інтерфейс</a:t>
            </a:r>
            <a:r>
              <a:rPr lang="ru-RU" sz="1600" dirty="0"/>
              <a:t> </a:t>
            </a:r>
            <a:r>
              <a:rPr lang="ru-RU" sz="1600" dirty="0" err="1"/>
              <a:t>деякі</a:t>
            </a:r>
            <a:r>
              <a:rPr lang="ru-RU" sz="1600" dirty="0"/>
              <a:t> </a:t>
            </a:r>
            <a:r>
              <a:rPr lang="ru-RU" sz="1600" dirty="0" err="1"/>
              <a:t>допоміжні</a:t>
            </a:r>
            <a:r>
              <a:rPr lang="ru-RU" sz="1600" dirty="0"/>
              <a:t> </a:t>
            </a:r>
            <a:r>
              <a:rPr lang="ru-RU" sz="1600" dirty="0" err="1"/>
              <a:t>методи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дають</a:t>
            </a:r>
            <a:r>
              <a:rPr lang="ru-RU" sz="1600" dirty="0"/>
              <a:t> доступ до </a:t>
            </a:r>
            <a:r>
              <a:rPr lang="ru-RU" sz="1600" dirty="0" err="1"/>
              <a:t>метаданих</a:t>
            </a:r>
            <a:r>
              <a:rPr lang="ru-RU" sz="1600" dirty="0"/>
              <a:t> </a:t>
            </a:r>
            <a:r>
              <a:rPr lang="ru-RU" sz="1600" dirty="0" err="1"/>
              <a:t>знімка</a:t>
            </a:r>
            <a:r>
              <a:rPr lang="ru-RU" sz="1600" dirty="0"/>
              <a:t>, </a:t>
            </a:r>
            <a:r>
              <a:rPr lang="ru-RU" sz="1600" dirty="0" err="1"/>
              <a:t>однак</a:t>
            </a:r>
            <a:r>
              <a:rPr lang="ru-RU" sz="1600" dirty="0"/>
              <a:t> </a:t>
            </a:r>
            <a:r>
              <a:rPr lang="ru-RU" sz="1600" dirty="0" err="1"/>
              <a:t>прямий</a:t>
            </a:r>
            <a:r>
              <a:rPr lang="ru-RU" sz="1600" dirty="0"/>
              <a:t> доступ до </a:t>
            </a:r>
            <a:r>
              <a:rPr lang="ru-RU" sz="1600" dirty="0" err="1"/>
              <a:t>даних</a:t>
            </a:r>
            <a:r>
              <a:rPr lang="ru-RU" sz="1600" dirty="0"/>
              <a:t> </a:t>
            </a:r>
            <a:r>
              <a:rPr lang="ru-RU" sz="1600" dirty="0" err="1"/>
              <a:t>творця</a:t>
            </a:r>
            <a:r>
              <a:rPr lang="ru-RU" sz="1600" dirty="0"/>
              <a:t> повинен бути </a:t>
            </a:r>
            <a:r>
              <a:rPr lang="ru-RU" sz="1600" dirty="0" err="1"/>
              <a:t>виключений</a:t>
            </a:r>
            <a:r>
              <a:rPr lang="ru-RU" sz="1600" dirty="0"/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 smtClean="0"/>
              <a:t>Додайте </a:t>
            </a:r>
            <a:r>
              <a:rPr lang="ru-RU" sz="1600" dirty="0"/>
              <a:t>в </a:t>
            </a:r>
            <a:r>
              <a:rPr lang="ru-RU" sz="1600" dirty="0" err="1"/>
              <a:t>клас</a:t>
            </a:r>
            <a:r>
              <a:rPr lang="ru-RU" sz="1600" dirty="0"/>
              <a:t> </a:t>
            </a:r>
            <a:r>
              <a:rPr lang="ru-RU" sz="1600" dirty="0" err="1"/>
              <a:t>творця</a:t>
            </a:r>
            <a:r>
              <a:rPr lang="ru-RU" sz="1600" dirty="0"/>
              <a:t> метод </a:t>
            </a:r>
            <a:r>
              <a:rPr lang="ru-RU" sz="1600" dirty="0" err="1"/>
              <a:t>отримання</a:t>
            </a:r>
            <a:r>
              <a:rPr lang="ru-RU" sz="1600" dirty="0"/>
              <a:t> </a:t>
            </a:r>
            <a:r>
              <a:rPr lang="ru-RU" sz="1600" dirty="0" err="1"/>
              <a:t>знімків</a:t>
            </a:r>
            <a:r>
              <a:rPr lang="ru-RU" sz="1600" dirty="0"/>
              <a:t>. </a:t>
            </a:r>
            <a:r>
              <a:rPr lang="ru-RU" sz="1600" dirty="0" err="1"/>
              <a:t>Творець</a:t>
            </a:r>
            <a:r>
              <a:rPr lang="ru-RU" sz="1600" dirty="0"/>
              <a:t> повинен </a:t>
            </a:r>
            <a:r>
              <a:rPr lang="ru-RU" sz="1600" dirty="0" err="1"/>
              <a:t>створювати</a:t>
            </a:r>
            <a:r>
              <a:rPr lang="ru-RU" sz="1600" dirty="0"/>
              <a:t> </a:t>
            </a:r>
            <a:r>
              <a:rPr lang="ru-RU" sz="1600" dirty="0" err="1"/>
              <a:t>нові</a:t>
            </a:r>
            <a:r>
              <a:rPr lang="ru-RU" sz="1600" dirty="0"/>
              <a:t> </a:t>
            </a:r>
            <a:r>
              <a:rPr lang="ru-RU" sz="1600" dirty="0" err="1"/>
              <a:t>об'єкти</a:t>
            </a:r>
            <a:r>
              <a:rPr lang="ru-RU" sz="1600" dirty="0"/>
              <a:t> </a:t>
            </a:r>
            <a:r>
              <a:rPr lang="ru-RU" sz="1600" dirty="0" err="1"/>
              <a:t>знімків</a:t>
            </a:r>
            <a:r>
              <a:rPr lang="ru-RU" sz="1600" dirty="0"/>
              <a:t>, </a:t>
            </a:r>
            <a:r>
              <a:rPr lang="ru-RU" sz="1600" dirty="0" err="1"/>
              <a:t>передаючи</a:t>
            </a:r>
            <a:r>
              <a:rPr lang="ru-RU" sz="1600" dirty="0"/>
              <a:t> </a:t>
            </a:r>
            <a:r>
              <a:rPr lang="ru-RU" sz="1600" dirty="0" err="1"/>
              <a:t>значення</a:t>
            </a:r>
            <a:r>
              <a:rPr lang="ru-RU" sz="1600" dirty="0"/>
              <a:t> </a:t>
            </a:r>
            <a:r>
              <a:rPr lang="ru-RU" sz="1600" dirty="0" err="1"/>
              <a:t>своїх</a:t>
            </a:r>
            <a:r>
              <a:rPr lang="ru-RU" sz="1600" dirty="0"/>
              <a:t> </a:t>
            </a:r>
            <a:r>
              <a:rPr lang="ru-RU" sz="1600" dirty="0" err="1"/>
              <a:t>полів</a:t>
            </a:r>
            <a:r>
              <a:rPr lang="ru-RU" sz="1600" dirty="0"/>
              <a:t> через конструктор.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 smtClean="0"/>
              <a:t>Сигнатура </a:t>
            </a:r>
            <a:r>
              <a:rPr lang="ru-RU" sz="1600" dirty="0"/>
              <a:t>методу повинна </a:t>
            </a:r>
            <a:r>
              <a:rPr lang="ru-RU" sz="1600" dirty="0" err="1"/>
              <a:t>повертати</a:t>
            </a:r>
            <a:r>
              <a:rPr lang="ru-RU" sz="1600" dirty="0"/>
              <a:t> </a:t>
            </a:r>
            <a:r>
              <a:rPr lang="ru-RU" sz="1600" dirty="0" err="1"/>
              <a:t>знімки</a:t>
            </a:r>
            <a:r>
              <a:rPr lang="ru-RU" sz="1600" dirty="0"/>
              <a:t> через </a:t>
            </a:r>
            <a:r>
              <a:rPr lang="ru-RU" sz="1600" dirty="0" err="1"/>
              <a:t>обмежений</a:t>
            </a:r>
            <a:r>
              <a:rPr lang="ru-RU" sz="1600" dirty="0"/>
              <a:t> </a:t>
            </a:r>
            <a:r>
              <a:rPr lang="ru-RU" sz="1600" dirty="0" err="1"/>
              <a:t>інтерфейс</a:t>
            </a:r>
            <a:r>
              <a:rPr lang="ru-RU" sz="1600" dirty="0"/>
              <a:t>, </a:t>
            </a:r>
            <a:r>
              <a:rPr lang="ru-RU" sz="1600" dirty="0" err="1"/>
              <a:t>якщо</a:t>
            </a:r>
            <a:r>
              <a:rPr lang="ru-RU" sz="1600" dirty="0"/>
              <a:t> </a:t>
            </a:r>
            <a:r>
              <a:rPr lang="ru-RU" sz="1600" dirty="0" err="1"/>
              <a:t>він</a:t>
            </a:r>
            <a:r>
              <a:rPr lang="ru-RU" sz="1600" dirty="0"/>
              <a:t> у вас є. Сам </a:t>
            </a:r>
            <a:r>
              <a:rPr lang="ru-RU" sz="1600" dirty="0" err="1"/>
              <a:t>клас</a:t>
            </a:r>
            <a:r>
              <a:rPr lang="ru-RU" sz="1600" dirty="0"/>
              <a:t> повинен </a:t>
            </a:r>
            <a:r>
              <a:rPr lang="ru-RU" sz="1600" dirty="0" err="1"/>
              <a:t>працювати</a:t>
            </a:r>
            <a:r>
              <a:rPr lang="ru-RU" sz="1600" dirty="0"/>
              <a:t> з </a:t>
            </a:r>
            <a:r>
              <a:rPr lang="ru-RU" sz="1600" dirty="0" err="1"/>
              <a:t>конкретним</a:t>
            </a:r>
            <a:r>
              <a:rPr lang="ru-RU" sz="1600" dirty="0"/>
              <a:t> </a:t>
            </a:r>
            <a:r>
              <a:rPr lang="ru-RU" sz="1600" dirty="0" err="1"/>
              <a:t>класом</a:t>
            </a:r>
            <a:r>
              <a:rPr lang="ru-RU" sz="1600" dirty="0"/>
              <a:t> </a:t>
            </a:r>
            <a:r>
              <a:rPr lang="ru-RU" sz="1600" dirty="0" err="1"/>
              <a:t>знімка</a:t>
            </a:r>
            <a:r>
              <a:rPr lang="ru-RU" sz="1600" dirty="0"/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 smtClean="0"/>
              <a:t>Додайте </a:t>
            </a:r>
            <a:r>
              <a:rPr lang="ru-RU" sz="1600" dirty="0"/>
              <a:t>в </a:t>
            </a:r>
            <a:r>
              <a:rPr lang="ru-RU" sz="1600" dirty="0" err="1"/>
              <a:t>клас</a:t>
            </a:r>
            <a:r>
              <a:rPr lang="ru-RU" sz="1600" dirty="0"/>
              <a:t> </a:t>
            </a:r>
            <a:r>
              <a:rPr lang="ru-RU" sz="1600" dirty="0" err="1"/>
              <a:t>творця</a:t>
            </a:r>
            <a:r>
              <a:rPr lang="ru-RU" sz="1600" dirty="0"/>
              <a:t> метод </a:t>
            </a:r>
            <a:r>
              <a:rPr lang="ru-RU" sz="1600" dirty="0" err="1"/>
              <a:t>відновлення</a:t>
            </a:r>
            <a:r>
              <a:rPr lang="ru-RU" sz="1600" dirty="0"/>
              <a:t> з </a:t>
            </a:r>
            <a:r>
              <a:rPr lang="ru-RU" sz="1600" dirty="0" err="1"/>
              <a:t>знімка</a:t>
            </a:r>
            <a:r>
              <a:rPr lang="ru-RU" sz="1600" dirty="0"/>
              <a:t>.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стосується</a:t>
            </a:r>
            <a:r>
              <a:rPr lang="ru-RU" sz="1600" dirty="0"/>
              <a:t> </a:t>
            </a:r>
            <a:r>
              <a:rPr lang="ru-RU" sz="1600" dirty="0" err="1"/>
              <a:t>прив'язки</a:t>
            </a:r>
            <a:r>
              <a:rPr lang="ru-RU" sz="1600" dirty="0"/>
              <a:t> до </a:t>
            </a:r>
            <a:r>
              <a:rPr lang="ru-RU" sz="1600" dirty="0" err="1"/>
              <a:t>типів</a:t>
            </a:r>
            <a:r>
              <a:rPr lang="ru-RU" sz="1600" dirty="0"/>
              <a:t>, </a:t>
            </a:r>
            <a:r>
              <a:rPr lang="ru-RU" sz="1600" dirty="0" err="1"/>
              <a:t>керуйтеся</a:t>
            </a:r>
            <a:r>
              <a:rPr lang="ru-RU" sz="1600" dirty="0"/>
              <a:t> </a:t>
            </a:r>
            <a:r>
              <a:rPr lang="ru-RU" sz="1600" dirty="0" err="1"/>
              <a:t>тією</a:t>
            </a:r>
            <a:r>
              <a:rPr lang="ru-RU" sz="1600" dirty="0"/>
              <a:t> ж </a:t>
            </a:r>
            <a:r>
              <a:rPr lang="ru-RU" sz="1600" dirty="0" err="1"/>
              <a:t>логікою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і в </a:t>
            </a:r>
            <a:r>
              <a:rPr lang="ru-RU" sz="1600" dirty="0" err="1"/>
              <a:t>пункті</a:t>
            </a:r>
            <a:r>
              <a:rPr lang="ru-RU" sz="1600" dirty="0"/>
              <a:t> 4.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 err="1" smtClean="0"/>
              <a:t>Опікуни</a:t>
            </a:r>
            <a:r>
              <a:rPr lang="ru-RU" sz="1600" dirty="0"/>
              <a:t>, будь то </a:t>
            </a:r>
            <a:r>
              <a:rPr lang="ru-RU" sz="1600" dirty="0" err="1"/>
              <a:t>історія</a:t>
            </a:r>
            <a:r>
              <a:rPr lang="ru-RU" sz="1600" dirty="0"/>
              <a:t> </a:t>
            </a:r>
            <a:r>
              <a:rPr lang="ru-RU" sz="1600" dirty="0" err="1"/>
              <a:t>операцій</a:t>
            </a:r>
            <a:r>
              <a:rPr lang="ru-RU" sz="1600" dirty="0"/>
              <a:t>, </a:t>
            </a:r>
            <a:r>
              <a:rPr lang="ru-RU" sz="1600" dirty="0" err="1"/>
              <a:t>об'єкти</a:t>
            </a:r>
            <a:r>
              <a:rPr lang="ru-RU" sz="1600" dirty="0"/>
              <a:t> команд </a:t>
            </a:r>
            <a:r>
              <a:rPr lang="ru-RU" sz="1600" dirty="0" err="1"/>
              <a:t>або</a:t>
            </a:r>
            <a:r>
              <a:rPr lang="ru-RU" sz="1600" dirty="0"/>
              <a:t> </a:t>
            </a:r>
            <a:r>
              <a:rPr lang="ru-RU" sz="1600" dirty="0" err="1"/>
              <a:t>щось</a:t>
            </a:r>
            <a:r>
              <a:rPr lang="ru-RU" sz="1600" dirty="0"/>
              <a:t> </a:t>
            </a:r>
            <a:r>
              <a:rPr lang="ru-RU" sz="1600" dirty="0" err="1"/>
              <a:t>інше</a:t>
            </a:r>
            <a:r>
              <a:rPr lang="ru-RU" sz="1600" dirty="0"/>
              <a:t>, </a:t>
            </a:r>
            <a:r>
              <a:rPr lang="ru-RU" sz="1600" dirty="0" err="1"/>
              <a:t>повинні</a:t>
            </a:r>
            <a:r>
              <a:rPr lang="ru-RU" sz="1600" dirty="0"/>
              <a:t> знати про те, коли </a:t>
            </a:r>
            <a:r>
              <a:rPr lang="ru-RU" sz="1600" dirty="0" err="1"/>
              <a:t>запитувати</a:t>
            </a:r>
            <a:r>
              <a:rPr lang="ru-RU" sz="1600" dirty="0"/>
              <a:t> </a:t>
            </a:r>
            <a:r>
              <a:rPr lang="ru-RU" sz="1600" dirty="0" err="1"/>
              <a:t>знімки</a:t>
            </a:r>
            <a:r>
              <a:rPr lang="ru-RU" sz="1600" dirty="0"/>
              <a:t> у </a:t>
            </a:r>
            <a:r>
              <a:rPr lang="ru-RU" sz="1600" dirty="0" err="1"/>
              <a:t>творця</a:t>
            </a:r>
            <a:r>
              <a:rPr lang="ru-RU" sz="1600" dirty="0"/>
              <a:t>, де </a:t>
            </a:r>
            <a:r>
              <a:rPr lang="ru-RU" sz="1600" dirty="0" err="1"/>
              <a:t>їх</a:t>
            </a:r>
            <a:r>
              <a:rPr lang="ru-RU" sz="1600" dirty="0"/>
              <a:t> </a:t>
            </a:r>
            <a:r>
              <a:rPr lang="ru-RU" sz="1600" dirty="0" err="1"/>
              <a:t>зберігати</a:t>
            </a:r>
            <a:r>
              <a:rPr lang="ru-RU" sz="1600" dirty="0"/>
              <a:t> і коли </a:t>
            </a:r>
            <a:r>
              <a:rPr lang="ru-RU" sz="1600" dirty="0" err="1"/>
              <a:t>відновлювати</a:t>
            </a:r>
            <a:r>
              <a:rPr lang="ru-RU" sz="1600" dirty="0"/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 err="1" smtClean="0"/>
              <a:t>Зв'язок</a:t>
            </a:r>
            <a:r>
              <a:rPr lang="ru-RU" sz="1600" dirty="0" smtClean="0"/>
              <a:t> </a:t>
            </a:r>
            <a:r>
              <a:rPr lang="ru-RU" sz="1600" dirty="0" err="1"/>
              <a:t>опікунів</a:t>
            </a:r>
            <a:r>
              <a:rPr lang="ru-RU" sz="1600" dirty="0"/>
              <a:t> з </a:t>
            </a:r>
            <a:r>
              <a:rPr lang="ru-RU" sz="1600" dirty="0" err="1"/>
              <a:t>творцями</a:t>
            </a:r>
            <a:r>
              <a:rPr lang="ru-RU" sz="1600" dirty="0"/>
              <a:t> </a:t>
            </a:r>
            <a:r>
              <a:rPr lang="ru-RU" sz="1600" dirty="0" err="1"/>
              <a:t>можна</a:t>
            </a:r>
            <a:r>
              <a:rPr lang="ru-RU" sz="1600" dirty="0"/>
              <a:t> перенести </a:t>
            </a:r>
            <a:r>
              <a:rPr lang="ru-RU" sz="1600" dirty="0" err="1"/>
              <a:t>всередину</a:t>
            </a:r>
            <a:r>
              <a:rPr lang="ru-RU" sz="1600" dirty="0"/>
              <a:t> </a:t>
            </a:r>
            <a:r>
              <a:rPr lang="ru-RU" sz="1600" dirty="0" err="1"/>
              <a:t>знімків</a:t>
            </a:r>
            <a:r>
              <a:rPr lang="ru-RU" sz="1600" dirty="0"/>
              <a:t>. У </a:t>
            </a:r>
            <a:r>
              <a:rPr lang="ru-RU" sz="1600" dirty="0" err="1"/>
              <a:t>цьому</a:t>
            </a:r>
            <a:r>
              <a:rPr lang="ru-RU" sz="1600" dirty="0"/>
              <a:t> </a:t>
            </a:r>
            <a:r>
              <a:rPr lang="ru-RU" sz="1600" dirty="0" err="1"/>
              <a:t>випадку</a:t>
            </a:r>
            <a:r>
              <a:rPr lang="ru-RU" sz="1600" dirty="0"/>
              <a:t> </a:t>
            </a:r>
            <a:r>
              <a:rPr lang="ru-RU" sz="1600" dirty="0" err="1"/>
              <a:t>кожен</a:t>
            </a:r>
            <a:r>
              <a:rPr lang="ru-RU" sz="1600" dirty="0"/>
              <a:t> </a:t>
            </a:r>
            <a:r>
              <a:rPr lang="ru-RU" sz="1600" dirty="0" err="1"/>
              <a:t>знімок</a:t>
            </a:r>
            <a:r>
              <a:rPr lang="ru-RU" sz="1600" dirty="0"/>
              <a:t> буде </a:t>
            </a:r>
            <a:r>
              <a:rPr lang="ru-RU" sz="1600" dirty="0" err="1"/>
              <a:t>прив'язаний</a:t>
            </a:r>
            <a:r>
              <a:rPr lang="ru-RU" sz="1600" dirty="0"/>
              <a:t> до </a:t>
            </a:r>
            <a:r>
              <a:rPr lang="ru-RU" sz="1600" dirty="0" err="1"/>
              <a:t>свого</a:t>
            </a:r>
            <a:r>
              <a:rPr lang="ru-RU" sz="1600" dirty="0"/>
              <a:t> </a:t>
            </a:r>
            <a:r>
              <a:rPr lang="ru-RU" sz="1600" dirty="0" err="1"/>
              <a:t>творця</a:t>
            </a:r>
            <a:r>
              <a:rPr lang="ru-RU" sz="1600" dirty="0"/>
              <a:t> і повинен буде сам </a:t>
            </a:r>
            <a:r>
              <a:rPr lang="ru-RU" sz="1600" dirty="0" err="1"/>
              <a:t>відновлювати</a:t>
            </a:r>
            <a:r>
              <a:rPr lang="ru-RU" sz="1600" dirty="0"/>
              <a:t> </a:t>
            </a:r>
            <a:r>
              <a:rPr lang="ru-RU" sz="1600" dirty="0" err="1"/>
              <a:t>його</a:t>
            </a:r>
            <a:r>
              <a:rPr lang="ru-RU" sz="1600" dirty="0"/>
              <a:t> стан. Але </a:t>
            </a:r>
            <a:r>
              <a:rPr lang="ru-RU" sz="1600" dirty="0" err="1"/>
              <a:t>це</a:t>
            </a:r>
            <a:r>
              <a:rPr lang="ru-RU" sz="1600" dirty="0"/>
              <a:t> буде </a:t>
            </a:r>
            <a:r>
              <a:rPr lang="ru-RU" sz="1600" dirty="0" err="1"/>
              <a:t>працювати</a:t>
            </a:r>
            <a:r>
              <a:rPr lang="ru-RU" sz="1600" dirty="0"/>
              <a:t> </a:t>
            </a:r>
            <a:r>
              <a:rPr lang="ru-RU" sz="1600" dirty="0" err="1"/>
              <a:t>або</a:t>
            </a:r>
            <a:r>
              <a:rPr lang="ru-RU" sz="1600" dirty="0"/>
              <a:t> </a:t>
            </a:r>
            <a:r>
              <a:rPr lang="ru-RU" sz="1600" dirty="0" err="1"/>
              <a:t>якщо</a:t>
            </a:r>
            <a:r>
              <a:rPr lang="ru-RU" sz="1600" dirty="0"/>
              <a:t> </a:t>
            </a:r>
            <a:r>
              <a:rPr lang="ru-RU" sz="1600" dirty="0" err="1"/>
              <a:t>класи</a:t>
            </a:r>
            <a:r>
              <a:rPr lang="ru-RU" sz="1600" dirty="0"/>
              <a:t> </a:t>
            </a:r>
            <a:r>
              <a:rPr lang="ru-RU" sz="1600" dirty="0" err="1"/>
              <a:t>знімків</a:t>
            </a:r>
            <a:r>
              <a:rPr lang="ru-RU" sz="1600" dirty="0"/>
              <a:t> </a:t>
            </a:r>
            <a:r>
              <a:rPr lang="ru-RU" sz="1600" dirty="0" err="1"/>
              <a:t>вкладені</a:t>
            </a:r>
            <a:r>
              <a:rPr lang="ru-RU" sz="1600" dirty="0"/>
              <a:t> в </a:t>
            </a:r>
            <a:r>
              <a:rPr lang="ru-RU" sz="1600" dirty="0" err="1"/>
              <a:t>класи</a:t>
            </a:r>
            <a:r>
              <a:rPr lang="ru-RU" sz="1600" dirty="0"/>
              <a:t> </a:t>
            </a:r>
            <a:r>
              <a:rPr lang="ru-RU" sz="1600" dirty="0" err="1"/>
              <a:t>творців</a:t>
            </a:r>
            <a:r>
              <a:rPr lang="ru-RU" sz="1600" dirty="0"/>
              <a:t>, </a:t>
            </a:r>
            <a:r>
              <a:rPr lang="ru-RU" sz="1600" dirty="0" err="1"/>
              <a:t>або</a:t>
            </a:r>
            <a:r>
              <a:rPr lang="ru-RU" sz="1600" dirty="0"/>
              <a:t> </a:t>
            </a:r>
            <a:r>
              <a:rPr lang="ru-RU" sz="1600" dirty="0" err="1"/>
              <a:t>якщо</a:t>
            </a:r>
            <a:r>
              <a:rPr lang="ru-RU" sz="1600" dirty="0"/>
              <a:t> </a:t>
            </a:r>
            <a:r>
              <a:rPr lang="ru-RU" sz="1600" dirty="0" err="1"/>
              <a:t>творці</a:t>
            </a:r>
            <a:r>
              <a:rPr lang="ru-RU" sz="1600" dirty="0"/>
              <a:t> </a:t>
            </a:r>
            <a:r>
              <a:rPr lang="ru-RU" sz="1600" dirty="0" err="1"/>
              <a:t>мають</a:t>
            </a:r>
            <a:r>
              <a:rPr lang="ru-RU" sz="1600" dirty="0"/>
              <a:t> </a:t>
            </a:r>
            <a:r>
              <a:rPr lang="ru-RU" sz="1600" dirty="0" err="1"/>
              <a:t>відповідні</a:t>
            </a:r>
            <a:r>
              <a:rPr lang="ru-RU" sz="1600" dirty="0"/>
              <a:t> </a:t>
            </a:r>
            <a:r>
              <a:rPr lang="ru-RU" sz="1600" dirty="0" err="1"/>
              <a:t>сеттери</a:t>
            </a:r>
            <a:r>
              <a:rPr lang="ru-RU" sz="1600" dirty="0"/>
              <a:t> для установки </a:t>
            </a:r>
            <a:r>
              <a:rPr lang="ru-RU" sz="1600" dirty="0" err="1"/>
              <a:t>значень</a:t>
            </a:r>
            <a:r>
              <a:rPr lang="ru-RU" sz="1600" dirty="0"/>
              <a:t> </a:t>
            </a:r>
            <a:r>
              <a:rPr lang="ru-RU" sz="1600" dirty="0" err="1"/>
              <a:t>своїх</a:t>
            </a:r>
            <a:r>
              <a:rPr lang="ru-RU" sz="1600" dirty="0"/>
              <a:t> </a:t>
            </a:r>
            <a:r>
              <a:rPr lang="ru-RU" sz="1600" dirty="0" err="1"/>
              <a:t>полів</a:t>
            </a:r>
            <a:r>
              <a:rPr lang="ru-RU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00503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</a:rPr>
              <a:t>6. </a:t>
            </a:r>
            <a:r>
              <a:rPr lang="ru-RU" sz="3200" b="1" dirty="0" err="1" smtClean="0">
                <a:solidFill>
                  <a:srgbClr val="C00000"/>
                </a:solidFill>
              </a:rPr>
              <a:t>Спостерігач</a:t>
            </a:r>
            <a:r>
              <a:rPr lang="ru-RU" sz="3200" b="1" dirty="0">
                <a:solidFill>
                  <a:srgbClr val="C00000"/>
                </a:solidFill>
              </a:rPr>
              <a:t>. </a:t>
            </a:r>
            <a:r>
              <a:rPr lang="ru-RU" sz="3200" b="1" dirty="0" smtClean="0">
                <a:solidFill>
                  <a:srgbClr val="C00000"/>
                </a:solidFill>
              </a:rPr>
              <a:t>Суть </a:t>
            </a:r>
            <a:r>
              <a:rPr lang="ru-RU" sz="3200" b="1" dirty="0" err="1" smtClean="0">
                <a:solidFill>
                  <a:srgbClr val="C00000"/>
                </a:solidFill>
              </a:rPr>
              <a:t>патерна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20129" y="1046888"/>
            <a:ext cx="85138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Спостерігач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поведінковий</a:t>
            </a:r>
            <a:r>
              <a:rPr lang="ru-RU" dirty="0"/>
              <a:t> </a:t>
            </a:r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dirty="0" err="1"/>
              <a:t>проектування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створює</a:t>
            </a:r>
            <a:r>
              <a:rPr lang="ru-RU" dirty="0"/>
              <a:t> </a:t>
            </a:r>
            <a:r>
              <a:rPr lang="ru-RU" dirty="0" err="1"/>
              <a:t>механізм</a:t>
            </a:r>
            <a:r>
              <a:rPr lang="ru-RU" dirty="0"/>
              <a:t> </a:t>
            </a:r>
            <a:r>
              <a:rPr lang="ru-RU" dirty="0" err="1"/>
              <a:t>передплати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одним </a:t>
            </a:r>
            <a:r>
              <a:rPr lang="ru-RU" dirty="0" err="1"/>
              <a:t>об'єктам</a:t>
            </a:r>
            <a:r>
              <a:rPr lang="ru-RU" dirty="0"/>
              <a:t> </a:t>
            </a:r>
            <a:r>
              <a:rPr lang="ru-RU" dirty="0" err="1"/>
              <a:t>стежити</a:t>
            </a:r>
            <a:r>
              <a:rPr lang="ru-RU" dirty="0"/>
              <a:t> і </a:t>
            </a:r>
            <a:r>
              <a:rPr lang="ru-RU" dirty="0" err="1"/>
              <a:t>реагувати</a:t>
            </a:r>
            <a:r>
              <a:rPr lang="ru-RU" dirty="0"/>
              <a:t> на </a:t>
            </a:r>
            <a:r>
              <a:rPr lang="ru-RU" dirty="0" err="1"/>
              <a:t>події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відбуваються</a:t>
            </a:r>
            <a:r>
              <a:rPr lang="ru-RU" dirty="0"/>
              <a:t> в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об'єктах</a:t>
            </a:r>
            <a:r>
              <a:rPr lang="ru-RU" dirty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7300" y="2432331"/>
            <a:ext cx="6096000" cy="38100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667672" y="2013916"/>
            <a:ext cx="327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B0080"/>
                </a:solidFill>
                <a:latin typeface="Arial" panose="020B0604020202020204" pitchFamily="34" charset="0"/>
                <a:hlinkClick r:id="rId3" tooltip="Observer pattern"/>
              </a:rPr>
              <a:t>Observer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 or </a:t>
            </a:r>
            <a:r>
              <a:rPr lang="en-GB" u="sng" dirty="0">
                <a:solidFill>
                  <a:srgbClr val="0B0080"/>
                </a:solidFill>
                <a:latin typeface="Arial" panose="020B0604020202020204" pitchFamily="34" charset="0"/>
                <a:hlinkClick r:id="rId4"/>
              </a:rPr>
              <a:t>Publish/subscribe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043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Ланцюжок</a:t>
            </a:r>
            <a:r>
              <a:rPr lang="ru-RU" sz="3200" b="1" dirty="0">
                <a:solidFill>
                  <a:srgbClr val="C00000"/>
                </a:solidFill>
              </a:rPr>
              <a:t> </a:t>
            </a:r>
            <a:r>
              <a:rPr lang="ru-RU" sz="3200" b="1" dirty="0" err="1">
                <a:solidFill>
                  <a:srgbClr val="C00000"/>
                </a:solidFill>
              </a:rPr>
              <a:t>обов'язків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Проблема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8919" y="1169936"/>
            <a:ext cx="86620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Протягом</a:t>
            </a:r>
            <a:r>
              <a:rPr lang="ru-RU" dirty="0"/>
              <a:t> </a:t>
            </a:r>
            <a:r>
              <a:rPr lang="ru-RU" dirty="0" err="1"/>
              <a:t>наступних</a:t>
            </a:r>
            <a:r>
              <a:rPr lang="ru-RU" dirty="0"/>
              <a:t> </a:t>
            </a:r>
            <a:r>
              <a:rPr lang="ru-RU" dirty="0" err="1"/>
              <a:t>кількох</a:t>
            </a:r>
            <a:r>
              <a:rPr lang="ru-RU" dirty="0"/>
              <a:t> </a:t>
            </a:r>
            <a:r>
              <a:rPr lang="ru-RU" dirty="0" err="1"/>
              <a:t>місяців</a:t>
            </a:r>
            <a:r>
              <a:rPr lang="ru-RU" dirty="0"/>
              <a:t> </a:t>
            </a:r>
            <a:r>
              <a:rPr lang="ru-RU" dirty="0" err="1" smtClean="0"/>
              <a:t>довелося</a:t>
            </a:r>
            <a:r>
              <a:rPr lang="ru-RU" dirty="0" smtClean="0"/>
              <a:t> </a:t>
            </a:r>
            <a:r>
              <a:rPr lang="ru-RU" dirty="0" err="1"/>
              <a:t>додати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 таких </a:t>
            </a:r>
            <a:r>
              <a:rPr lang="ru-RU" dirty="0" err="1"/>
              <a:t>послідовних</a:t>
            </a:r>
            <a:r>
              <a:rPr lang="ru-RU" dirty="0"/>
              <a:t> </a:t>
            </a:r>
            <a:r>
              <a:rPr lang="ru-RU" dirty="0" err="1"/>
              <a:t>перевірок</a:t>
            </a:r>
            <a:r>
              <a:rPr lang="ru-RU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err="1" smtClean="0"/>
              <a:t>Хтось</a:t>
            </a:r>
            <a:r>
              <a:rPr lang="ru-RU" dirty="0" smtClean="0"/>
              <a:t> </a:t>
            </a:r>
            <a:r>
              <a:rPr lang="ru-RU" dirty="0"/>
              <a:t>резонно </a:t>
            </a:r>
            <a:r>
              <a:rPr lang="ru-RU" dirty="0" err="1"/>
              <a:t>зауважив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непогано</a:t>
            </a:r>
            <a:r>
              <a:rPr lang="ru-RU" dirty="0"/>
              <a:t> б </a:t>
            </a:r>
            <a:r>
              <a:rPr lang="ru-RU" dirty="0" err="1"/>
              <a:t>перевіряти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передаються</a:t>
            </a:r>
            <a:r>
              <a:rPr lang="ru-RU" dirty="0"/>
              <a:t> в </a:t>
            </a:r>
            <a:r>
              <a:rPr lang="ru-RU" dirty="0" err="1"/>
              <a:t>запиті</a:t>
            </a:r>
            <a:r>
              <a:rPr lang="ru-RU" dirty="0"/>
              <a:t> перед </a:t>
            </a:r>
            <a:r>
              <a:rPr lang="ru-RU" dirty="0" err="1"/>
              <a:t>тим</a:t>
            </a:r>
            <a:r>
              <a:rPr lang="ru-RU" dirty="0"/>
              <a:t>, як </a:t>
            </a:r>
            <a:r>
              <a:rPr lang="ru-RU" dirty="0" err="1"/>
              <a:t>вносити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в систему - </a:t>
            </a:r>
            <a:r>
              <a:rPr lang="ru-RU" dirty="0" err="1"/>
              <a:t>раптом</a:t>
            </a:r>
            <a:r>
              <a:rPr lang="ru-RU" dirty="0"/>
              <a:t> запит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про покупку </a:t>
            </a:r>
            <a:r>
              <a:rPr lang="ru-RU" dirty="0" err="1"/>
              <a:t>неіснуючих</a:t>
            </a:r>
            <a:r>
              <a:rPr lang="ru-RU" dirty="0"/>
              <a:t> </a:t>
            </a:r>
            <a:r>
              <a:rPr lang="ru-RU" dirty="0" err="1"/>
              <a:t>продуктів</a:t>
            </a:r>
            <a:r>
              <a:rPr lang="ru-RU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err="1" smtClean="0"/>
              <a:t>Хтось</a:t>
            </a:r>
            <a:r>
              <a:rPr lang="ru-RU" dirty="0" smtClean="0"/>
              <a:t> </a:t>
            </a:r>
            <a:r>
              <a:rPr lang="ru-RU" dirty="0" err="1"/>
              <a:t>запропонував</a:t>
            </a:r>
            <a:r>
              <a:rPr lang="ru-RU" dirty="0"/>
              <a:t> </a:t>
            </a:r>
            <a:r>
              <a:rPr lang="ru-RU" dirty="0" err="1"/>
              <a:t>блокувати</a:t>
            </a:r>
            <a:r>
              <a:rPr lang="ru-RU" dirty="0"/>
              <a:t> </a:t>
            </a:r>
            <a:r>
              <a:rPr lang="ru-RU" dirty="0" err="1"/>
              <a:t>масові</a:t>
            </a:r>
            <a:r>
              <a:rPr lang="ru-RU" dirty="0"/>
              <a:t> </a:t>
            </a:r>
            <a:r>
              <a:rPr lang="ru-RU" dirty="0" err="1"/>
              <a:t>відправки</a:t>
            </a:r>
            <a:r>
              <a:rPr lang="ru-RU" dirty="0"/>
              <a:t> </a:t>
            </a:r>
            <a:r>
              <a:rPr lang="ru-RU" dirty="0" err="1"/>
              <a:t>форми</a:t>
            </a:r>
            <a:r>
              <a:rPr lang="ru-RU" dirty="0"/>
              <a:t> з одним і </a:t>
            </a:r>
            <a:r>
              <a:rPr lang="ru-RU" dirty="0" err="1"/>
              <a:t>тим</a:t>
            </a:r>
            <a:r>
              <a:rPr lang="ru-RU" dirty="0"/>
              <a:t> же </a:t>
            </a:r>
            <a:r>
              <a:rPr lang="ru-RU" dirty="0" err="1"/>
              <a:t>логіном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запобігти</a:t>
            </a:r>
            <a:r>
              <a:rPr lang="ru-RU" dirty="0"/>
              <a:t> </a:t>
            </a:r>
            <a:r>
              <a:rPr lang="ru-RU" dirty="0" err="1"/>
              <a:t>підбір</a:t>
            </a:r>
            <a:r>
              <a:rPr lang="ru-RU" dirty="0"/>
              <a:t> </a:t>
            </a:r>
            <a:r>
              <a:rPr lang="ru-RU" dirty="0" err="1"/>
              <a:t>паролів</a:t>
            </a:r>
            <a:r>
              <a:rPr lang="ru-RU" dirty="0"/>
              <a:t> ботами.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err="1" smtClean="0"/>
              <a:t>Хтось</a:t>
            </a:r>
            <a:r>
              <a:rPr lang="ru-RU" dirty="0" smtClean="0"/>
              <a:t> </a:t>
            </a:r>
            <a:r>
              <a:rPr lang="ru-RU" dirty="0" err="1"/>
              <a:t>помітив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форму </a:t>
            </a:r>
            <a:r>
              <a:rPr lang="ru-RU" dirty="0" err="1"/>
              <a:t>замовлення</a:t>
            </a:r>
            <a:r>
              <a:rPr lang="ru-RU" dirty="0"/>
              <a:t> </a:t>
            </a:r>
            <a:r>
              <a:rPr lang="ru-RU" dirty="0" err="1"/>
              <a:t>непогано</a:t>
            </a:r>
            <a:r>
              <a:rPr lang="ru-RU" dirty="0"/>
              <a:t> б </a:t>
            </a:r>
            <a:r>
              <a:rPr lang="ru-RU" dirty="0" err="1"/>
              <a:t>діставати</a:t>
            </a:r>
            <a:r>
              <a:rPr lang="ru-RU" dirty="0"/>
              <a:t> з </a:t>
            </a:r>
            <a:r>
              <a:rPr lang="ru-RU" dirty="0" err="1"/>
              <a:t>кеша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вона </a:t>
            </a:r>
            <a:r>
              <a:rPr lang="ru-RU" dirty="0" err="1"/>
              <a:t>вже</a:t>
            </a:r>
            <a:r>
              <a:rPr lang="ru-RU" dirty="0"/>
              <a:t> </a:t>
            </a:r>
            <a:r>
              <a:rPr lang="ru-RU" dirty="0" err="1"/>
              <a:t>була</a:t>
            </a:r>
            <a:r>
              <a:rPr lang="ru-RU" dirty="0"/>
              <a:t> одного разу </a:t>
            </a:r>
            <a:r>
              <a:rPr lang="ru-RU" dirty="0" err="1" smtClean="0"/>
              <a:t>відображена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2557" y="3755259"/>
            <a:ext cx="6054810" cy="25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123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Спостерігач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Проблема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0200" y="1081038"/>
            <a:ext cx="8712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Уявіть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маєте</a:t>
            </a:r>
            <a:r>
              <a:rPr lang="ru-RU" dirty="0"/>
              <a:t> два </a:t>
            </a:r>
            <a:r>
              <a:rPr lang="ru-RU" dirty="0" err="1"/>
              <a:t>об'єкти</a:t>
            </a:r>
            <a:r>
              <a:rPr lang="ru-RU" dirty="0"/>
              <a:t>: </a:t>
            </a:r>
            <a:r>
              <a:rPr lang="ru-RU" dirty="0" err="1"/>
              <a:t>Покупець</a:t>
            </a:r>
            <a:r>
              <a:rPr lang="ru-RU" dirty="0"/>
              <a:t> і Магазин. У магазин ось-ось </a:t>
            </a:r>
            <a:r>
              <a:rPr lang="ru-RU" dirty="0" err="1"/>
              <a:t>повинні</a:t>
            </a:r>
            <a:r>
              <a:rPr lang="ru-RU" dirty="0"/>
              <a:t> завезти </a:t>
            </a:r>
            <a:r>
              <a:rPr lang="ru-RU" dirty="0" err="1"/>
              <a:t>новий</a:t>
            </a:r>
            <a:r>
              <a:rPr lang="ru-RU" dirty="0"/>
              <a:t> товар,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цікавий</a:t>
            </a:r>
            <a:r>
              <a:rPr lang="ru-RU" dirty="0"/>
              <a:t> </a:t>
            </a:r>
            <a:r>
              <a:rPr lang="ru-RU" dirty="0" err="1"/>
              <a:t>покупцеві</a:t>
            </a:r>
            <a:r>
              <a:rPr lang="ru-RU" dirty="0"/>
              <a:t>.</a:t>
            </a:r>
          </a:p>
          <a:p>
            <a:r>
              <a:rPr lang="ru-RU" dirty="0" err="1" smtClean="0"/>
              <a:t>Покупець</a:t>
            </a:r>
            <a:r>
              <a:rPr lang="ru-RU" dirty="0" smtClean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кожен</a:t>
            </a:r>
            <a:r>
              <a:rPr lang="ru-RU" dirty="0"/>
              <a:t> день </a:t>
            </a:r>
            <a:r>
              <a:rPr lang="ru-RU" dirty="0" err="1"/>
              <a:t>ходити</a:t>
            </a:r>
            <a:r>
              <a:rPr lang="ru-RU" dirty="0"/>
              <a:t> в магазин,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перевірити</a:t>
            </a:r>
            <a:r>
              <a:rPr lang="ru-RU" dirty="0"/>
              <a:t> </a:t>
            </a:r>
            <a:r>
              <a:rPr lang="ru-RU" dirty="0" err="1"/>
              <a:t>наявність</a:t>
            </a:r>
            <a:r>
              <a:rPr lang="ru-RU" dirty="0"/>
              <a:t> товару. Але при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буде </a:t>
            </a:r>
            <a:r>
              <a:rPr lang="ru-RU" dirty="0" err="1"/>
              <a:t>злитися</a:t>
            </a:r>
            <a:r>
              <a:rPr lang="ru-RU" dirty="0"/>
              <a:t>, без толку </a:t>
            </a:r>
            <a:r>
              <a:rPr lang="ru-RU" dirty="0" err="1"/>
              <a:t>витрачаючи</a:t>
            </a:r>
            <a:r>
              <a:rPr lang="ru-RU" dirty="0"/>
              <a:t> </a:t>
            </a:r>
            <a:r>
              <a:rPr lang="ru-RU" dirty="0" err="1"/>
              <a:t>свій</a:t>
            </a:r>
            <a:r>
              <a:rPr lang="ru-RU" dirty="0"/>
              <a:t> </a:t>
            </a:r>
            <a:r>
              <a:rPr lang="ru-RU" dirty="0" err="1"/>
              <a:t>дорогоцінний</a:t>
            </a:r>
            <a:r>
              <a:rPr lang="ru-RU" dirty="0"/>
              <a:t> час </a:t>
            </a:r>
            <a:r>
              <a:rPr lang="ru-RU" dirty="0" smtClean="0"/>
              <a:t>.</a:t>
            </a:r>
          </a:p>
          <a:p>
            <a:r>
              <a:rPr lang="ru-RU" dirty="0"/>
              <a:t>З </a:t>
            </a:r>
            <a:r>
              <a:rPr lang="ru-RU" dirty="0" err="1"/>
              <a:t>іншого</a:t>
            </a:r>
            <a:r>
              <a:rPr lang="ru-RU" dirty="0"/>
              <a:t> боку, магазин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розіслати</a:t>
            </a:r>
            <a:r>
              <a:rPr lang="ru-RU" dirty="0"/>
              <a:t> спам кожному </a:t>
            </a:r>
            <a:r>
              <a:rPr lang="ru-RU" dirty="0" err="1"/>
              <a:t>своєму</a:t>
            </a:r>
            <a:r>
              <a:rPr lang="ru-RU" dirty="0"/>
              <a:t> </a:t>
            </a:r>
            <a:r>
              <a:rPr lang="ru-RU" dirty="0" err="1"/>
              <a:t>покупцеві</a:t>
            </a:r>
            <a:r>
              <a:rPr lang="ru-RU" dirty="0"/>
              <a:t>. </a:t>
            </a:r>
            <a:r>
              <a:rPr lang="ru-RU" dirty="0" err="1"/>
              <a:t>Багатьох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засмутить</a:t>
            </a:r>
            <a:r>
              <a:rPr lang="ru-RU" dirty="0"/>
              <a:t>, так як товар </a:t>
            </a:r>
            <a:r>
              <a:rPr lang="ru-RU" dirty="0" err="1"/>
              <a:t>специфічний</a:t>
            </a:r>
            <a:r>
              <a:rPr lang="ru-RU" dirty="0"/>
              <a:t>, і не </a:t>
            </a:r>
            <a:r>
              <a:rPr lang="ru-RU" dirty="0" err="1"/>
              <a:t>всім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потрібен</a:t>
            </a:r>
            <a:r>
              <a:rPr lang="ru-RU" dirty="0"/>
              <a:t>.</a:t>
            </a:r>
          </a:p>
          <a:p>
            <a:r>
              <a:rPr lang="ru-RU" dirty="0" err="1" smtClean="0"/>
              <a:t>Виходить</a:t>
            </a:r>
            <a:r>
              <a:rPr lang="ru-RU" dirty="0" smtClean="0"/>
              <a:t> </a:t>
            </a:r>
            <a:r>
              <a:rPr lang="ru-RU" dirty="0" err="1"/>
              <a:t>конфлікт</a:t>
            </a:r>
            <a:r>
              <a:rPr lang="ru-RU" dirty="0"/>
              <a:t>: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покупець</a:t>
            </a:r>
            <a:r>
              <a:rPr lang="ru-RU" dirty="0"/>
              <a:t> </a:t>
            </a:r>
            <a:r>
              <a:rPr lang="ru-RU" dirty="0" err="1"/>
              <a:t>витрачає</a:t>
            </a:r>
            <a:r>
              <a:rPr lang="ru-RU" dirty="0"/>
              <a:t> час на </a:t>
            </a:r>
            <a:r>
              <a:rPr lang="ru-RU" dirty="0" err="1"/>
              <a:t>періодичні</a:t>
            </a:r>
            <a:r>
              <a:rPr lang="ru-RU" dirty="0"/>
              <a:t> </a:t>
            </a:r>
            <a:r>
              <a:rPr lang="ru-RU" dirty="0" err="1"/>
              <a:t>перевірки</a:t>
            </a:r>
            <a:r>
              <a:rPr lang="ru-RU" dirty="0"/>
              <a:t>, </a:t>
            </a:r>
            <a:r>
              <a:rPr lang="ru-RU" dirty="0" err="1"/>
              <a:t>або</a:t>
            </a:r>
            <a:r>
              <a:rPr lang="ru-RU" dirty="0"/>
              <a:t> магазин </a:t>
            </a:r>
            <a:r>
              <a:rPr lang="ru-RU" dirty="0" err="1"/>
              <a:t>витрачає</a:t>
            </a:r>
            <a:r>
              <a:rPr lang="ru-RU" dirty="0"/>
              <a:t> </a:t>
            </a:r>
            <a:r>
              <a:rPr lang="ru-RU" dirty="0" err="1"/>
              <a:t>ресурси</a:t>
            </a:r>
            <a:r>
              <a:rPr lang="ru-RU" dirty="0"/>
              <a:t> на </a:t>
            </a:r>
            <a:r>
              <a:rPr lang="ru-RU" dirty="0" err="1"/>
              <a:t>непотрібні</a:t>
            </a:r>
            <a:r>
              <a:rPr lang="ru-RU" dirty="0"/>
              <a:t> </a:t>
            </a:r>
            <a:r>
              <a:rPr lang="ru-RU" dirty="0" err="1"/>
              <a:t>оповіщення</a:t>
            </a:r>
            <a:r>
              <a:rPr lang="ru-RU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8800" y="3511550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485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Спостерігач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Рішення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0" y="1009650"/>
            <a:ext cx="4476750" cy="17145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14300" y="1015990"/>
            <a:ext cx="44577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Давайте </a:t>
            </a:r>
            <a:r>
              <a:rPr lang="ru-RU" dirty="0" err="1"/>
              <a:t>називати</a:t>
            </a:r>
            <a:r>
              <a:rPr lang="ru-RU" dirty="0"/>
              <a:t> </a:t>
            </a:r>
            <a:r>
              <a:rPr lang="ru-RU" dirty="0" err="1"/>
              <a:t>Видавцями</a:t>
            </a:r>
            <a:r>
              <a:rPr lang="ru-RU" dirty="0"/>
              <a:t> </a:t>
            </a:r>
            <a:r>
              <a:rPr lang="ru-RU" dirty="0" err="1"/>
              <a:t>ті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містять</a:t>
            </a:r>
            <a:r>
              <a:rPr lang="ru-RU" dirty="0"/>
              <a:t> </a:t>
            </a:r>
            <a:r>
              <a:rPr lang="ru-RU" dirty="0" err="1"/>
              <a:t>важливе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цікаве</a:t>
            </a:r>
            <a:r>
              <a:rPr lang="ru-RU" dirty="0"/>
              <a:t> для </a:t>
            </a:r>
            <a:r>
              <a:rPr lang="ru-RU" dirty="0" err="1"/>
              <a:t>інших</a:t>
            </a:r>
            <a:r>
              <a:rPr lang="ru-RU" dirty="0"/>
              <a:t> стан. </a:t>
            </a:r>
            <a:r>
              <a:rPr lang="ru-RU" dirty="0" err="1"/>
              <a:t>Решта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хочуть</a:t>
            </a:r>
            <a:r>
              <a:rPr lang="ru-RU" dirty="0"/>
              <a:t> </a:t>
            </a:r>
            <a:r>
              <a:rPr lang="ru-RU" dirty="0" err="1"/>
              <a:t>відстежувати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стану, </a:t>
            </a:r>
            <a:r>
              <a:rPr lang="ru-RU" dirty="0" err="1"/>
              <a:t>назвемо</a:t>
            </a:r>
            <a:r>
              <a:rPr lang="ru-RU" dirty="0"/>
              <a:t> </a:t>
            </a:r>
            <a:r>
              <a:rPr lang="ru-RU" dirty="0" err="1"/>
              <a:t>Передплатниками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dirty="0" err="1"/>
              <a:t>Спостерігач</a:t>
            </a:r>
            <a:r>
              <a:rPr lang="ru-RU" dirty="0"/>
              <a:t> </a:t>
            </a:r>
            <a:r>
              <a:rPr lang="ru-RU" dirty="0" err="1"/>
              <a:t>пропонує</a:t>
            </a:r>
            <a:r>
              <a:rPr lang="ru-RU" dirty="0"/>
              <a:t> </a:t>
            </a:r>
            <a:r>
              <a:rPr lang="ru-RU" dirty="0" err="1"/>
              <a:t>зберігати</a:t>
            </a:r>
            <a:r>
              <a:rPr lang="ru-RU" dirty="0"/>
              <a:t> </a:t>
            </a:r>
            <a:r>
              <a:rPr lang="ru-RU" dirty="0" err="1"/>
              <a:t>всередині</a:t>
            </a:r>
            <a:r>
              <a:rPr lang="ru-RU" dirty="0"/>
              <a:t> </a:t>
            </a:r>
            <a:r>
              <a:rPr lang="ru-RU" dirty="0" err="1"/>
              <a:t>об'єкта</a:t>
            </a:r>
            <a:r>
              <a:rPr lang="ru-RU" dirty="0"/>
              <a:t> </a:t>
            </a:r>
            <a:r>
              <a:rPr lang="ru-RU" dirty="0" err="1"/>
              <a:t>видавця</a:t>
            </a:r>
            <a:r>
              <a:rPr lang="ru-RU" dirty="0"/>
              <a:t> список </a:t>
            </a:r>
            <a:r>
              <a:rPr lang="ru-RU" dirty="0" err="1"/>
              <a:t>посилань</a:t>
            </a:r>
            <a:r>
              <a:rPr lang="ru-RU" dirty="0"/>
              <a:t> на </a:t>
            </a:r>
            <a:r>
              <a:rPr lang="ru-RU" dirty="0" err="1"/>
              <a:t>об'єкти</a:t>
            </a:r>
            <a:r>
              <a:rPr lang="ru-RU" dirty="0"/>
              <a:t> </a:t>
            </a:r>
            <a:r>
              <a:rPr lang="ru-RU" dirty="0" err="1"/>
              <a:t>передплатників</a:t>
            </a:r>
            <a:r>
              <a:rPr lang="ru-RU" dirty="0"/>
              <a:t>, </a:t>
            </a:r>
            <a:r>
              <a:rPr lang="ru-RU" dirty="0" err="1"/>
              <a:t>причому</a:t>
            </a:r>
            <a:r>
              <a:rPr lang="ru-RU" dirty="0"/>
              <a:t> </a:t>
            </a:r>
            <a:r>
              <a:rPr lang="ru-RU" dirty="0" err="1"/>
              <a:t>видавець</a:t>
            </a:r>
            <a:r>
              <a:rPr lang="ru-RU" dirty="0"/>
              <a:t> не повинен вести список </a:t>
            </a:r>
            <a:r>
              <a:rPr lang="ru-RU" dirty="0" err="1"/>
              <a:t>підписки</a:t>
            </a:r>
            <a:r>
              <a:rPr lang="ru-RU" dirty="0"/>
              <a:t> </a:t>
            </a:r>
            <a:r>
              <a:rPr lang="ru-RU" dirty="0" err="1"/>
              <a:t>самостійно</a:t>
            </a:r>
            <a:r>
              <a:rPr lang="ru-RU" dirty="0"/>
              <a:t>.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надасть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,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передплатники</a:t>
            </a:r>
            <a:r>
              <a:rPr lang="ru-RU" dirty="0"/>
              <a:t> могли б </a:t>
            </a:r>
            <a:r>
              <a:rPr lang="ru-RU" dirty="0" err="1"/>
              <a:t>додавати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прибирати</a:t>
            </a:r>
            <a:r>
              <a:rPr lang="ru-RU" dirty="0"/>
              <a:t> себе </a:t>
            </a:r>
            <a:r>
              <a:rPr lang="ru-RU" dirty="0" err="1"/>
              <a:t>зі</a:t>
            </a:r>
            <a:r>
              <a:rPr lang="ru-RU" dirty="0"/>
              <a:t> списку.</a:t>
            </a:r>
          </a:p>
        </p:txBody>
      </p:sp>
    </p:spTree>
    <p:extLst>
      <p:ext uri="{BB962C8B-B14F-4D97-AF65-F5344CB8AC3E}">
        <p14:creationId xmlns:p14="http://schemas.microsoft.com/office/powerpoint/2010/main" val="12327461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Спостерігач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Рішення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2250" y="1019939"/>
            <a:ext cx="8699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Коли </a:t>
            </a:r>
            <a:r>
              <a:rPr lang="ru-RU" dirty="0"/>
              <a:t>в </a:t>
            </a:r>
            <a:r>
              <a:rPr lang="ru-RU" dirty="0" err="1"/>
              <a:t>видавця</a:t>
            </a:r>
            <a:r>
              <a:rPr lang="ru-RU" dirty="0"/>
              <a:t> </a:t>
            </a:r>
            <a:r>
              <a:rPr lang="ru-RU" dirty="0" err="1"/>
              <a:t>відбуватиметься</a:t>
            </a:r>
            <a:r>
              <a:rPr lang="ru-RU" dirty="0"/>
              <a:t> </a:t>
            </a:r>
            <a:r>
              <a:rPr lang="ru-RU" dirty="0" err="1"/>
              <a:t>важлива</a:t>
            </a:r>
            <a:r>
              <a:rPr lang="ru-RU" dirty="0"/>
              <a:t> </a:t>
            </a:r>
            <a:r>
              <a:rPr lang="ru-RU" dirty="0" err="1"/>
              <a:t>подія</a:t>
            </a:r>
            <a:r>
              <a:rPr lang="ru-RU" dirty="0"/>
              <a:t>, </a:t>
            </a:r>
            <a:r>
              <a:rPr lang="ru-RU" dirty="0" err="1"/>
              <a:t>він</a:t>
            </a:r>
            <a:r>
              <a:rPr lang="ru-RU" dirty="0"/>
              <a:t> буде </a:t>
            </a:r>
            <a:r>
              <a:rPr lang="ru-RU" dirty="0" err="1"/>
              <a:t>проходитися</a:t>
            </a:r>
            <a:r>
              <a:rPr lang="ru-RU" dirty="0"/>
              <a:t> по списку </a:t>
            </a:r>
            <a:r>
              <a:rPr lang="ru-RU" dirty="0" err="1"/>
              <a:t>передплатників</a:t>
            </a:r>
            <a:r>
              <a:rPr lang="ru-RU" dirty="0"/>
              <a:t> і </a:t>
            </a:r>
            <a:r>
              <a:rPr lang="ru-RU" dirty="0" err="1"/>
              <a:t>оповіщати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про </a:t>
            </a:r>
            <a:r>
              <a:rPr lang="ru-RU" dirty="0" err="1"/>
              <a:t>це</a:t>
            </a:r>
            <a:r>
              <a:rPr lang="ru-RU" dirty="0"/>
              <a:t>, </a:t>
            </a:r>
            <a:r>
              <a:rPr lang="ru-RU" dirty="0" err="1"/>
              <a:t>викликаючи</a:t>
            </a:r>
            <a:r>
              <a:rPr lang="ru-RU" dirty="0"/>
              <a:t> </a:t>
            </a:r>
            <a:r>
              <a:rPr lang="ru-RU" dirty="0" err="1"/>
              <a:t>певний</a:t>
            </a:r>
            <a:r>
              <a:rPr lang="ru-RU" dirty="0"/>
              <a:t> метод </a:t>
            </a:r>
            <a:r>
              <a:rPr lang="ru-RU" dirty="0" err="1"/>
              <a:t>об'єктів-передплатників</a:t>
            </a:r>
            <a:r>
              <a:rPr lang="ru-RU" dirty="0"/>
              <a:t>.</a:t>
            </a:r>
          </a:p>
          <a:p>
            <a:r>
              <a:rPr lang="ru-RU" dirty="0" err="1" smtClean="0"/>
              <a:t>Видавцеві</a:t>
            </a:r>
            <a:r>
              <a:rPr lang="ru-RU" dirty="0" smtClean="0"/>
              <a:t> </a:t>
            </a:r>
            <a:r>
              <a:rPr lang="ru-RU" dirty="0" err="1"/>
              <a:t>байдуже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буде </a:t>
            </a:r>
            <a:r>
              <a:rPr lang="ru-RU" dirty="0" err="1"/>
              <a:t>мати</a:t>
            </a:r>
            <a:r>
              <a:rPr lang="ru-RU" dirty="0"/>
              <a:t> той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інший</a:t>
            </a:r>
            <a:r>
              <a:rPr lang="ru-RU" dirty="0"/>
              <a:t> </a:t>
            </a:r>
            <a:r>
              <a:rPr lang="ru-RU" dirty="0" err="1"/>
              <a:t>передплатник</a:t>
            </a:r>
            <a:r>
              <a:rPr lang="ru-RU" dirty="0"/>
              <a:t>, так як </a:t>
            </a:r>
            <a:r>
              <a:rPr lang="ru-RU" dirty="0" err="1"/>
              <a:t>всі</a:t>
            </a:r>
            <a:r>
              <a:rPr lang="ru-RU" dirty="0"/>
              <a:t> вони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слідувати</a:t>
            </a:r>
            <a:r>
              <a:rPr lang="ru-RU" dirty="0"/>
              <a:t> </a:t>
            </a:r>
            <a:r>
              <a:rPr lang="ru-RU" dirty="0" err="1"/>
              <a:t>загальному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і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єдиний</a:t>
            </a:r>
            <a:r>
              <a:rPr lang="ru-RU" dirty="0"/>
              <a:t> метод </a:t>
            </a:r>
            <a:r>
              <a:rPr lang="ru-RU" dirty="0" err="1"/>
              <a:t>оповіщення</a:t>
            </a:r>
            <a:r>
              <a:rPr lang="ru-RU" dirty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0" y="2685365"/>
            <a:ext cx="4381500" cy="352425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22250" y="2685365"/>
            <a:ext cx="42481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Побачивши</a:t>
            </a:r>
            <a:r>
              <a:rPr lang="ru-RU" dirty="0"/>
              <a:t>, як складно все </a:t>
            </a:r>
            <a:r>
              <a:rPr lang="ru-RU" dirty="0" err="1"/>
              <a:t>працює</a:t>
            </a:r>
            <a:r>
              <a:rPr lang="ru-RU" dirty="0"/>
              <a:t>, </a:t>
            </a:r>
            <a:r>
              <a:rPr lang="ru-RU" dirty="0" err="1"/>
              <a:t>ви</a:t>
            </a:r>
            <a:r>
              <a:rPr lang="ru-RU" dirty="0"/>
              <a:t> можете </a:t>
            </a:r>
            <a:r>
              <a:rPr lang="ru-RU" dirty="0" err="1"/>
              <a:t>виділити</a:t>
            </a:r>
            <a:r>
              <a:rPr lang="ru-RU" dirty="0"/>
              <a:t> </a:t>
            </a:r>
            <a:r>
              <a:rPr lang="ru-RU" dirty="0" err="1"/>
              <a:t>загальний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описує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підписки</a:t>
            </a:r>
            <a:r>
              <a:rPr lang="ru-RU" dirty="0"/>
              <a:t> і </a:t>
            </a:r>
            <a:r>
              <a:rPr lang="ru-RU" dirty="0" err="1"/>
              <a:t>відписки</a:t>
            </a:r>
            <a:r>
              <a:rPr lang="ru-RU" dirty="0"/>
              <a:t>, і для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видавців</a:t>
            </a:r>
            <a:r>
              <a:rPr lang="ru-RU" dirty="0"/>
              <a:t>.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передплатники</a:t>
            </a:r>
            <a:r>
              <a:rPr lang="ru-RU" dirty="0"/>
              <a:t> </a:t>
            </a:r>
            <a:r>
              <a:rPr lang="ru-RU" dirty="0" err="1"/>
              <a:t>зможуть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 з </a:t>
            </a:r>
            <a:r>
              <a:rPr lang="ru-RU" dirty="0" err="1"/>
              <a:t>різними</a:t>
            </a:r>
            <a:r>
              <a:rPr lang="ru-RU" dirty="0"/>
              <a:t> типами </a:t>
            </a:r>
            <a:r>
              <a:rPr lang="ru-RU" dirty="0" err="1"/>
              <a:t>видавців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отримувати</a:t>
            </a:r>
            <a:r>
              <a:rPr lang="ru-RU" dirty="0"/>
              <a:t> </a:t>
            </a:r>
            <a:r>
              <a:rPr lang="ru-RU" dirty="0" err="1"/>
              <a:t>сповіщення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них через один і той же метод.</a:t>
            </a:r>
          </a:p>
        </p:txBody>
      </p:sp>
    </p:spTree>
    <p:extLst>
      <p:ext uri="{BB962C8B-B14F-4D97-AF65-F5344CB8AC3E}">
        <p14:creationId xmlns:p14="http://schemas.microsoft.com/office/powerpoint/2010/main" val="17716164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Спостерігач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Структура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0275" y="2392678"/>
            <a:ext cx="5810250" cy="295275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926237"/>
            <a:ext cx="3238500" cy="138499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/>
              <a:t>1. </a:t>
            </a:r>
            <a:r>
              <a:rPr lang="ru-RU" sz="1400" dirty="0" err="1"/>
              <a:t>Видавець</a:t>
            </a:r>
            <a:r>
              <a:rPr lang="ru-RU" sz="1400" dirty="0"/>
              <a:t> </a:t>
            </a:r>
            <a:r>
              <a:rPr lang="ru-RU" sz="1400" dirty="0" err="1"/>
              <a:t>володіє</a:t>
            </a:r>
            <a:r>
              <a:rPr lang="ru-RU" sz="1400" dirty="0"/>
              <a:t> </a:t>
            </a:r>
            <a:r>
              <a:rPr lang="ru-RU" sz="1400" dirty="0" err="1"/>
              <a:t>внутрішнім</a:t>
            </a:r>
            <a:r>
              <a:rPr lang="ru-RU" sz="1400" dirty="0"/>
              <a:t> станом, </a:t>
            </a:r>
            <a:r>
              <a:rPr lang="ru-RU" sz="1400" dirty="0" err="1"/>
              <a:t>зміна</a:t>
            </a:r>
            <a:r>
              <a:rPr lang="ru-RU" sz="1400" dirty="0"/>
              <a:t> </a:t>
            </a:r>
            <a:r>
              <a:rPr lang="ru-RU" sz="1400" dirty="0" err="1"/>
              <a:t>якого</a:t>
            </a:r>
            <a:r>
              <a:rPr lang="ru-RU" sz="1400" dirty="0"/>
              <a:t> </a:t>
            </a:r>
            <a:r>
              <a:rPr lang="ru-RU" sz="1400" dirty="0" err="1"/>
              <a:t>цікаво</a:t>
            </a:r>
            <a:r>
              <a:rPr lang="ru-RU" sz="1400" dirty="0"/>
              <a:t> </a:t>
            </a:r>
            <a:r>
              <a:rPr lang="ru-RU" sz="1400" dirty="0" err="1"/>
              <a:t>відстежувати</a:t>
            </a:r>
            <a:r>
              <a:rPr lang="ru-RU" sz="1400" dirty="0"/>
              <a:t> </a:t>
            </a:r>
            <a:r>
              <a:rPr lang="ru-RU" sz="1400" dirty="0" err="1"/>
              <a:t>передплатникам</a:t>
            </a:r>
            <a:r>
              <a:rPr lang="ru-RU" sz="1400" dirty="0"/>
              <a:t>. </a:t>
            </a:r>
            <a:r>
              <a:rPr lang="ru-RU" sz="1400" dirty="0" err="1"/>
              <a:t>Видавець</a:t>
            </a:r>
            <a:r>
              <a:rPr lang="ru-RU" sz="1400" dirty="0"/>
              <a:t> </a:t>
            </a:r>
            <a:r>
              <a:rPr lang="ru-RU" sz="1400" dirty="0" err="1"/>
              <a:t>містить</a:t>
            </a:r>
            <a:r>
              <a:rPr lang="ru-RU" sz="1400" dirty="0"/>
              <a:t> </a:t>
            </a:r>
            <a:r>
              <a:rPr lang="ru-RU" sz="1400" dirty="0" err="1"/>
              <a:t>механізм</a:t>
            </a:r>
            <a:r>
              <a:rPr lang="ru-RU" sz="1400" dirty="0"/>
              <a:t> </a:t>
            </a:r>
            <a:r>
              <a:rPr lang="ru-RU" sz="1400" dirty="0" err="1"/>
              <a:t>передплати</a:t>
            </a:r>
            <a:r>
              <a:rPr lang="ru-RU" sz="1400" dirty="0"/>
              <a:t>: список </a:t>
            </a:r>
            <a:r>
              <a:rPr lang="ru-RU" sz="1400" dirty="0" err="1"/>
              <a:t>передплатників</a:t>
            </a:r>
            <a:r>
              <a:rPr lang="ru-RU" sz="1400" dirty="0"/>
              <a:t> і </a:t>
            </a:r>
            <a:r>
              <a:rPr lang="ru-RU" sz="1400" dirty="0" err="1"/>
              <a:t>методи</a:t>
            </a:r>
            <a:r>
              <a:rPr lang="ru-RU" sz="1400" dirty="0"/>
              <a:t> </a:t>
            </a:r>
            <a:r>
              <a:rPr lang="ru-RU" sz="1400" dirty="0" err="1"/>
              <a:t>підписки</a:t>
            </a:r>
            <a:r>
              <a:rPr lang="ru-RU" sz="1400" dirty="0"/>
              <a:t> / </a:t>
            </a:r>
            <a:r>
              <a:rPr lang="ru-RU" sz="1400" dirty="0" err="1"/>
              <a:t>відписки</a:t>
            </a:r>
            <a:r>
              <a:rPr lang="ru-RU" sz="1400" dirty="0"/>
              <a:t>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238500" y="976814"/>
            <a:ext cx="3390900" cy="138499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 smtClean="0"/>
              <a:t>2.Когда </a:t>
            </a:r>
            <a:r>
              <a:rPr lang="ru-RU" sz="1400" dirty="0" err="1" smtClean="0"/>
              <a:t>внутрішній</a:t>
            </a:r>
            <a:r>
              <a:rPr lang="ru-RU" sz="1400" dirty="0" smtClean="0"/>
              <a:t> стан </a:t>
            </a:r>
            <a:r>
              <a:rPr lang="ru-RU" sz="1400" dirty="0" err="1" smtClean="0"/>
              <a:t>видавця</a:t>
            </a:r>
            <a:r>
              <a:rPr lang="ru-RU" sz="1400" dirty="0" smtClean="0"/>
              <a:t> </a:t>
            </a:r>
            <a:r>
              <a:rPr lang="ru-RU" sz="1400" dirty="0" err="1" smtClean="0"/>
              <a:t>змінюється</a:t>
            </a:r>
            <a:r>
              <a:rPr lang="ru-RU" sz="1400" dirty="0" smtClean="0"/>
              <a:t>, </a:t>
            </a:r>
            <a:r>
              <a:rPr lang="ru-RU" sz="1400" dirty="0" err="1" smtClean="0"/>
              <a:t>він</a:t>
            </a:r>
            <a:r>
              <a:rPr lang="ru-RU" sz="1400" dirty="0" smtClean="0"/>
              <a:t> </a:t>
            </a:r>
            <a:r>
              <a:rPr lang="ru-RU" sz="1400" dirty="0" err="1" smtClean="0"/>
              <a:t>сповіщає</a:t>
            </a:r>
            <a:r>
              <a:rPr lang="ru-RU" sz="1400" dirty="0" smtClean="0"/>
              <a:t> </a:t>
            </a:r>
            <a:r>
              <a:rPr lang="ru-RU" sz="1400" dirty="0" err="1" smtClean="0"/>
              <a:t>своїх</a:t>
            </a:r>
            <a:r>
              <a:rPr lang="ru-RU" sz="1400" dirty="0" smtClean="0"/>
              <a:t> </a:t>
            </a:r>
            <a:r>
              <a:rPr lang="ru-RU" sz="1400" dirty="0" err="1" smtClean="0"/>
              <a:t>передплатників</a:t>
            </a:r>
            <a:r>
              <a:rPr lang="ru-RU" sz="1400" dirty="0" smtClean="0"/>
              <a:t>. Для </a:t>
            </a:r>
            <a:r>
              <a:rPr lang="ru-RU" sz="1400" dirty="0" err="1" smtClean="0"/>
              <a:t>цього</a:t>
            </a:r>
            <a:r>
              <a:rPr lang="ru-RU" sz="1400" dirty="0" smtClean="0"/>
              <a:t> </a:t>
            </a:r>
            <a:r>
              <a:rPr lang="ru-RU" sz="1400" dirty="0" err="1" smtClean="0"/>
              <a:t>видавець</a:t>
            </a:r>
            <a:r>
              <a:rPr lang="ru-RU" sz="1400" dirty="0" smtClean="0"/>
              <a:t> проходить за списком </a:t>
            </a:r>
            <a:r>
              <a:rPr lang="ru-RU" sz="1400" dirty="0" err="1" smtClean="0"/>
              <a:t>передплатників</a:t>
            </a:r>
            <a:r>
              <a:rPr lang="ru-RU" sz="1400" dirty="0" smtClean="0"/>
              <a:t> і </a:t>
            </a:r>
            <a:r>
              <a:rPr lang="ru-RU" sz="1400" dirty="0" err="1" smtClean="0"/>
              <a:t>викликає</a:t>
            </a:r>
            <a:r>
              <a:rPr lang="ru-RU" sz="1400" dirty="0" smtClean="0"/>
              <a:t> </a:t>
            </a:r>
            <a:r>
              <a:rPr lang="ru-RU" sz="1400" dirty="0" err="1" smtClean="0"/>
              <a:t>їх</a:t>
            </a:r>
            <a:r>
              <a:rPr lang="ru-RU" sz="1400" dirty="0" smtClean="0"/>
              <a:t> метод </a:t>
            </a:r>
            <a:r>
              <a:rPr lang="ru-RU" sz="1400" dirty="0" err="1" smtClean="0"/>
              <a:t>оповіщення</a:t>
            </a:r>
            <a:r>
              <a:rPr lang="ru-RU" sz="1400" dirty="0" smtClean="0"/>
              <a:t>, заданий в </a:t>
            </a:r>
            <a:r>
              <a:rPr lang="ru-RU" sz="1400" dirty="0" err="1" smtClean="0"/>
              <a:t>загальному</a:t>
            </a:r>
            <a:r>
              <a:rPr lang="ru-RU" sz="1400" dirty="0" smtClean="0"/>
              <a:t> </a:t>
            </a:r>
            <a:r>
              <a:rPr lang="ru-RU" sz="1400" dirty="0" err="1" smtClean="0"/>
              <a:t>інтерфейсі</a:t>
            </a:r>
            <a:r>
              <a:rPr lang="ru-RU" sz="1400" dirty="0" smtClean="0"/>
              <a:t> </a:t>
            </a:r>
            <a:r>
              <a:rPr lang="ru-RU" sz="1400" dirty="0" err="1" smtClean="0"/>
              <a:t>передплатників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629400" y="1078671"/>
            <a:ext cx="2514600" cy="138499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 smtClean="0"/>
              <a:t>3.Підписант </a:t>
            </a:r>
            <a:r>
              <a:rPr lang="ru-RU" sz="1400" dirty="0" err="1"/>
              <a:t>визначає</a:t>
            </a:r>
            <a:r>
              <a:rPr lang="ru-RU" sz="1400" dirty="0"/>
              <a:t> </a:t>
            </a:r>
            <a:r>
              <a:rPr lang="ru-RU" sz="1400" dirty="0" err="1"/>
              <a:t>інтерфейс</a:t>
            </a:r>
            <a:r>
              <a:rPr lang="ru-RU" sz="1400" dirty="0"/>
              <a:t>, </a:t>
            </a:r>
            <a:r>
              <a:rPr lang="ru-RU" sz="1400" dirty="0" err="1"/>
              <a:t>яким</a:t>
            </a:r>
            <a:r>
              <a:rPr lang="ru-RU" sz="1400" dirty="0"/>
              <a:t> </a:t>
            </a:r>
            <a:r>
              <a:rPr lang="ru-RU" sz="1400" dirty="0" err="1"/>
              <a:t>користується</a:t>
            </a:r>
            <a:r>
              <a:rPr lang="ru-RU" sz="1400" dirty="0"/>
              <a:t> </a:t>
            </a:r>
            <a:r>
              <a:rPr lang="ru-RU" sz="1400" dirty="0" err="1"/>
              <a:t>видавець</a:t>
            </a:r>
            <a:r>
              <a:rPr lang="ru-RU" sz="1400" dirty="0"/>
              <a:t> для </a:t>
            </a:r>
            <a:r>
              <a:rPr lang="ru-RU" sz="1400" dirty="0" err="1"/>
              <a:t>відправки</a:t>
            </a:r>
            <a:r>
              <a:rPr lang="ru-RU" sz="1400" dirty="0"/>
              <a:t> </a:t>
            </a:r>
            <a:r>
              <a:rPr lang="ru-RU" sz="1400" dirty="0" err="1"/>
              <a:t>оповіщення</a:t>
            </a:r>
            <a:r>
              <a:rPr lang="ru-RU" sz="1400" dirty="0"/>
              <a:t>. У </a:t>
            </a:r>
            <a:r>
              <a:rPr lang="ru-RU" sz="1400" dirty="0" err="1"/>
              <a:t>більшості</a:t>
            </a:r>
            <a:r>
              <a:rPr lang="ru-RU" sz="1400" dirty="0"/>
              <a:t> </a:t>
            </a:r>
            <a:r>
              <a:rPr lang="ru-RU" sz="1400" dirty="0" err="1"/>
              <a:t>випадків</a:t>
            </a:r>
            <a:r>
              <a:rPr lang="ru-RU" sz="1400" dirty="0"/>
              <a:t> для </a:t>
            </a:r>
            <a:r>
              <a:rPr lang="ru-RU" sz="1400" dirty="0" err="1"/>
              <a:t>цього</a:t>
            </a:r>
            <a:r>
              <a:rPr lang="ru-RU" sz="1400" dirty="0"/>
              <a:t> </a:t>
            </a:r>
            <a:r>
              <a:rPr lang="ru-RU" sz="1400" dirty="0" err="1"/>
              <a:t>достатньо</a:t>
            </a:r>
            <a:r>
              <a:rPr lang="ru-RU" sz="1400" dirty="0"/>
              <a:t> </a:t>
            </a:r>
            <a:r>
              <a:rPr lang="ru-RU" sz="1400" dirty="0" err="1"/>
              <a:t>єдиного</a:t>
            </a:r>
            <a:r>
              <a:rPr lang="ru-RU" sz="1400" dirty="0"/>
              <a:t> методу.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740525" y="2616100"/>
            <a:ext cx="2403475" cy="246221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/>
              <a:t>4.Конкретние </a:t>
            </a:r>
            <a:r>
              <a:rPr lang="ru-RU" sz="1400" dirty="0" err="1"/>
              <a:t>передплатники</a:t>
            </a:r>
            <a:r>
              <a:rPr lang="ru-RU" sz="1400" dirty="0"/>
              <a:t> </a:t>
            </a:r>
            <a:r>
              <a:rPr lang="ru-RU" sz="1400" dirty="0" err="1"/>
              <a:t>виконують</a:t>
            </a:r>
            <a:r>
              <a:rPr lang="ru-RU" sz="1400" dirty="0"/>
              <a:t> </a:t>
            </a:r>
            <a:r>
              <a:rPr lang="ru-RU" sz="1400" dirty="0" err="1"/>
              <a:t>щось</a:t>
            </a:r>
            <a:r>
              <a:rPr lang="ru-RU" sz="1400" dirty="0"/>
              <a:t> у </a:t>
            </a:r>
            <a:r>
              <a:rPr lang="ru-RU" sz="1400" dirty="0" err="1"/>
              <a:t>відповідь</a:t>
            </a:r>
            <a:r>
              <a:rPr lang="ru-RU" sz="1400" dirty="0"/>
              <a:t> на </a:t>
            </a:r>
            <a:r>
              <a:rPr lang="ru-RU" sz="1400" dirty="0" err="1"/>
              <a:t>сповіщення</a:t>
            </a:r>
            <a:r>
              <a:rPr lang="ru-RU" sz="1400" dirty="0"/>
              <a:t>, яке </a:t>
            </a:r>
            <a:r>
              <a:rPr lang="ru-RU" sz="1400" dirty="0" err="1"/>
              <a:t>прийшло</a:t>
            </a:r>
            <a:r>
              <a:rPr lang="ru-RU" sz="1400" dirty="0"/>
              <a:t> </a:t>
            </a:r>
            <a:r>
              <a:rPr lang="ru-RU" sz="1400" dirty="0" err="1"/>
              <a:t>від</a:t>
            </a:r>
            <a:r>
              <a:rPr lang="ru-RU" sz="1400" dirty="0"/>
              <a:t> </a:t>
            </a:r>
            <a:r>
              <a:rPr lang="ru-RU" sz="1400" dirty="0" err="1"/>
              <a:t>видавця</a:t>
            </a:r>
            <a:r>
              <a:rPr lang="ru-RU" sz="1400" dirty="0"/>
              <a:t>. </a:t>
            </a:r>
            <a:r>
              <a:rPr lang="ru-RU" sz="1400" dirty="0" err="1"/>
              <a:t>Ці</a:t>
            </a:r>
            <a:r>
              <a:rPr lang="ru-RU" sz="1400" dirty="0"/>
              <a:t> </a:t>
            </a:r>
            <a:r>
              <a:rPr lang="ru-RU" sz="1400" dirty="0" err="1"/>
              <a:t>класи</a:t>
            </a:r>
            <a:r>
              <a:rPr lang="ru-RU" sz="1400" dirty="0"/>
              <a:t> </a:t>
            </a:r>
            <a:r>
              <a:rPr lang="ru-RU" sz="1400" dirty="0" err="1"/>
              <a:t>повинні</a:t>
            </a:r>
            <a:r>
              <a:rPr lang="ru-RU" sz="1400" dirty="0"/>
              <a:t> </a:t>
            </a:r>
            <a:r>
              <a:rPr lang="ru-RU" sz="1400" dirty="0" err="1"/>
              <a:t>слідувати</a:t>
            </a:r>
            <a:r>
              <a:rPr lang="ru-RU" sz="1400" dirty="0"/>
              <a:t> </a:t>
            </a:r>
            <a:r>
              <a:rPr lang="ru-RU" sz="1400" dirty="0" err="1"/>
              <a:t>загальному</a:t>
            </a:r>
            <a:r>
              <a:rPr lang="ru-RU" sz="1400" dirty="0"/>
              <a:t> </a:t>
            </a:r>
            <a:r>
              <a:rPr lang="ru-RU" sz="1400" dirty="0" err="1"/>
              <a:t>інтерфейсу</a:t>
            </a:r>
            <a:r>
              <a:rPr lang="ru-RU" sz="1400" dirty="0"/>
              <a:t> </a:t>
            </a:r>
            <a:r>
              <a:rPr lang="ru-RU" sz="1400" dirty="0" err="1"/>
              <a:t>передплатників</a:t>
            </a:r>
            <a:r>
              <a:rPr lang="ru-RU" sz="1400" dirty="0"/>
              <a:t>, </a:t>
            </a:r>
            <a:r>
              <a:rPr lang="ru-RU" sz="1400" dirty="0" err="1"/>
              <a:t>щоб</a:t>
            </a:r>
            <a:r>
              <a:rPr lang="ru-RU" sz="1400" dirty="0"/>
              <a:t> </a:t>
            </a:r>
            <a:r>
              <a:rPr lang="ru-RU" sz="1400" dirty="0" err="1"/>
              <a:t>видавець</a:t>
            </a:r>
            <a:r>
              <a:rPr lang="ru-RU" sz="1400" dirty="0"/>
              <a:t> не </a:t>
            </a:r>
            <a:r>
              <a:rPr lang="ru-RU" sz="1400" dirty="0" err="1"/>
              <a:t>залежав</a:t>
            </a:r>
            <a:r>
              <a:rPr lang="ru-RU" sz="1400" dirty="0"/>
              <a:t> </a:t>
            </a:r>
            <a:r>
              <a:rPr lang="ru-RU" sz="1400" dirty="0" err="1"/>
              <a:t>від</a:t>
            </a:r>
            <a:r>
              <a:rPr lang="ru-RU" sz="1400" dirty="0"/>
              <a:t> </a:t>
            </a:r>
            <a:r>
              <a:rPr lang="ru-RU" sz="1400" dirty="0" err="1"/>
              <a:t>конкретних</a:t>
            </a:r>
            <a:r>
              <a:rPr lang="ru-RU" sz="1400" dirty="0"/>
              <a:t> </a:t>
            </a:r>
            <a:r>
              <a:rPr lang="ru-RU" sz="1400" dirty="0" err="1"/>
              <a:t>класів</a:t>
            </a:r>
            <a:r>
              <a:rPr lang="ru-RU" sz="1400" dirty="0"/>
              <a:t> </a:t>
            </a:r>
            <a:r>
              <a:rPr lang="ru-RU" sz="1400" dirty="0" err="1"/>
              <a:t>передплатників</a:t>
            </a:r>
            <a:r>
              <a:rPr lang="ru-RU" sz="1400" dirty="0"/>
              <a:t>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057400" y="5274439"/>
            <a:ext cx="7086600" cy="116955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 smtClean="0"/>
              <a:t>5.По приходу </a:t>
            </a:r>
            <a:r>
              <a:rPr lang="ru-RU" sz="1400" dirty="0" err="1" smtClean="0"/>
              <a:t>оповіщення</a:t>
            </a:r>
            <a:r>
              <a:rPr lang="ru-RU" sz="1400" dirty="0" smtClean="0"/>
              <a:t> </a:t>
            </a:r>
            <a:r>
              <a:rPr lang="ru-RU" sz="1400" dirty="0" err="1" smtClean="0"/>
              <a:t>передплатнику</a:t>
            </a:r>
            <a:r>
              <a:rPr lang="ru-RU" sz="1400" dirty="0" smtClean="0"/>
              <a:t> </a:t>
            </a:r>
            <a:r>
              <a:rPr lang="ru-RU" sz="1400" dirty="0" err="1" smtClean="0"/>
              <a:t>потрібно</a:t>
            </a:r>
            <a:r>
              <a:rPr lang="ru-RU" sz="1400" dirty="0" smtClean="0"/>
              <a:t> </a:t>
            </a:r>
            <a:r>
              <a:rPr lang="ru-RU" sz="1400" dirty="0" err="1" smtClean="0"/>
              <a:t>отримати</a:t>
            </a:r>
            <a:r>
              <a:rPr lang="ru-RU" sz="1400" dirty="0" smtClean="0"/>
              <a:t> </a:t>
            </a:r>
            <a:r>
              <a:rPr lang="ru-RU" sz="1400" dirty="0" err="1" smtClean="0"/>
              <a:t>оновлене</a:t>
            </a:r>
            <a:r>
              <a:rPr lang="ru-RU" sz="1400" dirty="0" smtClean="0"/>
              <a:t> стан </a:t>
            </a:r>
            <a:r>
              <a:rPr lang="ru-RU" sz="1400" dirty="0" err="1" smtClean="0"/>
              <a:t>видавця</a:t>
            </a:r>
            <a:r>
              <a:rPr lang="ru-RU" sz="1400" dirty="0" smtClean="0"/>
              <a:t>. </a:t>
            </a:r>
            <a:r>
              <a:rPr lang="ru-RU" sz="1400" dirty="0" err="1" smtClean="0"/>
              <a:t>Видавець</a:t>
            </a:r>
            <a:r>
              <a:rPr lang="ru-RU" sz="1400" dirty="0" smtClean="0"/>
              <a:t> </a:t>
            </a:r>
            <a:r>
              <a:rPr lang="ru-RU" sz="1400" dirty="0" err="1" smtClean="0"/>
              <a:t>може</a:t>
            </a:r>
            <a:r>
              <a:rPr lang="ru-RU" sz="1400" dirty="0" smtClean="0"/>
              <a:t> </a:t>
            </a:r>
            <a:r>
              <a:rPr lang="ru-RU" sz="1400" dirty="0" err="1" smtClean="0"/>
              <a:t>передати</a:t>
            </a:r>
            <a:r>
              <a:rPr lang="ru-RU" sz="1400" dirty="0" smtClean="0"/>
              <a:t> </a:t>
            </a:r>
            <a:r>
              <a:rPr lang="ru-RU" sz="1400" dirty="0" err="1" smtClean="0"/>
              <a:t>цей</a:t>
            </a:r>
            <a:r>
              <a:rPr lang="ru-RU" sz="1400" dirty="0" smtClean="0"/>
              <a:t> стан через </a:t>
            </a:r>
            <a:r>
              <a:rPr lang="ru-RU" sz="1400" dirty="0" err="1" smtClean="0"/>
              <a:t>параметри</a:t>
            </a:r>
            <a:r>
              <a:rPr lang="ru-RU" sz="1400" dirty="0" smtClean="0"/>
              <a:t> методу </a:t>
            </a:r>
            <a:r>
              <a:rPr lang="ru-RU" sz="1400" dirty="0" err="1" smtClean="0"/>
              <a:t>оповіщення</a:t>
            </a:r>
            <a:r>
              <a:rPr lang="ru-RU" sz="1400" dirty="0" smtClean="0"/>
              <a:t>. </a:t>
            </a:r>
            <a:r>
              <a:rPr lang="ru-RU" sz="1400" dirty="0" err="1" smtClean="0"/>
              <a:t>Більш</a:t>
            </a:r>
            <a:r>
              <a:rPr lang="ru-RU" sz="1400" dirty="0" smtClean="0"/>
              <a:t> </a:t>
            </a:r>
            <a:r>
              <a:rPr lang="ru-RU" sz="1400" dirty="0" err="1" smtClean="0"/>
              <a:t>гнучкий</a:t>
            </a:r>
            <a:r>
              <a:rPr lang="ru-RU" sz="1400" dirty="0" smtClean="0"/>
              <a:t> </a:t>
            </a:r>
            <a:r>
              <a:rPr lang="ru-RU" sz="1400" dirty="0" err="1" smtClean="0"/>
              <a:t>варіант</a:t>
            </a:r>
            <a:r>
              <a:rPr lang="ru-RU" sz="1400" dirty="0" smtClean="0"/>
              <a:t> - </a:t>
            </a:r>
            <a:r>
              <a:rPr lang="ru-RU" sz="1400" dirty="0" err="1" smtClean="0"/>
              <a:t>передавати</a:t>
            </a:r>
            <a:r>
              <a:rPr lang="ru-RU" sz="1400" dirty="0" smtClean="0"/>
              <a:t> через </a:t>
            </a:r>
            <a:r>
              <a:rPr lang="ru-RU" sz="1400" dirty="0" err="1" smtClean="0"/>
              <a:t>параметри</a:t>
            </a:r>
            <a:r>
              <a:rPr lang="ru-RU" sz="1400" dirty="0" smtClean="0"/>
              <a:t> весь </a:t>
            </a:r>
            <a:r>
              <a:rPr lang="ru-RU" sz="1400" dirty="0" err="1" smtClean="0"/>
              <a:t>об'єкт</a:t>
            </a:r>
            <a:r>
              <a:rPr lang="ru-RU" sz="1400" dirty="0" smtClean="0"/>
              <a:t> </a:t>
            </a:r>
            <a:r>
              <a:rPr lang="ru-RU" sz="1400" dirty="0" err="1" smtClean="0"/>
              <a:t>видавця</a:t>
            </a:r>
            <a:r>
              <a:rPr lang="ru-RU" sz="1400" dirty="0" smtClean="0"/>
              <a:t>, </a:t>
            </a:r>
            <a:r>
              <a:rPr lang="ru-RU" sz="1400" dirty="0" err="1" smtClean="0"/>
              <a:t>щоб</a:t>
            </a:r>
            <a:r>
              <a:rPr lang="ru-RU" sz="1400" dirty="0" smtClean="0"/>
              <a:t> </a:t>
            </a:r>
            <a:r>
              <a:rPr lang="ru-RU" sz="1400" dirty="0" err="1" smtClean="0"/>
              <a:t>передплатник</a:t>
            </a:r>
            <a:r>
              <a:rPr lang="ru-RU" sz="1400" dirty="0" smtClean="0"/>
              <a:t> </a:t>
            </a:r>
            <a:r>
              <a:rPr lang="ru-RU" sz="1400" dirty="0" err="1" smtClean="0"/>
              <a:t>міг</a:t>
            </a:r>
            <a:r>
              <a:rPr lang="ru-RU" sz="1400" dirty="0" smtClean="0"/>
              <a:t> сам </a:t>
            </a:r>
            <a:r>
              <a:rPr lang="ru-RU" sz="1400" dirty="0" err="1" smtClean="0"/>
              <a:t>отримати</a:t>
            </a:r>
            <a:r>
              <a:rPr lang="ru-RU" sz="1400" dirty="0" smtClean="0"/>
              <a:t> </a:t>
            </a:r>
            <a:r>
              <a:rPr lang="ru-RU" sz="1400" dirty="0" err="1" smtClean="0"/>
              <a:t>необхідні</a:t>
            </a:r>
            <a:r>
              <a:rPr lang="ru-RU" sz="1400" dirty="0" smtClean="0"/>
              <a:t> </a:t>
            </a:r>
            <a:r>
              <a:rPr lang="ru-RU" sz="1400" dirty="0" err="1" smtClean="0"/>
              <a:t>дані</a:t>
            </a:r>
            <a:r>
              <a:rPr lang="ru-RU" sz="1400" dirty="0" smtClean="0"/>
              <a:t>. Як </a:t>
            </a:r>
            <a:r>
              <a:rPr lang="ru-RU" sz="1400" dirty="0" err="1" smtClean="0"/>
              <a:t>варіант</a:t>
            </a:r>
            <a:r>
              <a:rPr lang="ru-RU" sz="1400" dirty="0" smtClean="0"/>
              <a:t>, </a:t>
            </a:r>
            <a:r>
              <a:rPr lang="ru-RU" sz="1400" dirty="0" err="1" smtClean="0"/>
              <a:t>передплатник</a:t>
            </a:r>
            <a:r>
              <a:rPr lang="ru-RU" sz="1400" dirty="0" smtClean="0"/>
              <a:t> </a:t>
            </a:r>
            <a:r>
              <a:rPr lang="ru-RU" sz="1400" dirty="0" err="1" smtClean="0"/>
              <a:t>може</a:t>
            </a:r>
            <a:r>
              <a:rPr lang="ru-RU" sz="1400" dirty="0" smtClean="0"/>
              <a:t> </a:t>
            </a:r>
            <a:r>
              <a:rPr lang="ru-RU" sz="1400" dirty="0" err="1" smtClean="0"/>
              <a:t>постійно</a:t>
            </a:r>
            <a:r>
              <a:rPr lang="ru-RU" sz="1400" dirty="0" smtClean="0"/>
              <a:t> </a:t>
            </a:r>
            <a:r>
              <a:rPr lang="ru-RU" sz="1400" dirty="0" err="1" smtClean="0"/>
              <a:t>зберігати</a:t>
            </a:r>
            <a:r>
              <a:rPr lang="ru-RU" sz="1400" dirty="0" smtClean="0"/>
              <a:t> </a:t>
            </a:r>
            <a:r>
              <a:rPr lang="ru-RU" sz="1400" dirty="0" err="1" smtClean="0"/>
              <a:t>посилання</a:t>
            </a:r>
            <a:r>
              <a:rPr lang="ru-RU" sz="1400" dirty="0" smtClean="0"/>
              <a:t> на </a:t>
            </a:r>
            <a:r>
              <a:rPr lang="ru-RU" sz="1400" dirty="0" err="1" smtClean="0"/>
              <a:t>об'єкт</a:t>
            </a:r>
            <a:r>
              <a:rPr lang="ru-RU" sz="1400" dirty="0" smtClean="0"/>
              <a:t> </a:t>
            </a:r>
            <a:r>
              <a:rPr lang="ru-RU" sz="1400" dirty="0" err="1" smtClean="0"/>
              <a:t>видавця</a:t>
            </a:r>
            <a:r>
              <a:rPr lang="ru-RU" sz="1400" dirty="0" smtClean="0"/>
              <a:t>, </a:t>
            </a:r>
            <a:r>
              <a:rPr lang="ru-RU" sz="1400" dirty="0" err="1" smtClean="0"/>
              <a:t>переданий</a:t>
            </a:r>
            <a:r>
              <a:rPr lang="ru-RU" sz="1400" dirty="0" smtClean="0"/>
              <a:t> </a:t>
            </a:r>
            <a:r>
              <a:rPr lang="ru-RU" sz="1400" dirty="0" err="1" smtClean="0"/>
              <a:t>йому</a:t>
            </a:r>
            <a:r>
              <a:rPr lang="ru-RU" sz="1400" dirty="0" smtClean="0"/>
              <a:t> в </a:t>
            </a:r>
            <a:r>
              <a:rPr lang="ru-RU" sz="1400" dirty="0" err="1" smtClean="0"/>
              <a:t>конструкторі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0" y="4958322"/>
            <a:ext cx="2057400" cy="138499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/>
              <a:t>6.Кліент </a:t>
            </a:r>
            <a:r>
              <a:rPr lang="ru-RU" sz="1400" dirty="0" err="1"/>
              <a:t>створює</a:t>
            </a:r>
            <a:r>
              <a:rPr lang="ru-RU" sz="1400" dirty="0"/>
              <a:t> </a:t>
            </a:r>
            <a:r>
              <a:rPr lang="ru-RU" sz="1400" dirty="0" err="1"/>
              <a:t>об'єкти</a:t>
            </a:r>
            <a:r>
              <a:rPr lang="ru-RU" sz="1400" dirty="0"/>
              <a:t> </a:t>
            </a:r>
            <a:r>
              <a:rPr lang="ru-RU" sz="1400" dirty="0" err="1"/>
              <a:t>видавців</a:t>
            </a:r>
            <a:r>
              <a:rPr lang="ru-RU" sz="1400" dirty="0"/>
              <a:t> і </a:t>
            </a:r>
            <a:r>
              <a:rPr lang="ru-RU" sz="1400" dirty="0" err="1"/>
              <a:t>передплатників</a:t>
            </a:r>
            <a:r>
              <a:rPr lang="ru-RU" sz="1400" dirty="0"/>
              <a:t>, а </a:t>
            </a:r>
            <a:r>
              <a:rPr lang="ru-RU" sz="1400" dirty="0" err="1"/>
              <a:t>потім</a:t>
            </a:r>
            <a:r>
              <a:rPr lang="ru-RU" sz="1400" dirty="0"/>
              <a:t> </a:t>
            </a:r>
            <a:r>
              <a:rPr lang="ru-RU" sz="1400" dirty="0" err="1"/>
              <a:t>реєструє</a:t>
            </a:r>
            <a:r>
              <a:rPr lang="ru-RU" sz="1400" dirty="0"/>
              <a:t> </a:t>
            </a:r>
            <a:r>
              <a:rPr lang="ru-RU" sz="1400" dirty="0" err="1"/>
              <a:t>передплатників</a:t>
            </a:r>
            <a:r>
              <a:rPr lang="ru-RU" sz="1400" dirty="0"/>
              <a:t> на </a:t>
            </a:r>
            <a:r>
              <a:rPr lang="ru-RU" sz="1400" dirty="0" err="1"/>
              <a:t>оновлення</a:t>
            </a:r>
            <a:r>
              <a:rPr lang="ru-RU" sz="1400" dirty="0"/>
              <a:t> в </a:t>
            </a:r>
            <a:r>
              <a:rPr lang="ru-RU" sz="1400" dirty="0" err="1"/>
              <a:t>видавців</a:t>
            </a:r>
            <a:r>
              <a:rPr lang="ru-RU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59481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Спостерігач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4000" y="1749425"/>
            <a:ext cx="4857750" cy="40957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54000" y="972135"/>
            <a:ext cx="8775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У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прикладі</a:t>
            </a:r>
            <a:r>
              <a:rPr lang="ru-RU" dirty="0"/>
              <a:t> </a:t>
            </a:r>
            <a:r>
              <a:rPr lang="ru-RU" dirty="0" err="1"/>
              <a:t>Спостерігач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об'єкту</a:t>
            </a:r>
            <a:r>
              <a:rPr lang="ru-RU" dirty="0"/>
              <a:t> текстового редактора </a:t>
            </a:r>
            <a:r>
              <a:rPr lang="ru-RU" dirty="0" err="1"/>
              <a:t>сповіщати</a:t>
            </a:r>
            <a:r>
              <a:rPr lang="ru-RU" dirty="0"/>
              <a:t> </a:t>
            </a:r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 про </a:t>
            </a:r>
            <a:r>
              <a:rPr lang="ru-RU" dirty="0" err="1"/>
              <a:t>зміни</a:t>
            </a:r>
            <a:r>
              <a:rPr lang="ru-RU" dirty="0"/>
              <a:t> </a:t>
            </a:r>
            <a:r>
              <a:rPr lang="ru-RU" dirty="0" err="1"/>
              <a:t>свого</a:t>
            </a:r>
            <a:r>
              <a:rPr lang="ru-RU" dirty="0"/>
              <a:t> стану.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257800" y="1396643"/>
            <a:ext cx="395605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Перелік</a:t>
            </a:r>
            <a:r>
              <a:rPr lang="ru-RU" dirty="0"/>
              <a:t> </a:t>
            </a:r>
            <a:r>
              <a:rPr lang="ru-RU" dirty="0" err="1"/>
              <a:t>учасників</a:t>
            </a:r>
            <a:r>
              <a:rPr lang="ru-RU" dirty="0"/>
              <a:t> </a:t>
            </a:r>
            <a:r>
              <a:rPr lang="ru-RU" dirty="0" err="1"/>
              <a:t>складається</a:t>
            </a:r>
            <a:r>
              <a:rPr lang="ru-RU" dirty="0"/>
              <a:t> </a:t>
            </a:r>
            <a:r>
              <a:rPr lang="ru-RU" dirty="0" err="1"/>
              <a:t>динамічно</a:t>
            </a:r>
            <a:r>
              <a:rPr lang="ru-RU" dirty="0"/>
              <a:t>, </a:t>
            </a:r>
            <a:r>
              <a:rPr lang="ru-RU" dirty="0" err="1"/>
              <a:t>об'єкти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, як </a:t>
            </a:r>
            <a:r>
              <a:rPr lang="ru-RU" dirty="0" err="1"/>
              <a:t>підписуватися</a:t>
            </a:r>
            <a:r>
              <a:rPr lang="ru-RU" dirty="0"/>
              <a:t> на </a:t>
            </a:r>
            <a:r>
              <a:rPr lang="ru-RU" dirty="0" err="1"/>
              <a:t>певні</a:t>
            </a:r>
            <a:r>
              <a:rPr lang="ru-RU" dirty="0"/>
              <a:t> </a:t>
            </a:r>
            <a:r>
              <a:rPr lang="ru-RU" dirty="0" err="1"/>
              <a:t>події</a:t>
            </a:r>
            <a:r>
              <a:rPr lang="ru-RU" dirty="0"/>
              <a:t>, так і </a:t>
            </a:r>
            <a:r>
              <a:rPr lang="ru-RU" dirty="0" err="1"/>
              <a:t>відписуватися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них прямо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.</a:t>
            </a:r>
          </a:p>
          <a:p>
            <a:r>
              <a:rPr lang="ru-RU" dirty="0" smtClean="0"/>
              <a:t>У </a:t>
            </a:r>
            <a:r>
              <a:rPr lang="ru-RU" dirty="0" err="1"/>
              <a:t>цій</a:t>
            </a:r>
            <a:r>
              <a:rPr lang="ru-RU" dirty="0"/>
              <a:t> </a:t>
            </a:r>
            <a:r>
              <a:rPr lang="ru-RU" dirty="0" err="1"/>
              <a:t>реалізації</a:t>
            </a:r>
            <a:r>
              <a:rPr lang="ru-RU" dirty="0"/>
              <a:t> редактор не </a:t>
            </a:r>
            <a:r>
              <a:rPr lang="ru-RU" dirty="0" err="1"/>
              <a:t>веде</a:t>
            </a:r>
            <a:r>
              <a:rPr lang="ru-RU" dirty="0"/>
              <a:t> список </a:t>
            </a:r>
            <a:r>
              <a:rPr lang="ru-RU" dirty="0" err="1"/>
              <a:t>передплатників</a:t>
            </a:r>
            <a:r>
              <a:rPr lang="ru-RU" dirty="0"/>
              <a:t> </a:t>
            </a:r>
            <a:r>
              <a:rPr lang="ru-RU" dirty="0" err="1"/>
              <a:t>самостійно</a:t>
            </a:r>
            <a:r>
              <a:rPr lang="ru-RU" dirty="0"/>
              <a:t>, а </a:t>
            </a:r>
            <a:r>
              <a:rPr lang="ru-RU" dirty="0" err="1"/>
              <a:t>делегує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вкладеному</a:t>
            </a:r>
            <a:r>
              <a:rPr lang="ru-RU" dirty="0"/>
              <a:t> </a:t>
            </a:r>
            <a:r>
              <a:rPr lang="ru-RU" dirty="0" err="1"/>
              <a:t>об'єкту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дає</a:t>
            </a:r>
            <a:r>
              <a:rPr lang="ru-RU" dirty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механізм</a:t>
            </a:r>
            <a:r>
              <a:rPr lang="ru-RU" dirty="0"/>
              <a:t> </a:t>
            </a:r>
            <a:r>
              <a:rPr lang="ru-RU" dirty="0" err="1"/>
              <a:t>передплати</a:t>
            </a:r>
            <a:r>
              <a:rPr lang="ru-RU" dirty="0"/>
              <a:t> не </a:t>
            </a:r>
            <a:r>
              <a:rPr lang="ru-RU" dirty="0" err="1"/>
              <a:t>тільки</a:t>
            </a:r>
            <a:r>
              <a:rPr lang="ru-RU" dirty="0"/>
              <a:t> в </a:t>
            </a:r>
            <a:r>
              <a:rPr lang="ru-RU" dirty="0" err="1"/>
              <a:t>класі</a:t>
            </a:r>
            <a:r>
              <a:rPr lang="ru-RU" dirty="0"/>
              <a:t> редактора, але і в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класах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.</a:t>
            </a:r>
          </a:p>
          <a:p>
            <a:r>
              <a:rPr lang="ru-RU" dirty="0" smtClean="0"/>
              <a:t>Для </a:t>
            </a:r>
            <a:r>
              <a:rPr lang="ru-RU" dirty="0" err="1"/>
              <a:t>додавання</a:t>
            </a:r>
            <a:r>
              <a:rPr lang="ru-RU" dirty="0"/>
              <a:t> в </a:t>
            </a:r>
            <a:r>
              <a:rPr lang="ru-RU" dirty="0" err="1"/>
              <a:t>програму</a:t>
            </a:r>
            <a:r>
              <a:rPr lang="ru-RU" dirty="0"/>
              <a:t> </a:t>
            </a:r>
            <a:r>
              <a:rPr lang="ru-RU" dirty="0" err="1"/>
              <a:t>нових</a:t>
            </a:r>
            <a:r>
              <a:rPr lang="ru-RU" dirty="0"/>
              <a:t> </a:t>
            </a:r>
            <a:r>
              <a:rPr lang="ru-RU" dirty="0" err="1"/>
              <a:t>передплатників</a:t>
            </a:r>
            <a:r>
              <a:rPr lang="ru-RU" dirty="0"/>
              <a:t> не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міняти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 </a:t>
            </a:r>
            <a:r>
              <a:rPr lang="ru-RU" dirty="0" err="1"/>
              <a:t>видавців</a:t>
            </a:r>
            <a:r>
              <a:rPr lang="ru-RU" dirty="0"/>
              <a:t>, </a:t>
            </a:r>
            <a:r>
              <a:rPr lang="ru-RU" dirty="0" err="1"/>
              <a:t>поки</a:t>
            </a:r>
            <a:r>
              <a:rPr lang="ru-RU" dirty="0"/>
              <a:t> вони </a:t>
            </a:r>
            <a:r>
              <a:rPr lang="ru-RU" dirty="0" err="1"/>
              <a:t>працюють</a:t>
            </a:r>
            <a:r>
              <a:rPr lang="ru-RU" dirty="0"/>
              <a:t> з </a:t>
            </a:r>
            <a:r>
              <a:rPr lang="ru-RU" dirty="0" err="1"/>
              <a:t>передплатниками</a:t>
            </a:r>
            <a:r>
              <a:rPr lang="ru-RU" dirty="0"/>
              <a:t> через </a:t>
            </a:r>
            <a:r>
              <a:rPr lang="ru-RU" dirty="0" err="1"/>
              <a:t>загальний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5345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Спостерігач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400" y="970092"/>
            <a:ext cx="4572000" cy="590931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ru-RU" sz="1400" dirty="0"/>
              <a:t>// Базовый класс-издатель. Содержит код управления подписчиками</a:t>
            </a:r>
          </a:p>
          <a:p>
            <a:r>
              <a:rPr lang="ru-RU" sz="1400" dirty="0"/>
              <a:t>// и их оповещения.</a:t>
            </a:r>
          </a:p>
          <a:p>
            <a:r>
              <a:rPr lang="en-GB" sz="1400" dirty="0"/>
              <a:t>class </a:t>
            </a:r>
            <a:r>
              <a:rPr lang="en-GB" sz="1400" dirty="0" err="1"/>
              <a:t>EventManager</a:t>
            </a:r>
            <a:r>
              <a:rPr lang="en-GB" sz="1400" dirty="0"/>
              <a:t> is</a:t>
            </a:r>
          </a:p>
          <a:p>
            <a:r>
              <a:rPr lang="en-GB" sz="1400" dirty="0"/>
              <a:t>    private field listeners: hash map of event types and listeners</a:t>
            </a:r>
          </a:p>
          <a:p>
            <a:endParaRPr lang="en-GB" sz="1400" dirty="0"/>
          </a:p>
          <a:p>
            <a:r>
              <a:rPr lang="en-GB" sz="1400" dirty="0"/>
              <a:t>    method subscribe(</a:t>
            </a:r>
            <a:r>
              <a:rPr lang="en-GB" sz="1400" dirty="0" err="1"/>
              <a:t>eventType</a:t>
            </a:r>
            <a:r>
              <a:rPr lang="en-GB" sz="1400" dirty="0"/>
              <a:t>, listener) is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listeners.add</a:t>
            </a:r>
            <a:r>
              <a:rPr lang="en-GB" sz="1400" dirty="0"/>
              <a:t>(</a:t>
            </a:r>
            <a:r>
              <a:rPr lang="en-GB" sz="1400" dirty="0" err="1"/>
              <a:t>eventType</a:t>
            </a:r>
            <a:r>
              <a:rPr lang="en-GB" sz="1400" dirty="0"/>
              <a:t>, listener)</a:t>
            </a:r>
          </a:p>
          <a:p>
            <a:endParaRPr lang="en-GB" sz="1400" dirty="0"/>
          </a:p>
          <a:p>
            <a:r>
              <a:rPr lang="en-GB" sz="1400" dirty="0"/>
              <a:t>    method unsubscribe(</a:t>
            </a:r>
            <a:r>
              <a:rPr lang="en-GB" sz="1400" dirty="0" err="1"/>
              <a:t>eventType</a:t>
            </a:r>
            <a:r>
              <a:rPr lang="en-GB" sz="1400" dirty="0"/>
              <a:t>, listener) is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listeners.remove</a:t>
            </a:r>
            <a:r>
              <a:rPr lang="en-GB" sz="1400" dirty="0"/>
              <a:t>(</a:t>
            </a:r>
            <a:r>
              <a:rPr lang="en-GB" sz="1400" dirty="0" err="1"/>
              <a:t>eventType</a:t>
            </a:r>
            <a:r>
              <a:rPr lang="en-GB" sz="1400" dirty="0"/>
              <a:t>, listener)</a:t>
            </a:r>
          </a:p>
          <a:p>
            <a:endParaRPr lang="en-GB" sz="1400" dirty="0"/>
          </a:p>
          <a:p>
            <a:r>
              <a:rPr lang="en-GB" sz="1400" dirty="0"/>
              <a:t>    method notify(</a:t>
            </a:r>
            <a:r>
              <a:rPr lang="en-GB" sz="1400" dirty="0" err="1"/>
              <a:t>eventType</a:t>
            </a:r>
            <a:r>
              <a:rPr lang="en-GB" sz="1400" dirty="0"/>
              <a:t>, data) is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foreach</a:t>
            </a:r>
            <a:r>
              <a:rPr lang="en-GB" sz="1400" dirty="0"/>
              <a:t> (listener in </a:t>
            </a:r>
            <a:r>
              <a:rPr lang="en-GB" sz="1400" dirty="0" err="1"/>
              <a:t>listeners.of</a:t>
            </a:r>
            <a:r>
              <a:rPr lang="en-GB" sz="1400" dirty="0"/>
              <a:t>(</a:t>
            </a:r>
            <a:r>
              <a:rPr lang="en-GB" sz="1400" dirty="0" err="1"/>
              <a:t>eventType</a:t>
            </a:r>
            <a:r>
              <a:rPr lang="en-GB" sz="1400" dirty="0"/>
              <a:t>)) do</a:t>
            </a:r>
          </a:p>
          <a:p>
            <a:r>
              <a:rPr lang="en-GB" sz="1400" dirty="0"/>
              <a:t>            </a:t>
            </a:r>
            <a:r>
              <a:rPr lang="en-GB" sz="1400" dirty="0" err="1"/>
              <a:t>listener.update</a:t>
            </a:r>
            <a:r>
              <a:rPr lang="en-GB" sz="1400" dirty="0"/>
              <a:t>(data)</a:t>
            </a:r>
          </a:p>
          <a:p>
            <a:endParaRPr lang="en-GB" sz="1400" dirty="0"/>
          </a:p>
          <a:p>
            <a:r>
              <a:rPr lang="en-GB" sz="1400" dirty="0"/>
              <a:t>// </a:t>
            </a:r>
            <a:r>
              <a:rPr lang="ru-RU" sz="1400" dirty="0"/>
              <a:t>Конкретный класс-издатель, содержащий интересную для других</a:t>
            </a:r>
          </a:p>
          <a:p>
            <a:r>
              <a:rPr lang="ru-RU" sz="1400" dirty="0"/>
              <a:t>// компонентов бизнес-логику. Мы могли бы сделать его прямым</a:t>
            </a:r>
          </a:p>
          <a:p>
            <a:r>
              <a:rPr lang="ru-RU" sz="1400" dirty="0"/>
              <a:t>// потомком </a:t>
            </a:r>
            <a:r>
              <a:rPr lang="en-GB" sz="1400" dirty="0" err="1"/>
              <a:t>EventManager</a:t>
            </a:r>
            <a:r>
              <a:rPr lang="en-GB" sz="1400" dirty="0"/>
              <a:t>, </a:t>
            </a:r>
            <a:r>
              <a:rPr lang="ru-RU" sz="1400" dirty="0"/>
              <a:t>но в реальной жизни это не всегда</a:t>
            </a:r>
          </a:p>
          <a:p>
            <a:r>
              <a:rPr lang="ru-RU" sz="1400" dirty="0"/>
              <a:t>// возможно (например, если у класса уже есть родитель). Поэтому</a:t>
            </a:r>
          </a:p>
          <a:p>
            <a:r>
              <a:rPr lang="ru-RU" sz="1400" dirty="0"/>
              <a:t>// здесь мы подключаем механизм подписки при помощи композиции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800600" y="1109792"/>
            <a:ext cx="4343400" cy="418576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/>
              <a:t>class Editor is</a:t>
            </a:r>
          </a:p>
          <a:p>
            <a:r>
              <a:rPr lang="en-GB" sz="1400" dirty="0"/>
              <a:t>    private field events: </a:t>
            </a:r>
            <a:r>
              <a:rPr lang="en-GB" sz="1400" dirty="0" err="1"/>
              <a:t>EventManager</a:t>
            </a:r>
            <a:endParaRPr lang="en-GB" sz="1400" dirty="0"/>
          </a:p>
          <a:p>
            <a:r>
              <a:rPr lang="en-GB" sz="1400" dirty="0"/>
              <a:t>    private field file: File</a:t>
            </a:r>
          </a:p>
          <a:p>
            <a:endParaRPr lang="en-GB" sz="1400" dirty="0"/>
          </a:p>
          <a:p>
            <a:r>
              <a:rPr lang="en-GB" sz="1400" dirty="0"/>
              <a:t>    constructor Editor() is</a:t>
            </a:r>
          </a:p>
          <a:p>
            <a:r>
              <a:rPr lang="en-GB" sz="1400" dirty="0"/>
              <a:t>        events = new </a:t>
            </a:r>
            <a:r>
              <a:rPr lang="en-GB" sz="1400" dirty="0" err="1"/>
              <a:t>EventManager</a:t>
            </a:r>
            <a:r>
              <a:rPr lang="en-GB" sz="1400" dirty="0"/>
              <a:t>()</a:t>
            </a:r>
          </a:p>
          <a:p>
            <a:endParaRPr lang="en-GB" sz="1400" dirty="0"/>
          </a:p>
          <a:p>
            <a:r>
              <a:rPr lang="en-GB" sz="1400" dirty="0"/>
              <a:t>    // </a:t>
            </a:r>
            <a:r>
              <a:rPr lang="ru-RU" sz="1400" dirty="0"/>
              <a:t>Методы бизнес-логики, которые оповещают подписчиков об</a:t>
            </a:r>
          </a:p>
          <a:p>
            <a:r>
              <a:rPr lang="ru-RU" sz="1400" dirty="0"/>
              <a:t>    // изменениях.</a:t>
            </a:r>
          </a:p>
          <a:p>
            <a:r>
              <a:rPr lang="ru-RU" sz="1400" dirty="0"/>
              <a:t>    </a:t>
            </a:r>
            <a:r>
              <a:rPr lang="en-GB" sz="1400" dirty="0"/>
              <a:t>method </a:t>
            </a:r>
            <a:r>
              <a:rPr lang="en-GB" sz="1400" dirty="0" err="1"/>
              <a:t>openFile</a:t>
            </a:r>
            <a:r>
              <a:rPr lang="en-GB" sz="1400" dirty="0"/>
              <a:t>(path) is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this.file</a:t>
            </a:r>
            <a:r>
              <a:rPr lang="en-GB" sz="1400" dirty="0"/>
              <a:t> = new File(path)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events.notify</a:t>
            </a:r>
            <a:r>
              <a:rPr lang="en-GB" sz="1400" dirty="0"/>
              <a:t>("open", file.name)</a:t>
            </a:r>
          </a:p>
          <a:p>
            <a:endParaRPr lang="en-GB" sz="1400" dirty="0"/>
          </a:p>
          <a:p>
            <a:r>
              <a:rPr lang="en-GB" sz="1400" dirty="0"/>
              <a:t>    method </a:t>
            </a:r>
            <a:r>
              <a:rPr lang="en-GB" sz="1400" dirty="0" err="1"/>
              <a:t>saveFile</a:t>
            </a:r>
            <a:r>
              <a:rPr lang="en-GB" sz="1400" dirty="0"/>
              <a:t>() is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file.write</a:t>
            </a:r>
            <a:r>
              <a:rPr lang="en-GB" sz="1400" dirty="0"/>
              <a:t>()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events.notify</a:t>
            </a:r>
            <a:r>
              <a:rPr lang="en-GB" sz="1400" dirty="0"/>
              <a:t>("save", file.name)</a:t>
            </a:r>
          </a:p>
          <a:p>
            <a:r>
              <a:rPr lang="en-GB" sz="1400" dirty="0"/>
              <a:t>    // ...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0686091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Спостерігач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800" y="952787"/>
            <a:ext cx="4572000" cy="5693866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GB" sz="1400" dirty="0"/>
              <a:t>// </a:t>
            </a:r>
            <a:r>
              <a:rPr lang="ru-RU" sz="1400" dirty="0"/>
              <a:t>Общий интерфейс подписчиков. Во многих языках, поддерживающих</a:t>
            </a:r>
          </a:p>
          <a:p>
            <a:r>
              <a:rPr lang="ru-RU" sz="1400" dirty="0"/>
              <a:t>// функциональные типы, можно обойтись без этого интерфейса и</a:t>
            </a:r>
          </a:p>
          <a:p>
            <a:r>
              <a:rPr lang="ru-RU" sz="1400" dirty="0"/>
              <a:t>// конкретных классов, заменив объекты подписчиков функциями.</a:t>
            </a:r>
          </a:p>
          <a:p>
            <a:r>
              <a:rPr lang="en-GB" sz="1400" dirty="0"/>
              <a:t>interface </a:t>
            </a:r>
            <a:r>
              <a:rPr lang="en-GB" sz="1400" dirty="0" err="1"/>
              <a:t>EventListener</a:t>
            </a:r>
            <a:r>
              <a:rPr lang="en-GB" sz="1400" dirty="0"/>
              <a:t> is</a:t>
            </a:r>
          </a:p>
          <a:p>
            <a:r>
              <a:rPr lang="en-GB" sz="1400" dirty="0"/>
              <a:t>    method update(filename)</a:t>
            </a:r>
          </a:p>
          <a:p>
            <a:endParaRPr lang="en-GB" sz="1400" dirty="0"/>
          </a:p>
          <a:p>
            <a:r>
              <a:rPr lang="en-GB" sz="1400" dirty="0"/>
              <a:t>// </a:t>
            </a:r>
            <a:r>
              <a:rPr lang="ru-RU" sz="1400" dirty="0"/>
              <a:t>Набор конкретных подписчиков. Они реализуют добавочную</a:t>
            </a:r>
          </a:p>
          <a:p>
            <a:r>
              <a:rPr lang="ru-RU" sz="1400" dirty="0"/>
              <a:t>// функциональность, реагируя на извещения от издателя.</a:t>
            </a:r>
          </a:p>
          <a:p>
            <a:r>
              <a:rPr lang="en-GB" sz="1400" dirty="0"/>
              <a:t>class </a:t>
            </a:r>
            <a:r>
              <a:rPr lang="en-GB" sz="1400" dirty="0" err="1"/>
              <a:t>LoggingListener</a:t>
            </a:r>
            <a:r>
              <a:rPr lang="en-GB" sz="1400" dirty="0"/>
              <a:t> implements </a:t>
            </a:r>
            <a:r>
              <a:rPr lang="en-GB" sz="1400" dirty="0" err="1"/>
              <a:t>EventListener</a:t>
            </a:r>
            <a:r>
              <a:rPr lang="en-GB" sz="1400" dirty="0"/>
              <a:t> is</a:t>
            </a:r>
          </a:p>
          <a:p>
            <a:r>
              <a:rPr lang="en-GB" sz="1400" dirty="0"/>
              <a:t>    private field log: File</a:t>
            </a:r>
          </a:p>
          <a:p>
            <a:r>
              <a:rPr lang="en-GB" sz="1400" dirty="0"/>
              <a:t>    private field message</a:t>
            </a:r>
          </a:p>
          <a:p>
            <a:endParaRPr lang="en-GB" sz="1400" dirty="0"/>
          </a:p>
          <a:p>
            <a:r>
              <a:rPr lang="en-GB" sz="1400" dirty="0"/>
              <a:t>    constructor </a:t>
            </a:r>
            <a:r>
              <a:rPr lang="en-GB" sz="1400" dirty="0" err="1"/>
              <a:t>LoggingListener</a:t>
            </a:r>
            <a:r>
              <a:rPr lang="en-GB" sz="1400" dirty="0"/>
              <a:t>(</a:t>
            </a:r>
            <a:r>
              <a:rPr lang="en-GB" sz="1400" dirty="0" err="1"/>
              <a:t>log_filename</a:t>
            </a:r>
            <a:r>
              <a:rPr lang="en-GB" sz="1400" dirty="0"/>
              <a:t>, message) is</a:t>
            </a:r>
          </a:p>
          <a:p>
            <a:r>
              <a:rPr lang="en-GB" sz="1400" dirty="0"/>
              <a:t>        this.log = new File(</a:t>
            </a:r>
            <a:r>
              <a:rPr lang="en-GB" sz="1400" dirty="0" err="1"/>
              <a:t>log_filename</a:t>
            </a:r>
            <a:r>
              <a:rPr lang="en-GB" sz="1400" dirty="0"/>
              <a:t>)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this.message</a:t>
            </a:r>
            <a:r>
              <a:rPr lang="en-GB" sz="1400" dirty="0"/>
              <a:t> = message</a:t>
            </a:r>
          </a:p>
          <a:p>
            <a:endParaRPr lang="en-GB" sz="1400" dirty="0"/>
          </a:p>
          <a:p>
            <a:r>
              <a:rPr lang="en-GB" sz="1400" dirty="0"/>
              <a:t>    method update(filename) is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log.write</a:t>
            </a:r>
            <a:r>
              <a:rPr lang="en-GB" sz="1400" dirty="0"/>
              <a:t>(replace('%s',</a:t>
            </a:r>
            <a:r>
              <a:rPr lang="en-GB" sz="1400" dirty="0" err="1"/>
              <a:t>filename,message</a:t>
            </a:r>
            <a:r>
              <a:rPr lang="en-GB" sz="1400" dirty="0"/>
              <a:t>))</a:t>
            </a:r>
          </a:p>
          <a:p>
            <a:endParaRPr lang="en-GB" sz="1400" dirty="0"/>
          </a:p>
          <a:p>
            <a:r>
              <a:rPr lang="en-GB" sz="1400" dirty="0"/>
              <a:t>class </a:t>
            </a:r>
            <a:r>
              <a:rPr lang="en-GB" sz="1400" dirty="0" err="1"/>
              <a:t>EmailAlertsListener</a:t>
            </a:r>
            <a:r>
              <a:rPr lang="en-GB" sz="1400" dirty="0"/>
              <a:t> implements </a:t>
            </a:r>
            <a:r>
              <a:rPr lang="en-GB" sz="1400" dirty="0" err="1"/>
              <a:t>EventListener</a:t>
            </a:r>
            <a:r>
              <a:rPr lang="en-GB" sz="1400" dirty="0"/>
              <a:t> is</a:t>
            </a:r>
          </a:p>
          <a:p>
            <a:r>
              <a:rPr lang="en-GB" sz="1400" dirty="0"/>
              <a:t>    private field email: </a:t>
            </a:r>
            <a:r>
              <a:rPr lang="en-GB" sz="1400" dirty="0" smtClean="0"/>
              <a:t>string</a:t>
            </a:r>
            <a:endParaRPr lang="en-GB" sz="1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22800" y="952787"/>
            <a:ext cx="4572000" cy="5478423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endParaRPr lang="en-GB" sz="1400" dirty="0"/>
          </a:p>
          <a:p>
            <a:r>
              <a:rPr lang="en-GB" sz="1400" dirty="0"/>
              <a:t>    constructor </a:t>
            </a:r>
            <a:r>
              <a:rPr lang="en-GB" sz="1400" dirty="0" err="1"/>
              <a:t>EmailAlertsListener</a:t>
            </a:r>
            <a:r>
              <a:rPr lang="en-GB" sz="1400" dirty="0"/>
              <a:t>(email, message) is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this.email</a:t>
            </a:r>
            <a:r>
              <a:rPr lang="en-GB" sz="1400" dirty="0"/>
              <a:t> = email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this.message</a:t>
            </a:r>
            <a:r>
              <a:rPr lang="en-GB" sz="1400" dirty="0"/>
              <a:t> = message</a:t>
            </a:r>
          </a:p>
          <a:p>
            <a:endParaRPr lang="en-GB" sz="1400" dirty="0"/>
          </a:p>
          <a:p>
            <a:r>
              <a:rPr lang="en-GB" sz="1400" dirty="0"/>
              <a:t>    method update(filename) is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system.email</a:t>
            </a:r>
            <a:r>
              <a:rPr lang="en-GB" sz="1400" dirty="0"/>
              <a:t>(email, replace('%s',</a:t>
            </a:r>
            <a:r>
              <a:rPr lang="en-GB" sz="1400" dirty="0" err="1"/>
              <a:t>filename,message</a:t>
            </a:r>
            <a:r>
              <a:rPr lang="en-GB" sz="1400" dirty="0"/>
              <a:t>))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// </a:t>
            </a:r>
            <a:r>
              <a:rPr lang="ru-RU" sz="1400" dirty="0"/>
              <a:t>Приложение может сконфигурировать издателей и подписчиков как</a:t>
            </a:r>
          </a:p>
          <a:p>
            <a:r>
              <a:rPr lang="ru-RU" sz="1400" dirty="0"/>
              <a:t>// угодно, в зависимости от целей и окружения.</a:t>
            </a:r>
          </a:p>
          <a:p>
            <a:r>
              <a:rPr lang="en-GB" sz="1400" dirty="0"/>
              <a:t>class Application is</a:t>
            </a:r>
          </a:p>
          <a:p>
            <a:r>
              <a:rPr lang="en-GB" sz="1400" dirty="0"/>
              <a:t>    method </a:t>
            </a:r>
            <a:r>
              <a:rPr lang="en-GB" sz="1400" dirty="0" err="1"/>
              <a:t>config</a:t>
            </a:r>
            <a:r>
              <a:rPr lang="en-GB" sz="1400" dirty="0"/>
              <a:t>() is</a:t>
            </a:r>
          </a:p>
          <a:p>
            <a:r>
              <a:rPr lang="en-GB" sz="1400" dirty="0"/>
              <a:t>        editor = new </a:t>
            </a:r>
            <a:r>
              <a:rPr lang="en-GB" sz="1400" dirty="0" err="1"/>
              <a:t>TextEditor</a:t>
            </a:r>
            <a:r>
              <a:rPr lang="en-GB" sz="1400" dirty="0"/>
              <a:t>()</a:t>
            </a:r>
          </a:p>
          <a:p>
            <a:endParaRPr lang="en-GB" sz="1400" dirty="0"/>
          </a:p>
          <a:p>
            <a:r>
              <a:rPr lang="en-GB" sz="1400" dirty="0"/>
              <a:t>        logger = new </a:t>
            </a:r>
            <a:r>
              <a:rPr lang="en-GB" sz="1400" dirty="0" err="1"/>
              <a:t>LoggingListener</a:t>
            </a:r>
            <a:r>
              <a:rPr lang="en-GB" sz="1400" dirty="0"/>
              <a:t>(</a:t>
            </a:r>
          </a:p>
          <a:p>
            <a:r>
              <a:rPr lang="en-GB" sz="1400" dirty="0"/>
              <a:t>            "/path/to/log.txt",</a:t>
            </a:r>
          </a:p>
          <a:p>
            <a:r>
              <a:rPr lang="en-GB" sz="1400" dirty="0"/>
              <a:t>            "Someone has opened file: %s");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editor.events.subscribe</a:t>
            </a:r>
            <a:r>
              <a:rPr lang="en-GB" sz="1400" dirty="0"/>
              <a:t>("open", logger)</a:t>
            </a:r>
          </a:p>
          <a:p>
            <a:endParaRPr lang="en-GB" sz="1400" dirty="0"/>
          </a:p>
          <a:p>
            <a:r>
              <a:rPr lang="en-GB" sz="1400" dirty="0"/>
              <a:t>        </a:t>
            </a:r>
            <a:r>
              <a:rPr lang="en-GB" sz="1400" dirty="0" err="1"/>
              <a:t>emailAlerts</a:t>
            </a:r>
            <a:r>
              <a:rPr lang="en-GB" sz="1400" dirty="0"/>
              <a:t> = new </a:t>
            </a:r>
            <a:r>
              <a:rPr lang="en-GB" sz="1400" dirty="0" err="1"/>
              <a:t>EmailAlertsListener</a:t>
            </a:r>
            <a:r>
              <a:rPr lang="en-GB" sz="1400" dirty="0"/>
              <a:t>(</a:t>
            </a:r>
          </a:p>
          <a:p>
            <a:r>
              <a:rPr lang="en-GB" sz="1400" dirty="0"/>
              <a:t>            "admin@example.com",</a:t>
            </a:r>
          </a:p>
          <a:p>
            <a:r>
              <a:rPr lang="en-GB" sz="1400" dirty="0"/>
              <a:t>            "Someone has changed the file: %s")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editor.events.subscribe</a:t>
            </a:r>
            <a:r>
              <a:rPr lang="en-GB" sz="1400" dirty="0"/>
              <a:t>("save", </a:t>
            </a:r>
            <a:r>
              <a:rPr lang="en-GB" sz="1400" dirty="0" err="1"/>
              <a:t>emailAlerts</a:t>
            </a:r>
            <a:r>
              <a:rPr lang="en-GB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07730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4500" y="1252647"/>
            <a:ext cx="850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1. Коли </a:t>
            </a:r>
            <a:r>
              <a:rPr lang="ru-RU" b="1" dirty="0" err="1"/>
              <a:t>після</a:t>
            </a:r>
            <a:r>
              <a:rPr lang="ru-RU" b="1" dirty="0"/>
              <a:t> </a:t>
            </a:r>
            <a:r>
              <a:rPr lang="ru-RU" b="1" dirty="0" err="1"/>
              <a:t>зміни</a:t>
            </a:r>
            <a:r>
              <a:rPr lang="ru-RU" b="1" dirty="0"/>
              <a:t> стану одного </a:t>
            </a:r>
            <a:r>
              <a:rPr lang="ru-RU" b="1" dirty="0" err="1"/>
              <a:t>об'єкта</a:t>
            </a:r>
            <a:r>
              <a:rPr lang="ru-RU" b="1" dirty="0"/>
              <a:t> </a:t>
            </a:r>
            <a:r>
              <a:rPr lang="ru-RU" b="1" dirty="0" err="1"/>
              <a:t>потрібно</a:t>
            </a:r>
            <a:r>
              <a:rPr lang="ru-RU" b="1" dirty="0"/>
              <a:t> </a:t>
            </a:r>
            <a:r>
              <a:rPr lang="ru-RU" b="1" dirty="0" err="1"/>
              <a:t>щось</a:t>
            </a:r>
            <a:r>
              <a:rPr lang="ru-RU" b="1" dirty="0"/>
              <a:t> </a:t>
            </a:r>
            <a:r>
              <a:rPr lang="ru-RU" b="1" dirty="0" err="1"/>
              <a:t>зробити</a:t>
            </a:r>
            <a:r>
              <a:rPr lang="ru-RU" b="1" dirty="0"/>
              <a:t> в </a:t>
            </a:r>
            <a:r>
              <a:rPr lang="ru-RU" b="1" dirty="0" err="1"/>
              <a:t>інших</a:t>
            </a:r>
            <a:r>
              <a:rPr lang="ru-RU" b="1" dirty="0"/>
              <a:t>, але </a:t>
            </a:r>
            <a:r>
              <a:rPr lang="ru-RU" b="1" dirty="0" err="1"/>
              <a:t>ви</a:t>
            </a:r>
            <a:r>
              <a:rPr lang="ru-RU" b="1" dirty="0"/>
              <a:t> не </a:t>
            </a:r>
            <a:r>
              <a:rPr lang="ru-RU" b="1" dirty="0" err="1"/>
              <a:t>знаєте</a:t>
            </a:r>
            <a:r>
              <a:rPr lang="ru-RU" b="1" dirty="0"/>
              <a:t> наперед, </a:t>
            </a:r>
            <a:r>
              <a:rPr lang="ru-RU" b="1" dirty="0" err="1"/>
              <a:t>які</a:t>
            </a:r>
            <a:r>
              <a:rPr lang="ru-RU" b="1" dirty="0"/>
              <a:t> </a:t>
            </a:r>
            <a:r>
              <a:rPr lang="ru-RU" b="1" dirty="0" err="1"/>
              <a:t>саме</a:t>
            </a:r>
            <a:r>
              <a:rPr lang="ru-RU" b="1" dirty="0"/>
              <a:t> </a:t>
            </a:r>
            <a:r>
              <a:rPr lang="ru-RU" b="1" dirty="0" err="1"/>
              <a:t>об'єкти</a:t>
            </a:r>
            <a:r>
              <a:rPr lang="ru-RU" b="1" dirty="0"/>
              <a:t> </a:t>
            </a:r>
            <a:r>
              <a:rPr lang="ru-RU" b="1" dirty="0" err="1"/>
              <a:t>повинні</a:t>
            </a:r>
            <a:r>
              <a:rPr lang="ru-RU" b="1" dirty="0"/>
              <a:t> </a:t>
            </a:r>
            <a:r>
              <a:rPr lang="ru-RU" b="1" dirty="0" err="1"/>
              <a:t>відреагувати</a:t>
            </a:r>
            <a:r>
              <a:rPr lang="ru-RU" b="1" dirty="0"/>
              <a:t>.</a:t>
            </a:r>
          </a:p>
          <a:p>
            <a:endParaRPr lang="ru-RU" dirty="0"/>
          </a:p>
          <a:p>
            <a:r>
              <a:rPr lang="ru-RU" dirty="0"/>
              <a:t> Описана проблема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виникнути</a:t>
            </a:r>
            <a:r>
              <a:rPr lang="ru-RU" dirty="0"/>
              <a:t> при </a:t>
            </a:r>
            <a:r>
              <a:rPr lang="ru-RU" dirty="0" err="1"/>
              <a:t>розробці</a:t>
            </a:r>
            <a:r>
              <a:rPr lang="ru-RU" dirty="0"/>
              <a:t> </a:t>
            </a:r>
            <a:r>
              <a:rPr lang="ru-RU" dirty="0" err="1"/>
              <a:t>бібліотек</a:t>
            </a:r>
            <a:r>
              <a:rPr lang="ru-RU" dirty="0"/>
              <a:t> </a:t>
            </a:r>
            <a:r>
              <a:rPr lang="ru-RU" dirty="0" err="1"/>
              <a:t>призначеного</a:t>
            </a:r>
            <a:r>
              <a:rPr lang="ru-RU" dirty="0"/>
              <a:t> для </a:t>
            </a:r>
            <a:r>
              <a:rPr lang="ru-RU" dirty="0" err="1"/>
              <a:t>користувача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, коли вам треба </a:t>
            </a:r>
            <a:r>
              <a:rPr lang="ru-RU" dirty="0" err="1"/>
              <a:t>дати</a:t>
            </a:r>
            <a:r>
              <a:rPr lang="ru-RU" dirty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стороннім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 </a:t>
            </a:r>
            <a:r>
              <a:rPr lang="ru-RU" dirty="0" err="1"/>
              <a:t>реагувати</a:t>
            </a:r>
            <a:r>
              <a:rPr lang="ru-RU" dirty="0"/>
              <a:t> на </a:t>
            </a:r>
            <a:r>
              <a:rPr lang="ru-RU" dirty="0" err="1"/>
              <a:t>кліки</a:t>
            </a:r>
            <a:r>
              <a:rPr lang="ru-RU" dirty="0"/>
              <a:t> по кнопках.</a:t>
            </a:r>
          </a:p>
          <a:p>
            <a:endParaRPr lang="ru-RU" dirty="0"/>
          </a:p>
          <a:p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dirty="0" err="1"/>
              <a:t>Спостерігач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будь-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об'єкта</a:t>
            </a:r>
            <a:r>
              <a:rPr lang="ru-RU" dirty="0"/>
              <a:t> з </a:t>
            </a:r>
            <a:r>
              <a:rPr lang="ru-RU" dirty="0" err="1"/>
              <a:t>інтерфейсом</a:t>
            </a:r>
            <a:r>
              <a:rPr lang="ru-RU" dirty="0"/>
              <a:t> </a:t>
            </a:r>
            <a:r>
              <a:rPr lang="ru-RU" dirty="0" err="1"/>
              <a:t>передплатника</a:t>
            </a:r>
            <a:r>
              <a:rPr lang="ru-RU" dirty="0"/>
              <a:t> </a:t>
            </a:r>
            <a:r>
              <a:rPr lang="ru-RU" dirty="0" err="1"/>
              <a:t>зареєструватися</a:t>
            </a:r>
            <a:r>
              <a:rPr lang="ru-RU" dirty="0"/>
              <a:t> на </a:t>
            </a:r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dirty="0" err="1"/>
              <a:t>сповіщень</a:t>
            </a:r>
            <a:r>
              <a:rPr lang="ru-RU" dirty="0"/>
              <a:t> про </a:t>
            </a:r>
            <a:r>
              <a:rPr lang="ru-RU" dirty="0" err="1"/>
              <a:t>події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відбуваються</a:t>
            </a:r>
            <a:r>
              <a:rPr lang="ru-RU" dirty="0"/>
              <a:t> в </a:t>
            </a:r>
            <a:r>
              <a:rPr lang="ru-RU" dirty="0" err="1"/>
              <a:t>об'єктах-видавців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 </a:t>
            </a:r>
            <a:r>
              <a:rPr lang="ru-RU" dirty="0" smtClean="0"/>
              <a:t>2. </a:t>
            </a:r>
            <a:r>
              <a:rPr lang="ru-RU" b="1" dirty="0" smtClean="0"/>
              <a:t>Коли </a:t>
            </a:r>
            <a:r>
              <a:rPr lang="ru-RU" b="1" dirty="0" err="1"/>
              <a:t>одні</a:t>
            </a:r>
            <a:r>
              <a:rPr lang="ru-RU" b="1" dirty="0"/>
              <a:t> </a:t>
            </a:r>
            <a:r>
              <a:rPr lang="ru-RU" b="1" dirty="0" err="1"/>
              <a:t>об'єкти</a:t>
            </a:r>
            <a:r>
              <a:rPr lang="ru-RU" b="1" dirty="0"/>
              <a:t> </a:t>
            </a:r>
            <a:r>
              <a:rPr lang="ru-RU" b="1" dirty="0" err="1"/>
              <a:t>повинні</a:t>
            </a:r>
            <a:r>
              <a:rPr lang="ru-RU" b="1" dirty="0"/>
              <a:t> </a:t>
            </a:r>
            <a:r>
              <a:rPr lang="ru-RU" b="1" dirty="0" err="1"/>
              <a:t>спостерігати</a:t>
            </a:r>
            <a:r>
              <a:rPr lang="ru-RU" b="1" dirty="0"/>
              <a:t> за </a:t>
            </a:r>
            <a:r>
              <a:rPr lang="ru-RU" b="1" dirty="0" err="1"/>
              <a:t>іншими</a:t>
            </a:r>
            <a:r>
              <a:rPr lang="ru-RU" b="1" dirty="0"/>
              <a:t>, але </a:t>
            </a:r>
            <a:r>
              <a:rPr lang="ru-RU" b="1" dirty="0" err="1"/>
              <a:t>тільки</a:t>
            </a:r>
            <a:r>
              <a:rPr lang="ru-RU" b="1" dirty="0"/>
              <a:t> в </a:t>
            </a:r>
            <a:r>
              <a:rPr lang="ru-RU" b="1" dirty="0" err="1"/>
              <a:t>певних</a:t>
            </a:r>
            <a:r>
              <a:rPr lang="ru-RU" b="1" dirty="0"/>
              <a:t> </a:t>
            </a:r>
            <a:r>
              <a:rPr lang="ru-RU" b="1" dirty="0" err="1"/>
              <a:t>випадках</a:t>
            </a:r>
            <a:r>
              <a:rPr lang="ru-RU" b="1" dirty="0"/>
              <a:t>.</a:t>
            </a:r>
          </a:p>
          <a:p>
            <a:endParaRPr lang="ru-RU" dirty="0"/>
          </a:p>
          <a:p>
            <a:r>
              <a:rPr lang="ru-RU" dirty="0"/>
              <a:t> </a:t>
            </a:r>
            <a:r>
              <a:rPr lang="ru-RU" dirty="0" err="1"/>
              <a:t>Видавці</a:t>
            </a:r>
            <a:r>
              <a:rPr lang="ru-RU" dirty="0"/>
              <a:t> </a:t>
            </a:r>
            <a:r>
              <a:rPr lang="ru-RU" dirty="0" err="1"/>
              <a:t>ведуть</a:t>
            </a:r>
            <a:r>
              <a:rPr lang="ru-RU" dirty="0"/>
              <a:t> </a:t>
            </a:r>
            <a:r>
              <a:rPr lang="ru-RU" dirty="0" err="1"/>
              <a:t>динамічні</a:t>
            </a:r>
            <a:r>
              <a:rPr lang="ru-RU" dirty="0"/>
              <a:t> списки.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спостерігачі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підписуватися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відписуватися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dirty="0" err="1"/>
              <a:t>сповіщень</a:t>
            </a:r>
            <a:r>
              <a:rPr lang="ru-RU" dirty="0"/>
              <a:t> прямо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Спостерігач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Застосовність</a:t>
            </a:r>
            <a:endParaRPr lang="ru-RU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6242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Спостерігач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Реалізація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79061"/>
            <a:ext cx="91440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 err="1"/>
              <a:t>Розбийте</a:t>
            </a:r>
            <a:r>
              <a:rPr lang="ru-RU" sz="1600" dirty="0"/>
              <a:t> вашу </a:t>
            </a:r>
            <a:r>
              <a:rPr lang="ru-RU" sz="1600" dirty="0" err="1"/>
              <a:t>функціональність</a:t>
            </a:r>
            <a:r>
              <a:rPr lang="ru-RU" sz="1600" dirty="0"/>
              <a:t> на </a:t>
            </a:r>
            <a:r>
              <a:rPr lang="ru-RU" sz="1600" dirty="0" err="1"/>
              <a:t>дві</a:t>
            </a:r>
            <a:r>
              <a:rPr lang="ru-RU" sz="1600" dirty="0"/>
              <a:t> </a:t>
            </a:r>
            <a:r>
              <a:rPr lang="ru-RU" sz="1600" dirty="0" err="1"/>
              <a:t>частини</a:t>
            </a:r>
            <a:r>
              <a:rPr lang="ru-RU" sz="1600" dirty="0"/>
              <a:t>: </a:t>
            </a:r>
            <a:r>
              <a:rPr lang="ru-RU" sz="1600" dirty="0" err="1"/>
              <a:t>незалежне</a:t>
            </a:r>
            <a:r>
              <a:rPr lang="ru-RU" sz="1600" dirty="0"/>
              <a:t> ядро ​​і </a:t>
            </a:r>
            <a:r>
              <a:rPr lang="ru-RU" sz="1600" dirty="0" err="1"/>
              <a:t>опціональні</a:t>
            </a:r>
            <a:r>
              <a:rPr lang="ru-RU" sz="1600" dirty="0"/>
              <a:t> </a:t>
            </a:r>
            <a:r>
              <a:rPr lang="ru-RU" sz="1600" dirty="0" err="1"/>
              <a:t>залежні</a:t>
            </a:r>
            <a:r>
              <a:rPr lang="ru-RU" sz="1600" dirty="0"/>
              <a:t> </a:t>
            </a:r>
            <a:r>
              <a:rPr lang="ru-RU" sz="1600" dirty="0" err="1"/>
              <a:t>частини</a:t>
            </a:r>
            <a:r>
              <a:rPr lang="ru-RU" sz="1600" dirty="0"/>
              <a:t>. </a:t>
            </a:r>
            <a:r>
              <a:rPr lang="ru-RU" sz="1600" dirty="0" err="1"/>
              <a:t>Незалежне</a:t>
            </a:r>
            <a:r>
              <a:rPr lang="ru-RU" sz="1600" dirty="0"/>
              <a:t> ядро ​​стане </a:t>
            </a:r>
            <a:r>
              <a:rPr lang="ru-RU" sz="1600" dirty="0" err="1"/>
              <a:t>видавцем</a:t>
            </a:r>
            <a:r>
              <a:rPr lang="ru-RU" sz="1600" dirty="0"/>
              <a:t>. </a:t>
            </a:r>
            <a:r>
              <a:rPr lang="ru-RU" sz="1600" dirty="0" err="1"/>
              <a:t>Зовсім</a:t>
            </a:r>
            <a:r>
              <a:rPr lang="ru-RU" sz="1600" dirty="0"/>
              <a:t> </a:t>
            </a:r>
            <a:r>
              <a:rPr lang="ru-RU" sz="1600" dirty="0" err="1"/>
              <a:t>частини</a:t>
            </a:r>
            <a:r>
              <a:rPr lang="ru-RU" sz="1600" dirty="0"/>
              <a:t> </a:t>
            </a:r>
            <a:r>
              <a:rPr lang="ru-RU" sz="1600" dirty="0" err="1"/>
              <a:t>стануть</a:t>
            </a:r>
            <a:r>
              <a:rPr lang="ru-RU" sz="1600" dirty="0"/>
              <a:t> </a:t>
            </a:r>
            <a:r>
              <a:rPr lang="ru-RU" sz="1600" dirty="0" err="1"/>
              <a:t>передплатниками</a:t>
            </a:r>
            <a:r>
              <a:rPr lang="ru-RU" sz="1600" dirty="0"/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 err="1" smtClean="0"/>
              <a:t>Створіть</a:t>
            </a:r>
            <a:r>
              <a:rPr lang="ru-RU" sz="1600" dirty="0" smtClean="0"/>
              <a:t> </a:t>
            </a:r>
            <a:r>
              <a:rPr lang="ru-RU" sz="1600" dirty="0" err="1"/>
              <a:t>інтерфейс</a:t>
            </a:r>
            <a:r>
              <a:rPr lang="ru-RU" sz="1600" dirty="0"/>
              <a:t> </a:t>
            </a:r>
            <a:r>
              <a:rPr lang="ru-RU" sz="1600" dirty="0" err="1"/>
              <a:t>передплатників</a:t>
            </a:r>
            <a:r>
              <a:rPr lang="ru-RU" sz="1600" dirty="0"/>
              <a:t>. </a:t>
            </a:r>
            <a:r>
              <a:rPr lang="ru-RU" sz="1600" dirty="0" err="1"/>
              <a:t>Зазвичай</a:t>
            </a:r>
            <a:r>
              <a:rPr lang="ru-RU" sz="1600" dirty="0"/>
              <a:t> в </a:t>
            </a:r>
            <a:r>
              <a:rPr lang="ru-RU" sz="1600" dirty="0" err="1"/>
              <a:t>ньому</a:t>
            </a:r>
            <a:r>
              <a:rPr lang="ru-RU" sz="1600" dirty="0"/>
              <a:t> </a:t>
            </a:r>
            <a:r>
              <a:rPr lang="ru-RU" sz="1600" dirty="0" err="1"/>
              <a:t>досить</a:t>
            </a:r>
            <a:r>
              <a:rPr lang="ru-RU" sz="1600" dirty="0"/>
              <a:t> </a:t>
            </a:r>
            <a:r>
              <a:rPr lang="ru-RU" sz="1600" dirty="0" err="1"/>
              <a:t>визначити</a:t>
            </a:r>
            <a:r>
              <a:rPr lang="ru-RU" sz="1600" dirty="0"/>
              <a:t> </a:t>
            </a:r>
            <a:r>
              <a:rPr lang="ru-RU" sz="1600" dirty="0" err="1"/>
              <a:t>єдиний</a:t>
            </a:r>
            <a:r>
              <a:rPr lang="ru-RU" sz="1600" dirty="0"/>
              <a:t> метод </a:t>
            </a:r>
            <a:r>
              <a:rPr lang="ru-RU" sz="1600" dirty="0" err="1"/>
              <a:t>оповіщення</a:t>
            </a:r>
            <a:r>
              <a:rPr lang="ru-RU" sz="1600" dirty="0"/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 err="1" smtClean="0"/>
              <a:t>Створіть</a:t>
            </a:r>
            <a:r>
              <a:rPr lang="ru-RU" sz="1600" dirty="0" smtClean="0"/>
              <a:t> </a:t>
            </a:r>
            <a:r>
              <a:rPr lang="ru-RU" sz="1600" dirty="0" err="1"/>
              <a:t>інтерфейс</a:t>
            </a:r>
            <a:r>
              <a:rPr lang="ru-RU" sz="1600" dirty="0"/>
              <a:t> </a:t>
            </a:r>
            <a:r>
              <a:rPr lang="ru-RU" sz="1600" dirty="0" err="1"/>
              <a:t>видавців</a:t>
            </a:r>
            <a:r>
              <a:rPr lang="ru-RU" sz="1600" dirty="0"/>
              <a:t> і </a:t>
            </a:r>
            <a:r>
              <a:rPr lang="ru-RU" sz="1600" dirty="0" err="1"/>
              <a:t>опишіть</a:t>
            </a:r>
            <a:r>
              <a:rPr lang="ru-RU" sz="1600" dirty="0"/>
              <a:t> в </a:t>
            </a:r>
            <a:r>
              <a:rPr lang="ru-RU" sz="1600" dirty="0" err="1"/>
              <a:t>ньому</a:t>
            </a:r>
            <a:r>
              <a:rPr lang="ru-RU" sz="1600" dirty="0"/>
              <a:t> </a:t>
            </a:r>
            <a:r>
              <a:rPr lang="ru-RU" sz="1600" dirty="0" err="1"/>
              <a:t>операції</a:t>
            </a:r>
            <a:r>
              <a:rPr lang="ru-RU" sz="1600" dirty="0"/>
              <a:t> </a:t>
            </a:r>
            <a:r>
              <a:rPr lang="ru-RU" sz="1600" dirty="0" err="1"/>
              <a:t>управління</a:t>
            </a:r>
            <a:r>
              <a:rPr lang="ru-RU" sz="1600" dirty="0"/>
              <a:t> </a:t>
            </a:r>
            <a:r>
              <a:rPr lang="ru-RU" sz="1600" dirty="0" err="1"/>
              <a:t>підпискою</a:t>
            </a:r>
            <a:r>
              <a:rPr lang="ru-RU" sz="1600" dirty="0"/>
              <a:t>. </a:t>
            </a:r>
            <a:r>
              <a:rPr lang="ru-RU" sz="1600" dirty="0" err="1"/>
              <a:t>Пам'ятайте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видавець</a:t>
            </a:r>
            <a:r>
              <a:rPr lang="ru-RU" sz="1600" dirty="0"/>
              <a:t> повинен </a:t>
            </a:r>
            <a:r>
              <a:rPr lang="ru-RU" sz="1600" dirty="0" err="1"/>
              <a:t>працювати</a:t>
            </a:r>
            <a:r>
              <a:rPr lang="ru-RU" sz="1600" dirty="0"/>
              <a:t> </a:t>
            </a:r>
            <a:r>
              <a:rPr lang="ru-RU" sz="1600" dirty="0" err="1"/>
              <a:t>тільки</a:t>
            </a:r>
            <a:r>
              <a:rPr lang="ru-RU" sz="1600" dirty="0"/>
              <a:t> </a:t>
            </a:r>
            <a:r>
              <a:rPr lang="ru-RU" sz="1600" dirty="0" err="1"/>
              <a:t>із</a:t>
            </a:r>
            <a:r>
              <a:rPr lang="ru-RU" sz="1600" dirty="0"/>
              <a:t> </a:t>
            </a:r>
            <a:r>
              <a:rPr lang="ru-RU" sz="1600" dirty="0" err="1"/>
              <a:t>загальним</a:t>
            </a:r>
            <a:r>
              <a:rPr lang="ru-RU" sz="1600" dirty="0"/>
              <a:t> </a:t>
            </a:r>
            <a:r>
              <a:rPr lang="ru-RU" sz="1600" dirty="0" err="1"/>
              <a:t>інтерфейсом</a:t>
            </a:r>
            <a:r>
              <a:rPr lang="ru-RU" sz="1600" dirty="0"/>
              <a:t> </a:t>
            </a:r>
            <a:r>
              <a:rPr lang="ru-RU" sz="1600" dirty="0" err="1"/>
              <a:t>передплатників</a:t>
            </a:r>
            <a:r>
              <a:rPr lang="ru-RU" sz="1600" dirty="0"/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 smtClean="0"/>
              <a:t>Вам </a:t>
            </a:r>
            <a:r>
              <a:rPr lang="ru-RU" sz="1600" dirty="0" err="1"/>
              <a:t>потрібно</a:t>
            </a:r>
            <a:r>
              <a:rPr lang="ru-RU" sz="1600" dirty="0"/>
              <a:t> </a:t>
            </a:r>
            <a:r>
              <a:rPr lang="ru-RU" sz="1600" dirty="0" err="1"/>
              <a:t>вирішити</a:t>
            </a:r>
            <a:r>
              <a:rPr lang="ru-RU" sz="1600" dirty="0"/>
              <a:t>, </a:t>
            </a:r>
            <a:r>
              <a:rPr lang="ru-RU" sz="1600" dirty="0" err="1"/>
              <a:t>куди</a:t>
            </a:r>
            <a:r>
              <a:rPr lang="ru-RU" sz="1600" dirty="0"/>
              <a:t> </a:t>
            </a:r>
            <a:r>
              <a:rPr lang="ru-RU" sz="1600" dirty="0" err="1"/>
              <a:t>помістити</a:t>
            </a:r>
            <a:r>
              <a:rPr lang="ru-RU" sz="1600" dirty="0"/>
              <a:t> код </a:t>
            </a:r>
            <a:r>
              <a:rPr lang="ru-RU" sz="1600" dirty="0" err="1"/>
              <a:t>ведення</a:t>
            </a:r>
            <a:r>
              <a:rPr lang="ru-RU" sz="1600" dirty="0"/>
              <a:t> </a:t>
            </a:r>
            <a:r>
              <a:rPr lang="ru-RU" sz="1600" dirty="0" err="1"/>
              <a:t>підписки</a:t>
            </a:r>
            <a:r>
              <a:rPr lang="ru-RU" sz="1600" dirty="0"/>
              <a:t>, </a:t>
            </a:r>
            <a:r>
              <a:rPr lang="ru-RU" sz="1600" dirty="0" err="1"/>
              <a:t>адже</a:t>
            </a:r>
            <a:r>
              <a:rPr lang="ru-RU" sz="1600" dirty="0"/>
              <a:t> </a:t>
            </a:r>
            <a:r>
              <a:rPr lang="ru-RU" sz="1600" dirty="0" err="1"/>
              <a:t>він</a:t>
            </a:r>
            <a:r>
              <a:rPr lang="ru-RU" sz="1600" dirty="0"/>
              <a:t> </a:t>
            </a:r>
            <a:r>
              <a:rPr lang="ru-RU" sz="1600" dirty="0" err="1"/>
              <a:t>зазвичай</a:t>
            </a:r>
            <a:r>
              <a:rPr lang="ru-RU" sz="1600" dirty="0"/>
              <a:t> </a:t>
            </a:r>
            <a:r>
              <a:rPr lang="ru-RU" sz="1600" dirty="0" err="1"/>
              <a:t>буває</a:t>
            </a:r>
            <a:r>
              <a:rPr lang="ru-RU" sz="1600" dirty="0"/>
              <a:t> </a:t>
            </a:r>
            <a:r>
              <a:rPr lang="ru-RU" sz="1600" dirty="0" err="1"/>
              <a:t>однаковий</a:t>
            </a:r>
            <a:r>
              <a:rPr lang="ru-RU" sz="1600" dirty="0"/>
              <a:t> для </a:t>
            </a:r>
            <a:r>
              <a:rPr lang="ru-RU" sz="1600" dirty="0" err="1"/>
              <a:t>всіх</a:t>
            </a:r>
            <a:r>
              <a:rPr lang="ru-RU" sz="1600" dirty="0"/>
              <a:t> </a:t>
            </a:r>
            <a:r>
              <a:rPr lang="ru-RU" sz="1600" dirty="0" err="1"/>
              <a:t>типів</a:t>
            </a:r>
            <a:r>
              <a:rPr lang="ru-RU" sz="1600" dirty="0"/>
              <a:t> </a:t>
            </a:r>
            <a:r>
              <a:rPr lang="ru-RU" sz="1600" dirty="0" err="1"/>
              <a:t>видавців</a:t>
            </a:r>
            <a:r>
              <a:rPr lang="ru-RU" sz="1600" dirty="0"/>
              <a:t>. </a:t>
            </a:r>
            <a:r>
              <a:rPr lang="ru-RU" sz="1600" dirty="0" err="1"/>
              <a:t>Найбільш</a:t>
            </a:r>
            <a:r>
              <a:rPr lang="ru-RU" sz="1600" dirty="0"/>
              <a:t> </a:t>
            </a:r>
            <a:r>
              <a:rPr lang="ru-RU" sz="1600" dirty="0" err="1"/>
              <a:t>очевидний</a:t>
            </a:r>
            <a:r>
              <a:rPr lang="ru-RU" sz="1600" dirty="0"/>
              <a:t> </a:t>
            </a:r>
            <a:r>
              <a:rPr lang="ru-RU" sz="1600" dirty="0" err="1"/>
              <a:t>спосіб</a:t>
            </a:r>
            <a:r>
              <a:rPr lang="ru-RU" sz="1600" dirty="0"/>
              <a:t> - </a:t>
            </a:r>
            <a:r>
              <a:rPr lang="ru-RU" sz="1600" dirty="0" err="1"/>
              <a:t>винести</a:t>
            </a:r>
            <a:r>
              <a:rPr lang="ru-RU" sz="1600" dirty="0"/>
              <a:t> </a:t>
            </a:r>
            <a:r>
              <a:rPr lang="ru-RU" sz="1600" dirty="0" err="1"/>
              <a:t>цей</a:t>
            </a:r>
            <a:r>
              <a:rPr lang="ru-RU" sz="1600" dirty="0"/>
              <a:t> код в </a:t>
            </a:r>
            <a:r>
              <a:rPr lang="ru-RU" sz="1600" dirty="0" err="1"/>
              <a:t>проміжний</a:t>
            </a:r>
            <a:r>
              <a:rPr lang="ru-RU" sz="1600" dirty="0"/>
              <a:t> </a:t>
            </a:r>
            <a:r>
              <a:rPr lang="ru-RU" sz="1600" dirty="0" err="1"/>
              <a:t>абстрактний</a:t>
            </a:r>
            <a:r>
              <a:rPr lang="ru-RU" sz="1600" dirty="0"/>
              <a:t> </a:t>
            </a:r>
            <a:r>
              <a:rPr lang="ru-RU" sz="1600" dirty="0" err="1"/>
              <a:t>клас</a:t>
            </a:r>
            <a:r>
              <a:rPr lang="ru-RU" sz="1600" dirty="0"/>
              <a:t>, </a:t>
            </a:r>
            <a:r>
              <a:rPr lang="ru-RU" sz="1600" dirty="0" err="1"/>
              <a:t>від</a:t>
            </a:r>
            <a:r>
              <a:rPr lang="ru-RU" sz="1600" dirty="0"/>
              <a:t> </a:t>
            </a:r>
            <a:r>
              <a:rPr lang="ru-RU" sz="1600" dirty="0" err="1"/>
              <a:t>якого</a:t>
            </a:r>
            <a:r>
              <a:rPr lang="ru-RU" sz="1600" dirty="0"/>
              <a:t> </a:t>
            </a:r>
            <a:r>
              <a:rPr lang="ru-RU" sz="1600" dirty="0" err="1"/>
              <a:t>будуть</a:t>
            </a:r>
            <a:r>
              <a:rPr lang="ru-RU" sz="1600" dirty="0"/>
              <a:t> </a:t>
            </a:r>
            <a:r>
              <a:rPr lang="ru-RU" sz="1600" dirty="0" err="1"/>
              <a:t>успадковуватися</a:t>
            </a:r>
            <a:r>
              <a:rPr lang="ru-RU" sz="1600" dirty="0"/>
              <a:t> все </a:t>
            </a:r>
            <a:r>
              <a:rPr lang="ru-RU" sz="1600" dirty="0" err="1"/>
              <a:t>видавці</a:t>
            </a:r>
            <a:r>
              <a:rPr lang="ru-RU" sz="1600" dirty="0"/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 smtClean="0"/>
              <a:t>Але </a:t>
            </a:r>
            <a:r>
              <a:rPr lang="ru-RU" sz="1600" dirty="0" err="1"/>
              <a:t>якщо</a:t>
            </a:r>
            <a:r>
              <a:rPr lang="ru-RU" sz="1600" dirty="0"/>
              <a:t> </a:t>
            </a:r>
            <a:r>
              <a:rPr lang="ru-RU" sz="1600" dirty="0" err="1"/>
              <a:t>ви</a:t>
            </a:r>
            <a:r>
              <a:rPr lang="ru-RU" sz="1600" dirty="0"/>
              <a:t> </a:t>
            </a:r>
            <a:r>
              <a:rPr lang="ru-RU" sz="1600" dirty="0" err="1"/>
              <a:t>інтегруєте</a:t>
            </a:r>
            <a:r>
              <a:rPr lang="ru-RU" sz="1600" dirty="0"/>
              <a:t> </a:t>
            </a:r>
            <a:r>
              <a:rPr lang="ru-RU" sz="1600" dirty="0" err="1"/>
              <a:t>патерн</a:t>
            </a:r>
            <a:r>
              <a:rPr lang="ru-RU" sz="1600" dirty="0"/>
              <a:t> в </a:t>
            </a:r>
            <a:r>
              <a:rPr lang="ru-RU" sz="1600" dirty="0" err="1"/>
              <a:t>існуючі</a:t>
            </a:r>
            <a:r>
              <a:rPr lang="ru-RU" sz="1600" dirty="0"/>
              <a:t> </a:t>
            </a:r>
            <a:r>
              <a:rPr lang="ru-RU" sz="1600" dirty="0" err="1"/>
              <a:t>класи</a:t>
            </a:r>
            <a:r>
              <a:rPr lang="ru-RU" sz="1600" dirty="0"/>
              <a:t>, то </a:t>
            </a:r>
            <a:r>
              <a:rPr lang="ru-RU" sz="1600" dirty="0" err="1"/>
              <a:t>створити</a:t>
            </a:r>
            <a:r>
              <a:rPr lang="ru-RU" sz="1600" dirty="0"/>
              <a:t> </a:t>
            </a:r>
            <a:r>
              <a:rPr lang="ru-RU" sz="1600" dirty="0" err="1"/>
              <a:t>новий</a:t>
            </a:r>
            <a:r>
              <a:rPr lang="ru-RU" sz="1600" dirty="0"/>
              <a:t> </a:t>
            </a:r>
            <a:r>
              <a:rPr lang="ru-RU" sz="1600" dirty="0" err="1"/>
              <a:t>базовий</a:t>
            </a:r>
            <a:r>
              <a:rPr lang="ru-RU" sz="1600" dirty="0"/>
              <a:t> </a:t>
            </a:r>
            <a:r>
              <a:rPr lang="ru-RU" sz="1600" dirty="0" err="1"/>
              <a:t>клас</a:t>
            </a:r>
            <a:r>
              <a:rPr lang="ru-RU" sz="1600" dirty="0"/>
              <a:t> </a:t>
            </a:r>
            <a:r>
              <a:rPr lang="ru-RU" sz="1600" dirty="0" err="1"/>
              <a:t>може</a:t>
            </a:r>
            <a:r>
              <a:rPr lang="ru-RU" sz="1600" dirty="0"/>
              <a:t> бути </a:t>
            </a:r>
            <a:r>
              <a:rPr lang="ru-RU" sz="1600" dirty="0" err="1"/>
              <a:t>важко</a:t>
            </a:r>
            <a:r>
              <a:rPr lang="ru-RU" sz="1600" dirty="0"/>
              <a:t>. В </a:t>
            </a:r>
            <a:r>
              <a:rPr lang="ru-RU" sz="1600" dirty="0" err="1"/>
              <a:t>цьому</a:t>
            </a:r>
            <a:r>
              <a:rPr lang="ru-RU" sz="1600" dirty="0"/>
              <a:t> </a:t>
            </a:r>
            <a:r>
              <a:rPr lang="ru-RU" sz="1600" dirty="0" err="1"/>
              <a:t>випадку</a:t>
            </a:r>
            <a:r>
              <a:rPr lang="ru-RU" sz="1600" dirty="0"/>
              <a:t> </a:t>
            </a:r>
            <a:r>
              <a:rPr lang="ru-RU" sz="1600" dirty="0" err="1"/>
              <a:t>ви</a:t>
            </a:r>
            <a:r>
              <a:rPr lang="ru-RU" sz="1600" dirty="0"/>
              <a:t> можете </a:t>
            </a:r>
            <a:r>
              <a:rPr lang="ru-RU" sz="1600" dirty="0" err="1"/>
              <a:t>помістити</a:t>
            </a:r>
            <a:r>
              <a:rPr lang="ru-RU" sz="1600" dirty="0"/>
              <a:t> </a:t>
            </a:r>
            <a:r>
              <a:rPr lang="ru-RU" sz="1600" dirty="0" err="1"/>
              <a:t>логіку</a:t>
            </a:r>
            <a:r>
              <a:rPr lang="ru-RU" sz="1600" dirty="0"/>
              <a:t> </a:t>
            </a:r>
            <a:r>
              <a:rPr lang="ru-RU" sz="1600" dirty="0" err="1"/>
              <a:t>підписки</a:t>
            </a:r>
            <a:r>
              <a:rPr lang="ru-RU" sz="1600" dirty="0"/>
              <a:t> у </a:t>
            </a:r>
            <a:r>
              <a:rPr lang="ru-RU" sz="1600" dirty="0" err="1"/>
              <a:t>допоміжний</a:t>
            </a:r>
            <a:r>
              <a:rPr lang="ru-RU" sz="1600" dirty="0"/>
              <a:t> </a:t>
            </a:r>
            <a:r>
              <a:rPr lang="ru-RU" sz="1600" dirty="0" err="1"/>
              <a:t>об'єкт</a:t>
            </a:r>
            <a:r>
              <a:rPr lang="ru-RU" sz="1600" dirty="0"/>
              <a:t> і </a:t>
            </a:r>
            <a:r>
              <a:rPr lang="ru-RU" sz="1600" dirty="0" err="1"/>
              <a:t>делегувати</a:t>
            </a:r>
            <a:r>
              <a:rPr lang="ru-RU" sz="1600" dirty="0"/>
              <a:t> </a:t>
            </a:r>
            <a:r>
              <a:rPr lang="ru-RU" sz="1600" dirty="0" err="1"/>
              <a:t>йому</a:t>
            </a:r>
            <a:r>
              <a:rPr lang="ru-RU" sz="1600" dirty="0"/>
              <a:t> роботу з </a:t>
            </a:r>
            <a:r>
              <a:rPr lang="ru-RU" sz="1600" dirty="0" err="1"/>
              <a:t>видавців</a:t>
            </a:r>
            <a:r>
              <a:rPr lang="ru-RU" sz="1600" dirty="0"/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 err="1" smtClean="0"/>
              <a:t>Створіть</a:t>
            </a:r>
            <a:r>
              <a:rPr lang="ru-RU" sz="1600" dirty="0" smtClean="0"/>
              <a:t> </a:t>
            </a:r>
            <a:r>
              <a:rPr lang="ru-RU" sz="1600" dirty="0" err="1"/>
              <a:t>класи</a:t>
            </a:r>
            <a:r>
              <a:rPr lang="ru-RU" sz="1600" dirty="0"/>
              <a:t> </a:t>
            </a:r>
            <a:r>
              <a:rPr lang="ru-RU" sz="1600" dirty="0" err="1"/>
              <a:t>конкретних</a:t>
            </a:r>
            <a:r>
              <a:rPr lang="ru-RU" sz="1600" dirty="0"/>
              <a:t> </a:t>
            </a:r>
            <a:r>
              <a:rPr lang="ru-RU" sz="1600" dirty="0" err="1"/>
              <a:t>видавців</a:t>
            </a:r>
            <a:r>
              <a:rPr lang="ru-RU" sz="1600" dirty="0"/>
              <a:t>. </a:t>
            </a:r>
            <a:r>
              <a:rPr lang="ru-RU" sz="1600" dirty="0" err="1"/>
              <a:t>Реалізуйте</a:t>
            </a:r>
            <a:r>
              <a:rPr lang="ru-RU" sz="1600" dirty="0"/>
              <a:t> </a:t>
            </a:r>
            <a:r>
              <a:rPr lang="ru-RU" sz="1600" dirty="0" err="1"/>
              <a:t>їх</a:t>
            </a:r>
            <a:r>
              <a:rPr lang="ru-RU" sz="1600" dirty="0"/>
              <a:t> так, </a:t>
            </a:r>
            <a:r>
              <a:rPr lang="ru-RU" sz="1600" dirty="0" err="1"/>
              <a:t>щоб</a:t>
            </a:r>
            <a:r>
              <a:rPr lang="ru-RU" sz="1600" dirty="0"/>
              <a:t> </a:t>
            </a:r>
            <a:r>
              <a:rPr lang="ru-RU" sz="1600" dirty="0" err="1"/>
              <a:t>після</a:t>
            </a:r>
            <a:r>
              <a:rPr lang="ru-RU" sz="1600" dirty="0"/>
              <a:t> </a:t>
            </a:r>
            <a:r>
              <a:rPr lang="ru-RU" sz="1600" dirty="0" err="1"/>
              <a:t>кожної</a:t>
            </a:r>
            <a:r>
              <a:rPr lang="ru-RU" sz="1600" dirty="0"/>
              <a:t> </a:t>
            </a:r>
            <a:r>
              <a:rPr lang="ru-RU" sz="1600" dirty="0" err="1"/>
              <a:t>зміни</a:t>
            </a:r>
            <a:r>
              <a:rPr lang="ru-RU" sz="1600" dirty="0"/>
              <a:t> стану вони </a:t>
            </a:r>
            <a:r>
              <a:rPr lang="ru-RU" sz="1600" dirty="0" err="1"/>
              <a:t>відправляли</a:t>
            </a:r>
            <a:r>
              <a:rPr lang="ru-RU" sz="1600" dirty="0"/>
              <a:t> </a:t>
            </a:r>
            <a:r>
              <a:rPr lang="ru-RU" sz="1600" dirty="0" err="1"/>
              <a:t>оповіщення</a:t>
            </a:r>
            <a:r>
              <a:rPr lang="ru-RU" sz="1600" dirty="0"/>
              <a:t> </a:t>
            </a:r>
            <a:r>
              <a:rPr lang="ru-RU" sz="1600" dirty="0" err="1"/>
              <a:t>всім</a:t>
            </a:r>
            <a:r>
              <a:rPr lang="ru-RU" sz="1600" dirty="0"/>
              <a:t> </a:t>
            </a:r>
            <a:r>
              <a:rPr lang="ru-RU" sz="1600" dirty="0" err="1"/>
              <a:t>своїм</a:t>
            </a:r>
            <a:r>
              <a:rPr lang="ru-RU" sz="1600" dirty="0"/>
              <a:t> </a:t>
            </a:r>
            <a:r>
              <a:rPr lang="ru-RU" sz="1600" dirty="0" err="1"/>
              <a:t>передплатникам</a:t>
            </a:r>
            <a:r>
              <a:rPr lang="ru-RU" sz="1600" dirty="0"/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 err="1" smtClean="0"/>
              <a:t>Реалізуйте</a:t>
            </a:r>
            <a:r>
              <a:rPr lang="ru-RU" sz="1600" dirty="0" smtClean="0"/>
              <a:t> </a:t>
            </a:r>
            <a:r>
              <a:rPr lang="ru-RU" sz="1600" dirty="0"/>
              <a:t>метод </a:t>
            </a:r>
            <a:r>
              <a:rPr lang="ru-RU" sz="1600" dirty="0" err="1"/>
              <a:t>оповіщення</a:t>
            </a:r>
            <a:r>
              <a:rPr lang="ru-RU" sz="1600" dirty="0"/>
              <a:t> в </a:t>
            </a:r>
            <a:r>
              <a:rPr lang="ru-RU" sz="1600" dirty="0" err="1"/>
              <a:t>конкретних</a:t>
            </a:r>
            <a:r>
              <a:rPr lang="ru-RU" sz="1600" dirty="0"/>
              <a:t> </a:t>
            </a:r>
            <a:r>
              <a:rPr lang="ru-RU" sz="1600" dirty="0" err="1"/>
              <a:t>передплатників</a:t>
            </a:r>
            <a:r>
              <a:rPr lang="ru-RU" sz="1600" dirty="0"/>
              <a:t>. Не забудьте </a:t>
            </a:r>
            <a:r>
              <a:rPr lang="ru-RU" sz="1600" dirty="0" err="1"/>
              <a:t>передбачити</a:t>
            </a:r>
            <a:r>
              <a:rPr lang="ru-RU" sz="1600" dirty="0"/>
              <a:t> </a:t>
            </a:r>
            <a:r>
              <a:rPr lang="ru-RU" sz="1600" dirty="0" err="1"/>
              <a:t>параметри</a:t>
            </a:r>
            <a:r>
              <a:rPr lang="ru-RU" sz="1600" dirty="0"/>
              <a:t>, через </a:t>
            </a:r>
            <a:r>
              <a:rPr lang="ru-RU" sz="1600" dirty="0" err="1"/>
              <a:t>які</a:t>
            </a:r>
            <a:r>
              <a:rPr lang="ru-RU" sz="1600" dirty="0"/>
              <a:t> </a:t>
            </a:r>
            <a:r>
              <a:rPr lang="ru-RU" sz="1600" dirty="0" err="1"/>
              <a:t>видавець</a:t>
            </a:r>
            <a:r>
              <a:rPr lang="ru-RU" sz="1600" dirty="0"/>
              <a:t> </a:t>
            </a:r>
            <a:r>
              <a:rPr lang="ru-RU" sz="1600" dirty="0" err="1"/>
              <a:t>міг</a:t>
            </a:r>
            <a:r>
              <a:rPr lang="ru-RU" sz="1600" dirty="0"/>
              <a:t> </a:t>
            </a:r>
            <a:r>
              <a:rPr lang="ru-RU" sz="1600" dirty="0" err="1"/>
              <a:t>би</a:t>
            </a:r>
            <a:r>
              <a:rPr lang="ru-RU" sz="1600" dirty="0"/>
              <a:t> </a:t>
            </a:r>
            <a:r>
              <a:rPr lang="ru-RU" sz="1600" dirty="0" err="1"/>
              <a:t>відправляти</a:t>
            </a:r>
            <a:r>
              <a:rPr lang="ru-RU" sz="1600" dirty="0"/>
              <a:t> </a:t>
            </a:r>
            <a:r>
              <a:rPr lang="ru-RU" sz="1600" dirty="0" err="1"/>
              <a:t>якісь</a:t>
            </a:r>
            <a:r>
              <a:rPr lang="ru-RU" sz="1600" dirty="0"/>
              <a:t> </a:t>
            </a:r>
            <a:r>
              <a:rPr lang="ru-RU" sz="1600" dirty="0" err="1"/>
              <a:t>дані</a:t>
            </a:r>
            <a:r>
              <a:rPr lang="ru-RU" sz="1600" dirty="0"/>
              <a:t>, </a:t>
            </a:r>
            <a:r>
              <a:rPr lang="ru-RU" sz="1600" dirty="0" err="1"/>
              <a:t>пов'язані</a:t>
            </a:r>
            <a:r>
              <a:rPr lang="ru-RU" sz="1600" dirty="0"/>
              <a:t> з </a:t>
            </a:r>
            <a:r>
              <a:rPr lang="ru-RU" sz="1600" dirty="0" err="1"/>
              <a:t>подією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відбулася</a:t>
            </a:r>
            <a:r>
              <a:rPr lang="ru-RU" sz="1600" dirty="0"/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 err="1" smtClean="0"/>
              <a:t>Можливий</a:t>
            </a:r>
            <a:r>
              <a:rPr lang="ru-RU" sz="1600" dirty="0" smtClean="0"/>
              <a:t> </a:t>
            </a:r>
            <a:r>
              <a:rPr lang="ru-RU" sz="1600" dirty="0"/>
              <a:t>і </a:t>
            </a:r>
            <a:r>
              <a:rPr lang="ru-RU" sz="1600" dirty="0" err="1"/>
              <a:t>інший</a:t>
            </a:r>
            <a:r>
              <a:rPr lang="ru-RU" sz="1600" dirty="0"/>
              <a:t> </a:t>
            </a:r>
            <a:r>
              <a:rPr lang="ru-RU" sz="1600" dirty="0" err="1"/>
              <a:t>варіант</a:t>
            </a:r>
            <a:r>
              <a:rPr lang="ru-RU" sz="1600" dirty="0"/>
              <a:t>, коли </a:t>
            </a:r>
            <a:r>
              <a:rPr lang="ru-RU" sz="1600" dirty="0" err="1"/>
              <a:t>передплатник</a:t>
            </a:r>
            <a:r>
              <a:rPr lang="ru-RU" sz="1600" dirty="0"/>
              <a:t>, </a:t>
            </a:r>
            <a:r>
              <a:rPr lang="ru-RU" sz="1600" dirty="0" err="1"/>
              <a:t>отримавши</a:t>
            </a:r>
            <a:r>
              <a:rPr lang="ru-RU" sz="1600" dirty="0"/>
              <a:t> </a:t>
            </a:r>
            <a:r>
              <a:rPr lang="ru-RU" sz="1600" dirty="0" err="1"/>
              <a:t>сповіщення</a:t>
            </a:r>
            <a:r>
              <a:rPr lang="ru-RU" sz="1600" dirty="0"/>
              <a:t>, сам </a:t>
            </a:r>
            <a:r>
              <a:rPr lang="ru-RU" sz="1600" dirty="0" err="1"/>
              <a:t>візьме</a:t>
            </a:r>
            <a:r>
              <a:rPr lang="ru-RU" sz="1600" dirty="0"/>
              <a:t> з </a:t>
            </a:r>
            <a:r>
              <a:rPr lang="ru-RU" sz="1600" dirty="0" err="1"/>
              <a:t>об'єкта</a:t>
            </a:r>
            <a:r>
              <a:rPr lang="ru-RU" sz="1600" dirty="0"/>
              <a:t> </a:t>
            </a:r>
            <a:r>
              <a:rPr lang="ru-RU" sz="1600" dirty="0" err="1"/>
              <a:t>видавця</a:t>
            </a:r>
            <a:r>
              <a:rPr lang="ru-RU" sz="1600" dirty="0"/>
              <a:t> </a:t>
            </a:r>
            <a:r>
              <a:rPr lang="ru-RU" sz="1600" dirty="0" err="1"/>
              <a:t>потрібні</a:t>
            </a:r>
            <a:r>
              <a:rPr lang="ru-RU" sz="1600" dirty="0"/>
              <a:t> </a:t>
            </a:r>
            <a:r>
              <a:rPr lang="ru-RU" sz="1600" dirty="0" err="1"/>
              <a:t>дані</a:t>
            </a:r>
            <a:r>
              <a:rPr lang="ru-RU" sz="1600" dirty="0"/>
              <a:t>. Але в </a:t>
            </a:r>
            <a:r>
              <a:rPr lang="ru-RU" sz="1600" dirty="0" err="1"/>
              <a:t>цьому</a:t>
            </a:r>
            <a:r>
              <a:rPr lang="ru-RU" sz="1600" dirty="0"/>
              <a:t> </a:t>
            </a:r>
            <a:r>
              <a:rPr lang="ru-RU" sz="1600" dirty="0" err="1"/>
              <a:t>випадку</a:t>
            </a:r>
            <a:r>
              <a:rPr lang="ru-RU" sz="1600" dirty="0"/>
              <a:t> </a:t>
            </a:r>
            <a:r>
              <a:rPr lang="ru-RU" sz="1600" dirty="0" err="1"/>
              <a:t>ви</a:t>
            </a:r>
            <a:r>
              <a:rPr lang="ru-RU" sz="1600" dirty="0"/>
              <a:t> будете </a:t>
            </a:r>
            <a:r>
              <a:rPr lang="ru-RU" sz="1600" dirty="0" err="1"/>
              <a:t>змушені</a:t>
            </a:r>
            <a:r>
              <a:rPr lang="ru-RU" sz="1600" dirty="0"/>
              <a:t> </a:t>
            </a:r>
            <a:r>
              <a:rPr lang="ru-RU" sz="1600" dirty="0" err="1"/>
              <a:t>прив'язати</a:t>
            </a:r>
            <a:r>
              <a:rPr lang="ru-RU" sz="1600" dirty="0"/>
              <a:t> </a:t>
            </a:r>
            <a:r>
              <a:rPr lang="ru-RU" sz="1600" dirty="0" err="1"/>
              <a:t>клас</a:t>
            </a:r>
            <a:r>
              <a:rPr lang="ru-RU" sz="1600" dirty="0"/>
              <a:t> </a:t>
            </a:r>
            <a:r>
              <a:rPr lang="ru-RU" sz="1600" dirty="0" err="1"/>
              <a:t>передплатника</a:t>
            </a:r>
            <a:r>
              <a:rPr lang="ru-RU" sz="1600" dirty="0"/>
              <a:t> до конкретного </a:t>
            </a:r>
            <a:r>
              <a:rPr lang="ru-RU" sz="1600" dirty="0" err="1"/>
              <a:t>класу</a:t>
            </a:r>
            <a:r>
              <a:rPr lang="ru-RU" sz="1600" dirty="0"/>
              <a:t> </a:t>
            </a:r>
            <a:r>
              <a:rPr lang="ru-RU" sz="1600" dirty="0" err="1"/>
              <a:t>видавця</a:t>
            </a:r>
            <a:r>
              <a:rPr lang="ru-RU" sz="1600" dirty="0"/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 err="1" smtClean="0"/>
              <a:t>Клієнт</a:t>
            </a:r>
            <a:r>
              <a:rPr lang="ru-RU" sz="1600" dirty="0" smtClean="0"/>
              <a:t> </a:t>
            </a:r>
            <a:r>
              <a:rPr lang="ru-RU" sz="1600" dirty="0"/>
              <a:t>повинен </a:t>
            </a:r>
            <a:r>
              <a:rPr lang="ru-RU" sz="1600" dirty="0" err="1"/>
              <a:t>створювати</a:t>
            </a:r>
            <a:r>
              <a:rPr lang="ru-RU" sz="1600" dirty="0"/>
              <a:t> </a:t>
            </a:r>
            <a:r>
              <a:rPr lang="ru-RU" sz="1600" dirty="0" err="1"/>
              <a:t>необхідну</a:t>
            </a:r>
            <a:r>
              <a:rPr lang="ru-RU" sz="1600" dirty="0"/>
              <a:t> </a:t>
            </a:r>
            <a:r>
              <a:rPr lang="ru-RU" sz="1600" dirty="0" err="1"/>
              <a:t>кількість</a:t>
            </a:r>
            <a:r>
              <a:rPr lang="ru-RU" sz="1600" dirty="0"/>
              <a:t> </a:t>
            </a:r>
            <a:r>
              <a:rPr lang="ru-RU" sz="1600" dirty="0" err="1"/>
              <a:t>об'єктів</a:t>
            </a:r>
            <a:r>
              <a:rPr lang="ru-RU" sz="1600" dirty="0"/>
              <a:t> </a:t>
            </a:r>
            <a:r>
              <a:rPr lang="ru-RU" sz="1600" dirty="0" err="1"/>
              <a:t>передплатників</a:t>
            </a:r>
            <a:r>
              <a:rPr lang="ru-RU" sz="1600" dirty="0"/>
              <a:t> і </a:t>
            </a:r>
            <a:r>
              <a:rPr lang="ru-RU" sz="1600" dirty="0" err="1"/>
              <a:t>підписувати</a:t>
            </a:r>
            <a:r>
              <a:rPr lang="ru-RU" sz="1600" dirty="0"/>
              <a:t> </a:t>
            </a:r>
            <a:r>
              <a:rPr lang="ru-RU" sz="1600" dirty="0" err="1"/>
              <a:t>їх</a:t>
            </a:r>
            <a:r>
              <a:rPr lang="ru-RU" sz="1600" dirty="0"/>
              <a:t> у </a:t>
            </a:r>
            <a:r>
              <a:rPr lang="ru-RU" sz="1600" dirty="0" err="1"/>
              <a:t>видавців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089319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</a:rPr>
              <a:t>7. Стан. Суть </a:t>
            </a:r>
            <a:r>
              <a:rPr lang="ru-RU" sz="3200" b="1" dirty="0" err="1" smtClean="0">
                <a:solidFill>
                  <a:srgbClr val="C00000"/>
                </a:solidFill>
              </a:rPr>
              <a:t>патерна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20129" y="1046888"/>
            <a:ext cx="85138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Стан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поведінковий</a:t>
            </a:r>
            <a:r>
              <a:rPr lang="ru-RU" dirty="0"/>
              <a:t> </a:t>
            </a:r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dirty="0" err="1"/>
              <a:t>проектування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об'єктам</a:t>
            </a:r>
            <a:r>
              <a:rPr lang="ru-RU" dirty="0"/>
              <a:t> </a:t>
            </a:r>
            <a:r>
              <a:rPr lang="ru-RU" dirty="0" err="1"/>
              <a:t>змінювати</a:t>
            </a:r>
            <a:r>
              <a:rPr lang="ru-RU" dirty="0"/>
              <a:t> </a:t>
            </a:r>
            <a:r>
              <a:rPr lang="ru-RU" dirty="0" err="1"/>
              <a:t>поведінку</a:t>
            </a:r>
            <a:r>
              <a:rPr lang="ru-RU" dirty="0"/>
              <a:t> </a:t>
            </a:r>
            <a:r>
              <a:rPr lang="ru-RU" dirty="0" err="1"/>
              <a:t>залежно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свого</a:t>
            </a:r>
            <a:r>
              <a:rPr lang="ru-RU" dirty="0"/>
              <a:t> стану. </a:t>
            </a:r>
            <a:r>
              <a:rPr lang="ru-RU" dirty="0" err="1"/>
              <a:t>Ззовні</a:t>
            </a:r>
            <a:r>
              <a:rPr lang="ru-RU" dirty="0"/>
              <a:t> </a:t>
            </a:r>
            <a:r>
              <a:rPr lang="ru-RU" dirty="0" err="1"/>
              <a:t>створюється</a:t>
            </a:r>
            <a:r>
              <a:rPr lang="ru-RU" dirty="0"/>
              <a:t> </a:t>
            </a:r>
            <a:r>
              <a:rPr lang="ru-RU" dirty="0" err="1"/>
              <a:t>враження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змінився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об'єкта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57962" y="2062999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B0080"/>
                </a:solidFill>
                <a:latin typeface="Arial" panose="020B0604020202020204" pitchFamily="34" charset="0"/>
                <a:hlinkClick r:id="rId2" tooltip="State pattern"/>
              </a:rPr>
              <a:t>State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1599" y="2601077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5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Ланцюжок</a:t>
            </a:r>
            <a:r>
              <a:rPr lang="ru-RU" sz="3200" b="1" dirty="0">
                <a:solidFill>
                  <a:srgbClr val="C00000"/>
                </a:solidFill>
              </a:rPr>
              <a:t> </a:t>
            </a:r>
            <a:r>
              <a:rPr lang="ru-RU" sz="3200" b="1" dirty="0" err="1">
                <a:solidFill>
                  <a:srgbClr val="C00000"/>
                </a:solidFill>
              </a:rPr>
              <a:t>обов'язків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Проблема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8919" y="1169936"/>
            <a:ext cx="86620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 кожною новою «</a:t>
            </a:r>
            <a:r>
              <a:rPr lang="ru-RU" dirty="0" err="1"/>
              <a:t>фичей</a:t>
            </a:r>
            <a:r>
              <a:rPr lang="ru-RU" dirty="0"/>
              <a:t>» код </a:t>
            </a:r>
            <a:r>
              <a:rPr lang="ru-RU" dirty="0" err="1"/>
              <a:t>перевірок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виглядає</a:t>
            </a:r>
            <a:r>
              <a:rPr lang="ru-RU" dirty="0"/>
              <a:t> як великий клубок </a:t>
            </a:r>
            <a:r>
              <a:rPr lang="ru-RU" dirty="0" err="1"/>
              <a:t>умовних</a:t>
            </a:r>
            <a:r>
              <a:rPr lang="ru-RU" dirty="0"/>
              <a:t> </a:t>
            </a:r>
            <a:r>
              <a:rPr lang="ru-RU" dirty="0" err="1"/>
              <a:t>операторів</a:t>
            </a:r>
            <a:r>
              <a:rPr lang="ru-RU" dirty="0"/>
              <a:t>, все </a:t>
            </a:r>
            <a:r>
              <a:rPr lang="ru-RU" dirty="0" err="1"/>
              <a:t>більше</a:t>
            </a:r>
            <a:r>
              <a:rPr lang="ru-RU" dirty="0"/>
              <a:t> і </a:t>
            </a:r>
            <a:r>
              <a:rPr lang="ru-RU" dirty="0" err="1"/>
              <a:t>більше</a:t>
            </a:r>
            <a:r>
              <a:rPr lang="ru-RU" dirty="0"/>
              <a:t> </a:t>
            </a:r>
            <a:r>
              <a:rPr lang="ru-RU" dirty="0" err="1"/>
              <a:t>роздувався</a:t>
            </a:r>
            <a:r>
              <a:rPr lang="ru-RU" dirty="0"/>
              <a:t>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При </a:t>
            </a:r>
            <a:r>
              <a:rPr lang="ru-RU" dirty="0" err="1"/>
              <a:t>зміні</a:t>
            </a:r>
            <a:r>
              <a:rPr lang="ru-RU" dirty="0"/>
              <a:t> одного правила </a:t>
            </a:r>
            <a:r>
              <a:rPr lang="ru-RU" dirty="0" err="1"/>
              <a:t>доводилося</a:t>
            </a:r>
            <a:r>
              <a:rPr lang="ru-RU" dirty="0"/>
              <a:t> </a:t>
            </a:r>
            <a:r>
              <a:rPr lang="ru-RU" dirty="0" err="1"/>
              <a:t>чіпати</a:t>
            </a:r>
            <a:r>
              <a:rPr lang="ru-RU" dirty="0"/>
              <a:t> код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перевірок</a:t>
            </a:r>
            <a:r>
              <a:rPr lang="ru-RU" dirty="0"/>
              <a:t>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А </a:t>
            </a:r>
            <a:r>
              <a:rPr lang="ru-RU" dirty="0"/>
              <a:t>для того,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застосувати</a:t>
            </a:r>
            <a:r>
              <a:rPr lang="ru-RU" dirty="0"/>
              <a:t> </a:t>
            </a:r>
            <a:r>
              <a:rPr lang="ru-RU" dirty="0" err="1"/>
              <a:t>перевірки</a:t>
            </a:r>
            <a:r>
              <a:rPr lang="ru-RU" dirty="0"/>
              <a:t> до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ресурсів</a:t>
            </a:r>
            <a:r>
              <a:rPr lang="ru-RU" dirty="0"/>
              <a:t>, </a:t>
            </a:r>
            <a:r>
              <a:rPr lang="ru-RU" dirty="0" err="1"/>
              <a:t>довелося</a:t>
            </a:r>
            <a:r>
              <a:rPr lang="ru-RU" dirty="0"/>
              <a:t> </a:t>
            </a:r>
            <a:r>
              <a:rPr lang="ru-RU" dirty="0" err="1"/>
              <a:t>продублювати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код в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класах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Підтримувати</a:t>
            </a:r>
            <a:r>
              <a:rPr lang="ru-RU" dirty="0"/>
              <a:t> </a:t>
            </a:r>
            <a:r>
              <a:rPr lang="ru-RU" dirty="0" err="1"/>
              <a:t>такий</a:t>
            </a:r>
            <a:r>
              <a:rPr lang="ru-RU" dirty="0"/>
              <a:t> код стало не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дуже</a:t>
            </a:r>
            <a:r>
              <a:rPr lang="ru-RU" dirty="0"/>
              <a:t> </a:t>
            </a:r>
            <a:r>
              <a:rPr lang="ru-RU" dirty="0" err="1"/>
              <a:t>клопітно</a:t>
            </a:r>
            <a:r>
              <a:rPr lang="ru-RU" dirty="0"/>
              <a:t>, але і </a:t>
            </a:r>
            <a:r>
              <a:rPr lang="ru-RU" dirty="0" err="1"/>
              <a:t>затратно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 </a:t>
            </a:r>
            <a:r>
              <a:rPr lang="ru-RU" dirty="0"/>
              <a:t>І ось в один </a:t>
            </a:r>
            <a:r>
              <a:rPr lang="ru-RU" dirty="0" err="1"/>
              <a:t>прекрасний</a:t>
            </a:r>
            <a:r>
              <a:rPr lang="ru-RU" dirty="0"/>
              <a:t> день </a:t>
            </a:r>
            <a:r>
              <a:rPr lang="ru-RU" dirty="0" err="1" smtClean="0"/>
              <a:t>вирішили</a:t>
            </a:r>
            <a:r>
              <a:rPr lang="ru-RU" dirty="0" smtClean="0"/>
              <a:t> </a:t>
            </a:r>
            <a:r>
              <a:rPr lang="ru-RU" dirty="0" err="1" smtClean="0"/>
              <a:t>зробити</a:t>
            </a:r>
            <a:r>
              <a:rPr lang="ru-RU" dirty="0" smtClean="0"/>
              <a:t> </a:t>
            </a:r>
            <a:r>
              <a:rPr lang="ru-RU" dirty="0" err="1" smtClean="0"/>
              <a:t>рефакторінг</a:t>
            </a:r>
            <a:r>
              <a:rPr lang="ru-RU" dirty="0" smtClean="0"/>
              <a:t> </a:t>
            </a:r>
            <a:r>
              <a:rPr lang="ru-RU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9697650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Стан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Проблема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4300" y="1060440"/>
            <a:ext cx="9029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Патерн</a:t>
            </a:r>
            <a:r>
              <a:rPr lang="ru-RU" dirty="0"/>
              <a:t> Стан </a:t>
            </a:r>
            <a:r>
              <a:rPr lang="ru-RU" dirty="0" err="1"/>
              <a:t>неможливо</a:t>
            </a:r>
            <a:r>
              <a:rPr lang="ru-RU" dirty="0"/>
              <a:t> </a:t>
            </a:r>
            <a:r>
              <a:rPr lang="ru-RU" dirty="0" err="1"/>
              <a:t>розглядати</a:t>
            </a:r>
            <a:r>
              <a:rPr lang="ru-RU" dirty="0"/>
              <a:t> у </a:t>
            </a:r>
            <a:r>
              <a:rPr lang="ru-RU" dirty="0" err="1"/>
              <a:t>відриві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концепції</a:t>
            </a:r>
            <a:r>
              <a:rPr lang="ru-RU" dirty="0"/>
              <a:t> </a:t>
            </a:r>
            <a:r>
              <a:rPr lang="ru-RU" dirty="0" err="1"/>
              <a:t>машини</a:t>
            </a:r>
            <a:r>
              <a:rPr lang="ru-RU" dirty="0"/>
              <a:t> </a:t>
            </a:r>
            <a:r>
              <a:rPr lang="ru-RU" dirty="0" err="1"/>
              <a:t>станів</a:t>
            </a:r>
            <a:r>
              <a:rPr lang="ru-RU" dirty="0"/>
              <a:t>,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відомої</a:t>
            </a:r>
            <a:r>
              <a:rPr lang="ru-RU" dirty="0"/>
              <a:t> як </a:t>
            </a:r>
            <a:r>
              <a:rPr lang="ru-RU" dirty="0" err="1"/>
              <a:t>стейт</a:t>
            </a:r>
            <a:r>
              <a:rPr lang="ru-RU" dirty="0"/>
              <a:t>-машина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кінцевий</a:t>
            </a:r>
            <a:r>
              <a:rPr lang="ru-RU" dirty="0"/>
              <a:t> автомат.</a:t>
            </a:r>
          </a:p>
          <a:p>
            <a:r>
              <a:rPr lang="ru-RU" dirty="0" err="1"/>
              <a:t>Основна</a:t>
            </a:r>
            <a:r>
              <a:rPr lang="ru-RU" dirty="0"/>
              <a:t> </a:t>
            </a:r>
            <a:r>
              <a:rPr lang="ru-RU" dirty="0" err="1"/>
              <a:t>ідея</a:t>
            </a:r>
            <a:r>
              <a:rPr lang="ru-RU" dirty="0"/>
              <a:t> в тому,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програма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знаходитися</a:t>
            </a:r>
            <a:r>
              <a:rPr lang="ru-RU" dirty="0"/>
              <a:t> в одному з </a:t>
            </a:r>
            <a:r>
              <a:rPr lang="ru-RU" dirty="0" err="1"/>
              <a:t>декількох</a:t>
            </a:r>
            <a:r>
              <a:rPr lang="ru-RU" dirty="0"/>
              <a:t> </a:t>
            </a:r>
            <a:r>
              <a:rPr lang="ru-RU" dirty="0" err="1"/>
              <a:t>станів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весь час </a:t>
            </a:r>
            <a:r>
              <a:rPr lang="ru-RU" dirty="0" err="1"/>
              <a:t>змінюють</a:t>
            </a:r>
            <a:r>
              <a:rPr lang="ru-RU" dirty="0"/>
              <a:t> один одного. </a:t>
            </a:r>
            <a:r>
              <a:rPr lang="ru-RU" dirty="0" err="1"/>
              <a:t>Набір</a:t>
            </a:r>
            <a:r>
              <a:rPr lang="ru-RU" dirty="0"/>
              <a:t>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станів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переходів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ними, </a:t>
            </a:r>
            <a:r>
              <a:rPr lang="ru-RU" dirty="0" err="1"/>
              <a:t>зумовлений</a:t>
            </a:r>
            <a:r>
              <a:rPr lang="ru-RU" dirty="0"/>
              <a:t> і </a:t>
            </a:r>
            <a:r>
              <a:rPr lang="ru-RU" dirty="0" err="1"/>
              <a:t>кінцевий</a:t>
            </a:r>
            <a:r>
              <a:rPr lang="ru-RU" dirty="0"/>
              <a:t>. </a:t>
            </a:r>
            <a:r>
              <a:rPr lang="ru-RU" dirty="0" err="1"/>
              <a:t>Перебуваючи</a:t>
            </a:r>
            <a:r>
              <a:rPr lang="ru-RU" dirty="0"/>
              <a:t> в </a:t>
            </a:r>
            <a:r>
              <a:rPr lang="ru-RU" dirty="0" err="1"/>
              <a:t>різних</a:t>
            </a:r>
            <a:r>
              <a:rPr lang="ru-RU" dirty="0"/>
              <a:t> станах, </a:t>
            </a:r>
            <a:r>
              <a:rPr lang="ru-RU" dirty="0" err="1"/>
              <a:t>програма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по-різному</a:t>
            </a:r>
            <a:r>
              <a:rPr lang="ru-RU" dirty="0"/>
              <a:t> </a:t>
            </a:r>
            <a:r>
              <a:rPr lang="ru-RU" dirty="0" err="1"/>
              <a:t>реагувати</a:t>
            </a:r>
            <a:r>
              <a:rPr lang="ru-RU" dirty="0"/>
              <a:t> на </a:t>
            </a:r>
            <a:r>
              <a:rPr lang="ru-RU" dirty="0" err="1"/>
              <a:t>одні</a:t>
            </a:r>
            <a:r>
              <a:rPr lang="ru-RU" dirty="0"/>
              <a:t> і </a:t>
            </a:r>
            <a:r>
              <a:rPr lang="ru-RU" dirty="0" err="1"/>
              <a:t>ті</a:t>
            </a:r>
            <a:r>
              <a:rPr lang="ru-RU" dirty="0"/>
              <a:t> ж </a:t>
            </a:r>
            <a:r>
              <a:rPr lang="ru-RU" dirty="0" err="1"/>
              <a:t>події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відбуваються</a:t>
            </a:r>
            <a:r>
              <a:rPr lang="ru-RU" dirty="0"/>
              <a:t> з нею.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05100" y="3290431"/>
            <a:ext cx="3048000" cy="20955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243349" y="5676930"/>
            <a:ext cx="19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Кінцевий</a:t>
            </a:r>
            <a:r>
              <a:rPr lang="ru-RU" dirty="0"/>
              <a:t> автомат.</a:t>
            </a:r>
          </a:p>
        </p:txBody>
      </p:sp>
    </p:spTree>
    <p:extLst>
      <p:ext uri="{BB962C8B-B14F-4D97-AF65-F5344CB8AC3E}">
        <p14:creationId xmlns:p14="http://schemas.microsoft.com/office/powerpoint/2010/main" val="12814712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Стан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Проблема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974953"/>
            <a:ext cx="5854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600" dirty="0" err="1"/>
              <a:t>Такий</a:t>
            </a:r>
            <a:r>
              <a:rPr lang="ru-RU" sz="1600" dirty="0"/>
              <a:t> </a:t>
            </a:r>
            <a:r>
              <a:rPr lang="ru-RU" sz="1600" dirty="0" err="1"/>
              <a:t>підхід</a:t>
            </a:r>
            <a:r>
              <a:rPr lang="ru-RU" sz="1600" dirty="0"/>
              <a:t> </a:t>
            </a:r>
            <a:r>
              <a:rPr lang="ru-RU" sz="1600" dirty="0" err="1"/>
              <a:t>можна</a:t>
            </a:r>
            <a:r>
              <a:rPr lang="ru-RU" sz="1600" dirty="0"/>
              <a:t> </a:t>
            </a:r>
            <a:r>
              <a:rPr lang="ru-RU" sz="1600" dirty="0" err="1"/>
              <a:t>застосувати</a:t>
            </a:r>
            <a:r>
              <a:rPr lang="ru-RU" sz="1600" dirty="0"/>
              <a:t> і до </a:t>
            </a:r>
            <a:r>
              <a:rPr lang="ru-RU" sz="1600" dirty="0" err="1"/>
              <a:t>окремих</a:t>
            </a:r>
            <a:r>
              <a:rPr lang="ru-RU" sz="1600" dirty="0"/>
              <a:t> </a:t>
            </a:r>
            <a:r>
              <a:rPr lang="ru-RU" sz="1600" dirty="0" err="1"/>
              <a:t>об'єктів</a:t>
            </a:r>
            <a:r>
              <a:rPr lang="ru-RU" sz="1600" dirty="0"/>
              <a:t>. </a:t>
            </a:r>
            <a:r>
              <a:rPr lang="ru-RU" sz="1600" dirty="0" err="1"/>
              <a:t>Наприклад</a:t>
            </a:r>
            <a:r>
              <a:rPr lang="ru-RU" sz="1600" dirty="0"/>
              <a:t>, </a:t>
            </a:r>
            <a:r>
              <a:rPr lang="ru-RU" sz="1600" dirty="0" err="1"/>
              <a:t>об'єкт</a:t>
            </a:r>
            <a:r>
              <a:rPr lang="ru-RU" sz="1600" dirty="0"/>
              <a:t> Документ </a:t>
            </a:r>
            <a:r>
              <a:rPr lang="ru-RU" sz="1600" dirty="0" err="1"/>
              <a:t>може</a:t>
            </a:r>
            <a:r>
              <a:rPr lang="ru-RU" sz="1600" dirty="0"/>
              <a:t> </a:t>
            </a:r>
            <a:r>
              <a:rPr lang="ru-RU" sz="1600" dirty="0" err="1"/>
              <a:t>приймати</a:t>
            </a:r>
            <a:r>
              <a:rPr lang="ru-RU" sz="1600" dirty="0"/>
              <a:t> три стану: Черновик, </a:t>
            </a:r>
            <a:r>
              <a:rPr lang="ru-RU" sz="1600" dirty="0" err="1"/>
              <a:t>Модерація</a:t>
            </a:r>
            <a:r>
              <a:rPr lang="ru-RU" sz="1600" dirty="0"/>
              <a:t> </a:t>
            </a:r>
            <a:r>
              <a:rPr lang="ru-RU" sz="1600" dirty="0" err="1"/>
              <a:t>або</a:t>
            </a:r>
            <a:r>
              <a:rPr lang="ru-RU" sz="1600" dirty="0"/>
              <a:t> </a:t>
            </a:r>
            <a:r>
              <a:rPr lang="ru-RU" sz="1600" dirty="0" err="1"/>
              <a:t>Опублікований</a:t>
            </a:r>
            <a:r>
              <a:rPr lang="ru-RU" sz="1600" dirty="0"/>
              <a:t>. У кожному з </a:t>
            </a:r>
            <a:r>
              <a:rPr lang="ru-RU" sz="1600" dirty="0" err="1"/>
              <a:t>цих</a:t>
            </a:r>
            <a:r>
              <a:rPr lang="ru-RU" sz="1600" dirty="0"/>
              <a:t> </a:t>
            </a:r>
            <a:r>
              <a:rPr lang="ru-RU" sz="1600" dirty="0" err="1"/>
              <a:t>стані</a:t>
            </a:r>
            <a:r>
              <a:rPr lang="ru-RU" sz="1600" dirty="0"/>
              <a:t> метод </a:t>
            </a:r>
            <a:r>
              <a:rPr lang="ru-RU" sz="1600" dirty="0" err="1"/>
              <a:t>опублікувати</a:t>
            </a:r>
            <a:r>
              <a:rPr lang="ru-RU" sz="1600" dirty="0"/>
              <a:t> буде </a:t>
            </a:r>
            <a:r>
              <a:rPr lang="ru-RU" sz="1600" dirty="0" err="1"/>
              <a:t>працювати</a:t>
            </a:r>
            <a:r>
              <a:rPr lang="ru-RU" sz="1600" dirty="0"/>
              <a:t> </a:t>
            </a:r>
            <a:r>
              <a:rPr lang="ru-RU" sz="1600" dirty="0" err="1"/>
              <a:t>по-різному</a:t>
            </a:r>
            <a:r>
              <a:rPr lang="ru-RU" sz="16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600" dirty="0" smtClean="0"/>
              <a:t>З </a:t>
            </a:r>
            <a:r>
              <a:rPr lang="ru-RU" sz="1600" dirty="0" err="1"/>
              <a:t>чернетки</a:t>
            </a:r>
            <a:r>
              <a:rPr lang="ru-RU" sz="1600" dirty="0"/>
              <a:t> </a:t>
            </a:r>
            <a:r>
              <a:rPr lang="ru-RU" sz="1600" dirty="0" err="1"/>
              <a:t>він</a:t>
            </a:r>
            <a:r>
              <a:rPr lang="ru-RU" sz="1600" dirty="0"/>
              <a:t> </a:t>
            </a:r>
            <a:r>
              <a:rPr lang="ru-RU" sz="1600" dirty="0" err="1"/>
              <a:t>відправить</a:t>
            </a:r>
            <a:r>
              <a:rPr lang="ru-RU" sz="1600" dirty="0"/>
              <a:t> документ на </a:t>
            </a:r>
            <a:r>
              <a:rPr lang="ru-RU" sz="1600" dirty="0" err="1"/>
              <a:t>модерацію</a:t>
            </a:r>
            <a:r>
              <a:rPr lang="ru-R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600" dirty="0"/>
              <a:t>З </a:t>
            </a:r>
            <a:r>
              <a:rPr lang="ru-RU" sz="1600" dirty="0" err="1"/>
              <a:t>модерації</a:t>
            </a:r>
            <a:r>
              <a:rPr lang="ru-RU" sz="1600" dirty="0"/>
              <a:t> - в </a:t>
            </a:r>
            <a:r>
              <a:rPr lang="ru-RU" sz="1600" dirty="0" err="1"/>
              <a:t>публікацію</a:t>
            </a:r>
            <a:r>
              <a:rPr lang="ru-RU" sz="1600" dirty="0"/>
              <a:t>, але за </a:t>
            </a:r>
            <a:r>
              <a:rPr lang="ru-RU" sz="1600" dirty="0" err="1"/>
              <a:t>умови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це</a:t>
            </a:r>
            <a:r>
              <a:rPr lang="ru-RU" sz="1600" dirty="0"/>
              <a:t> </a:t>
            </a:r>
            <a:r>
              <a:rPr lang="ru-RU" sz="1600" dirty="0" err="1"/>
              <a:t>зробив</a:t>
            </a:r>
            <a:r>
              <a:rPr lang="ru-RU" sz="1600" dirty="0"/>
              <a:t> </a:t>
            </a:r>
            <a:r>
              <a:rPr lang="ru-RU" sz="1600" dirty="0" err="1"/>
              <a:t>адміністратор</a:t>
            </a:r>
            <a:r>
              <a:rPr lang="ru-R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600" dirty="0"/>
              <a:t>В </a:t>
            </a:r>
            <a:r>
              <a:rPr lang="ru-RU" sz="1600" dirty="0" err="1"/>
              <a:t>опублікованому</a:t>
            </a:r>
            <a:r>
              <a:rPr lang="ru-RU" sz="1600" dirty="0"/>
              <a:t> </a:t>
            </a:r>
            <a:r>
              <a:rPr lang="ru-RU" sz="1600" dirty="0" err="1"/>
              <a:t>стані</a:t>
            </a:r>
            <a:r>
              <a:rPr lang="ru-RU" sz="1600" dirty="0"/>
              <a:t> метод не буде </a:t>
            </a:r>
            <a:r>
              <a:rPr lang="ru-RU" sz="1600" dirty="0" err="1"/>
              <a:t>робити</a:t>
            </a:r>
            <a:r>
              <a:rPr lang="ru-RU" sz="1600" dirty="0"/>
              <a:t> </a:t>
            </a:r>
            <a:r>
              <a:rPr lang="ru-RU" sz="1600" dirty="0" err="1"/>
              <a:t>нічого</a:t>
            </a:r>
            <a:r>
              <a:rPr lang="ru-R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600" dirty="0"/>
              <a:t>Машину </a:t>
            </a:r>
            <a:r>
              <a:rPr lang="ru-RU" sz="1600" dirty="0" err="1"/>
              <a:t>станів</a:t>
            </a:r>
            <a:r>
              <a:rPr lang="ru-RU" sz="1600" dirty="0"/>
              <a:t> </a:t>
            </a:r>
            <a:r>
              <a:rPr lang="ru-RU" sz="1600" dirty="0" err="1"/>
              <a:t>найчастіше</a:t>
            </a:r>
            <a:r>
              <a:rPr lang="ru-RU" sz="1600" dirty="0"/>
              <a:t> </a:t>
            </a:r>
            <a:r>
              <a:rPr lang="ru-RU" sz="1600" dirty="0" err="1"/>
              <a:t>реалізують</a:t>
            </a:r>
            <a:r>
              <a:rPr lang="ru-RU" sz="1600" dirty="0"/>
              <a:t> з </a:t>
            </a:r>
            <a:r>
              <a:rPr lang="ru-RU" sz="1600" dirty="0" err="1"/>
              <a:t>допомогою</a:t>
            </a:r>
            <a:r>
              <a:rPr lang="ru-RU" sz="1600" dirty="0"/>
              <a:t> </a:t>
            </a:r>
            <a:r>
              <a:rPr lang="ru-RU" sz="1600" dirty="0" err="1"/>
              <a:t>безлічі</a:t>
            </a:r>
            <a:r>
              <a:rPr lang="ru-RU" sz="1600" dirty="0"/>
              <a:t> </a:t>
            </a:r>
            <a:r>
              <a:rPr lang="ru-RU" sz="1600" dirty="0" err="1"/>
              <a:t>умовних</a:t>
            </a:r>
            <a:r>
              <a:rPr lang="ru-RU" sz="1600" dirty="0"/>
              <a:t> </a:t>
            </a:r>
            <a:r>
              <a:rPr lang="ru-RU" sz="1600" dirty="0" err="1"/>
              <a:t>операторів</a:t>
            </a:r>
            <a:r>
              <a:rPr lang="ru-RU" sz="1600" dirty="0"/>
              <a:t>, </a:t>
            </a:r>
            <a:r>
              <a:rPr lang="ru-RU" sz="1600" dirty="0" err="1"/>
              <a:t>if</a:t>
            </a:r>
            <a:r>
              <a:rPr lang="ru-RU" sz="1600" dirty="0"/>
              <a:t> </a:t>
            </a:r>
            <a:r>
              <a:rPr lang="ru-RU" sz="1600" dirty="0" err="1"/>
              <a:t>або</a:t>
            </a:r>
            <a:r>
              <a:rPr lang="ru-RU" sz="1600" dirty="0"/>
              <a:t> </a:t>
            </a:r>
            <a:r>
              <a:rPr lang="ru-RU" sz="1600" dirty="0" err="1"/>
              <a:t>switch</a:t>
            </a:r>
            <a:r>
              <a:rPr lang="ru-RU" sz="1600" dirty="0"/>
              <a:t>, </a:t>
            </a:r>
            <a:r>
              <a:rPr lang="ru-RU" sz="1600" dirty="0" err="1"/>
              <a:t>які</a:t>
            </a:r>
            <a:r>
              <a:rPr lang="ru-RU" sz="1600" dirty="0"/>
              <a:t> </a:t>
            </a:r>
            <a:r>
              <a:rPr lang="ru-RU" sz="1600" dirty="0" err="1"/>
              <a:t>перевіряють</a:t>
            </a:r>
            <a:r>
              <a:rPr lang="ru-RU" sz="1600" dirty="0"/>
              <a:t> </a:t>
            </a:r>
            <a:r>
              <a:rPr lang="ru-RU" sz="1600" dirty="0" err="1"/>
              <a:t>поточний</a:t>
            </a:r>
            <a:r>
              <a:rPr lang="ru-RU" sz="1600" dirty="0"/>
              <a:t> стан </a:t>
            </a:r>
            <a:r>
              <a:rPr lang="ru-RU" sz="1600" dirty="0" err="1"/>
              <a:t>об'єкта</a:t>
            </a:r>
            <a:r>
              <a:rPr lang="ru-RU" sz="1600" dirty="0"/>
              <a:t> і </a:t>
            </a:r>
            <a:r>
              <a:rPr lang="ru-RU" sz="1600" dirty="0" err="1"/>
              <a:t>виконують</a:t>
            </a:r>
            <a:r>
              <a:rPr lang="ru-RU" sz="1600" dirty="0"/>
              <a:t> </a:t>
            </a:r>
            <a:r>
              <a:rPr lang="ru-RU" sz="1600" dirty="0" err="1"/>
              <a:t>відповідну</a:t>
            </a:r>
            <a:r>
              <a:rPr lang="ru-RU" sz="1600" dirty="0"/>
              <a:t> </a:t>
            </a:r>
            <a:r>
              <a:rPr lang="ru-RU" sz="1600" dirty="0" err="1"/>
              <a:t>поведінку</a:t>
            </a:r>
            <a:r>
              <a:rPr lang="ru-R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600" dirty="0" err="1"/>
              <a:t>Основна</a:t>
            </a:r>
            <a:r>
              <a:rPr lang="ru-RU" sz="1600" dirty="0"/>
              <a:t> проблема </a:t>
            </a:r>
            <a:r>
              <a:rPr lang="ru-RU" sz="1600" dirty="0" err="1"/>
              <a:t>такої</a:t>
            </a:r>
            <a:r>
              <a:rPr lang="ru-RU" sz="1600" dirty="0"/>
              <a:t> </a:t>
            </a:r>
            <a:r>
              <a:rPr lang="ru-RU" sz="1600" dirty="0" err="1"/>
              <a:t>машини</a:t>
            </a:r>
            <a:r>
              <a:rPr lang="ru-RU" sz="1600" dirty="0"/>
              <a:t> </a:t>
            </a:r>
            <a:r>
              <a:rPr lang="ru-RU" sz="1600" dirty="0" err="1"/>
              <a:t>станів</a:t>
            </a:r>
            <a:r>
              <a:rPr lang="ru-RU" sz="1600" dirty="0"/>
              <a:t> проявиться в тому </a:t>
            </a:r>
            <a:r>
              <a:rPr lang="ru-RU" sz="1600" dirty="0" err="1"/>
              <a:t>випадку</a:t>
            </a:r>
            <a:r>
              <a:rPr lang="ru-RU" sz="1600" dirty="0"/>
              <a:t>, </a:t>
            </a:r>
            <a:r>
              <a:rPr lang="ru-RU" sz="1600" dirty="0" err="1"/>
              <a:t>якщо</a:t>
            </a:r>
            <a:r>
              <a:rPr lang="ru-RU" sz="1600" dirty="0"/>
              <a:t> в Документ </a:t>
            </a:r>
            <a:r>
              <a:rPr lang="ru-RU" sz="1600" dirty="0" err="1"/>
              <a:t>додати</a:t>
            </a:r>
            <a:r>
              <a:rPr lang="ru-RU" sz="1600" dirty="0"/>
              <a:t> </a:t>
            </a:r>
            <a:r>
              <a:rPr lang="ru-RU" sz="1600" dirty="0" err="1"/>
              <a:t>ще</a:t>
            </a:r>
            <a:r>
              <a:rPr lang="ru-RU" sz="1600" dirty="0"/>
              <a:t> десяток </a:t>
            </a:r>
            <a:r>
              <a:rPr lang="ru-RU" sz="1600" dirty="0" err="1"/>
              <a:t>станів</a:t>
            </a:r>
            <a:r>
              <a:rPr lang="ru-RU" sz="1600" dirty="0"/>
              <a:t>. </a:t>
            </a:r>
            <a:r>
              <a:rPr lang="ru-RU" sz="1600" dirty="0" err="1"/>
              <a:t>Кожен</a:t>
            </a:r>
            <a:r>
              <a:rPr lang="ru-RU" sz="1600" dirty="0"/>
              <a:t> метод буде </a:t>
            </a:r>
            <a:r>
              <a:rPr lang="ru-RU" sz="1600" dirty="0" err="1"/>
              <a:t>складатися</a:t>
            </a:r>
            <a:r>
              <a:rPr lang="ru-RU" sz="1600" dirty="0"/>
              <a:t> з </a:t>
            </a:r>
            <a:r>
              <a:rPr lang="ru-RU" sz="1600" dirty="0" err="1"/>
              <a:t>важкого</a:t>
            </a:r>
            <a:r>
              <a:rPr lang="ru-RU" sz="1600" dirty="0"/>
              <a:t> </a:t>
            </a:r>
            <a:r>
              <a:rPr lang="ru-RU" sz="1600" dirty="0" err="1"/>
              <a:t>умовного</a:t>
            </a:r>
            <a:r>
              <a:rPr lang="ru-RU" sz="1600" dirty="0"/>
              <a:t> оператора, </a:t>
            </a:r>
            <a:r>
              <a:rPr lang="ru-RU" sz="1600" dirty="0" err="1"/>
              <a:t>який</a:t>
            </a:r>
            <a:r>
              <a:rPr lang="ru-RU" sz="1600" dirty="0"/>
              <a:t> </a:t>
            </a:r>
            <a:r>
              <a:rPr lang="ru-RU" sz="1600" dirty="0" err="1"/>
              <a:t>перебирає</a:t>
            </a:r>
            <a:r>
              <a:rPr lang="ru-RU" sz="1600" dirty="0"/>
              <a:t> </a:t>
            </a:r>
            <a:r>
              <a:rPr lang="ru-RU" sz="1600" dirty="0" err="1"/>
              <a:t>доступні</a:t>
            </a:r>
            <a:r>
              <a:rPr lang="ru-RU" sz="1600" dirty="0"/>
              <a:t> стану. </a:t>
            </a:r>
            <a:r>
              <a:rPr lang="ru-RU" sz="1600" dirty="0" err="1"/>
              <a:t>Такий</a:t>
            </a:r>
            <a:r>
              <a:rPr lang="ru-RU" sz="1600" dirty="0"/>
              <a:t> код </a:t>
            </a:r>
            <a:r>
              <a:rPr lang="ru-RU" sz="1600" dirty="0" err="1"/>
              <a:t>вкрай</a:t>
            </a:r>
            <a:r>
              <a:rPr lang="ru-RU" sz="1600" dirty="0"/>
              <a:t> складно </a:t>
            </a:r>
            <a:r>
              <a:rPr lang="ru-RU" sz="1600" dirty="0" err="1"/>
              <a:t>підтримувати</a:t>
            </a:r>
            <a:r>
              <a:rPr lang="ru-RU" sz="1600" dirty="0"/>
              <a:t>. </a:t>
            </a:r>
            <a:r>
              <a:rPr lang="ru-RU" sz="1600" dirty="0" err="1"/>
              <a:t>Найменша</a:t>
            </a:r>
            <a:r>
              <a:rPr lang="ru-RU" sz="1600" dirty="0"/>
              <a:t> </a:t>
            </a:r>
            <a:r>
              <a:rPr lang="ru-RU" sz="1600" dirty="0" err="1"/>
              <a:t>зміна</a:t>
            </a:r>
            <a:r>
              <a:rPr lang="ru-RU" sz="1600" dirty="0"/>
              <a:t> </a:t>
            </a:r>
            <a:r>
              <a:rPr lang="ru-RU" sz="1600" dirty="0" err="1"/>
              <a:t>логіки</a:t>
            </a:r>
            <a:r>
              <a:rPr lang="ru-RU" sz="1600" dirty="0"/>
              <a:t> </a:t>
            </a:r>
            <a:r>
              <a:rPr lang="ru-RU" sz="1600" dirty="0" err="1"/>
              <a:t>переходів</a:t>
            </a:r>
            <a:r>
              <a:rPr lang="ru-RU" sz="1600" dirty="0"/>
              <a:t> </a:t>
            </a:r>
            <a:r>
              <a:rPr lang="ru-RU" sz="1600" dirty="0" err="1"/>
              <a:t>змусить</a:t>
            </a:r>
            <a:r>
              <a:rPr lang="ru-RU" sz="1600" dirty="0"/>
              <a:t> вас </a:t>
            </a:r>
            <a:r>
              <a:rPr lang="ru-RU" sz="1600" dirty="0" err="1"/>
              <a:t>перевіряти</a:t>
            </a:r>
            <a:r>
              <a:rPr lang="ru-RU" sz="1600" dirty="0"/>
              <a:t> роботу </a:t>
            </a:r>
            <a:r>
              <a:rPr lang="ru-RU" sz="1600" dirty="0" err="1"/>
              <a:t>всіх</a:t>
            </a:r>
            <a:r>
              <a:rPr lang="ru-RU" sz="1600" dirty="0"/>
              <a:t> </a:t>
            </a:r>
            <a:r>
              <a:rPr lang="ru-RU" sz="1600" dirty="0" err="1"/>
              <a:t>методів</a:t>
            </a:r>
            <a:r>
              <a:rPr lang="ru-RU" sz="1600" dirty="0"/>
              <a:t>, </a:t>
            </a:r>
            <a:r>
              <a:rPr lang="ru-RU" sz="1600" dirty="0" err="1"/>
              <a:t>які</a:t>
            </a:r>
            <a:r>
              <a:rPr lang="ru-RU" sz="1600" dirty="0"/>
              <a:t> </a:t>
            </a:r>
            <a:r>
              <a:rPr lang="ru-RU" sz="1600" dirty="0" err="1"/>
              <a:t>містять</a:t>
            </a:r>
            <a:r>
              <a:rPr lang="ru-RU" sz="1600" dirty="0"/>
              <a:t> </a:t>
            </a:r>
            <a:r>
              <a:rPr lang="ru-RU" sz="1600" dirty="0" err="1"/>
              <a:t>умовні</a:t>
            </a:r>
            <a:r>
              <a:rPr lang="ru-RU" sz="1600" dirty="0"/>
              <a:t> </a:t>
            </a:r>
            <a:r>
              <a:rPr lang="ru-RU" sz="1600" dirty="0" err="1"/>
              <a:t>оператори</a:t>
            </a:r>
            <a:r>
              <a:rPr lang="ru-RU" sz="1600" dirty="0"/>
              <a:t> </a:t>
            </a:r>
            <a:r>
              <a:rPr lang="ru-RU" sz="1600" dirty="0" err="1"/>
              <a:t>машини</a:t>
            </a:r>
            <a:r>
              <a:rPr lang="ru-RU" sz="1600" dirty="0"/>
              <a:t> </a:t>
            </a:r>
            <a:r>
              <a:rPr lang="ru-RU" sz="1600" dirty="0" err="1"/>
              <a:t>станів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02300" y="974953"/>
            <a:ext cx="3441700" cy="35052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5350837"/>
            <a:ext cx="8890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600" dirty="0" err="1"/>
              <a:t>Плутанина</a:t>
            </a:r>
            <a:r>
              <a:rPr lang="ru-RU" sz="1600" dirty="0"/>
              <a:t> і </a:t>
            </a:r>
            <a:r>
              <a:rPr lang="ru-RU" sz="1600" dirty="0" err="1"/>
              <a:t>нагромадження</a:t>
            </a:r>
            <a:r>
              <a:rPr lang="ru-RU" sz="1600" dirty="0"/>
              <a:t> умов особливо сильно </a:t>
            </a:r>
            <a:r>
              <a:rPr lang="ru-RU" sz="1600" dirty="0" err="1"/>
              <a:t>проявляється</a:t>
            </a:r>
            <a:r>
              <a:rPr lang="ru-RU" sz="1600" dirty="0"/>
              <a:t> в </a:t>
            </a:r>
            <a:r>
              <a:rPr lang="ru-RU" sz="1600" dirty="0" err="1"/>
              <a:t>старих</a:t>
            </a:r>
            <a:r>
              <a:rPr lang="ru-RU" sz="1600" dirty="0"/>
              <a:t> проектах. </a:t>
            </a:r>
            <a:r>
              <a:rPr lang="ru-RU" sz="1600" dirty="0" err="1"/>
              <a:t>Набір</a:t>
            </a:r>
            <a:r>
              <a:rPr lang="ru-RU" sz="1600" dirty="0"/>
              <a:t> </a:t>
            </a:r>
            <a:r>
              <a:rPr lang="ru-RU" sz="1600" dirty="0" err="1"/>
              <a:t>можливих</a:t>
            </a:r>
            <a:r>
              <a:rPr lang="ru-RU" sz="1600" dirty="0"/>
              <a:t> </a:t>
            </a:r>
            <a:r>
              <a:rPr lang="ru-RU" sz="1600" dirty="0" err="1"/>
              <a:t>станів</a:t>
            </a:r>
            <a:r>
              <a:rPr lang="ru-RU" sz="1600" dirty="0"/>
              <a:t> </a:t>
            </a:r>
            <a:r>
              <a:rPr lang="ru-RU" sz="1600" dirty="0" err="1"/>
              <a:t>буває</a:t>
            </a:r>
            <a:r>
              <a:rPr lang="ru-RU" sz="1600" dirty="0"/>
              <a:t> </a:t>
            </a:r>
            <a:r>
              <a:rPr lang="ru-RU" sz="1600" dirty="0" err="1"/>
              <a:t>важко</a:t>
            </a:r>
            <a:r>
              <a:rPr lang="ru-RU" sz="1600" dirty="0"/>
              <a:t> </a:t>
            </a:r>
            <a:r>
              <a:rPr lang="ru-RU" sz="1600" dirty="0" err="1"/>
              <a:t>визначити</a:t>
            </a:r>
            <a:r>
              <a:rPr lang="ru-RU" sz="1600" dirty="0"/>
              <a:t> </a:t>
            </a:r>
            <a:r>
              <a:rPr lang="ru-RU" sz="1600" dirty="0" err="1"/>
              <a:t>заздалегідь</a:t>
            </a:r>
            <a:r>
              <a:rPr lang="ru-RU" sz="1600" dirty="0"/>
              <a:t>, тому вони весь час </a:t>
            </a:r>
            <a:r>
              <a:rPr lang="ru-RU" sz="1600" dirty="0" err="1"/>
              <a:t>додаються</a:t>
            </a:r>
            <a:r>
              <a:rPr lang="ru-RU" sz="1600" dirty="0"/>
              <a:t> в </a:t>
            </a:r>
            <a:r>
              <a:rPr lang="ru-RU" sz="1600" dirty="0" err="1"/>
              <a:t>процесі</a:t>
            </a:r>
            <a:r>
              <a:rPr lang="ru-RU" sz="1600" dirty="0"/>
              <a:t> </a:t>
            </a:r>
            <a:r>
              <a:rPr lang="ru-RU" sz="1600" dirty="0" err="1"/>
              <a:t>еволюції</a:t>
            </a:r>
            <a:r>
              <a:rPr lang="ru-RU" sz="1600" dirty="0"/>
              <a:t> </a:t>
            </a:r>
            <a:r>
              <a:rPr lang="ru-RU" sz="1600" dirty="0" err="1"/>
              <a:t>програми</a:t>
            </a:r>
            <a:r>
              <a:rPr lang="ru-RU" sz="1600" dirty="0"/>
              <a:t>. Через </a:t>
            </a:r>
            <a:r>
              <a:rPr lang="ru-RU" sz="1600" dirty="0" err="1"/>
              <a:t>це</a:t>
            </a:r>
            <a:r>
              <a:rPr lang="ru-RU" sz="1600" dirty="0"/>
              <a:t> </a:t>
            </a:r>
            <a:r>
              <a:rPr lang="ru-RU" sz="1600" dirty="0" err="1"/>
              <a:t>рішення</a:t>
            </a:r>
            <a:r>
              <a:rPr lang="ru-RU" sz="1600" dirty="0"/>
              <a:t>, яке </a:t>
            </a:r>
            <a:r>
              <a:rPr lang="ru-RU" sz="1600" dirty="0" err="1"/>
              <a:t>виглядало</a:t>
            </a:r>
            <a:r>
              <a:rPr lang="ru-RU" sz="1600" dirty="0"/>
              <a:t> простим і </a:t>
            </a:r>
            <a:r>
              <a:rPr lang="ru-RU" sz="1600" dirty="0" err="1"/>
              <a:t>ефективним</a:t>
            </a:r>
            <a:r>
              <a:rPr lang="ru-RU" sz="1600" dirty="0"/>
              <a:t> на самому початку </a:t>
            </a:r>
            <a:r>
              <a:rPr lang="ru-RU" sz="1600" dirty="0" err="1"/>
              <a:t>розробки</a:t>
            </a:r>
            <a:r>
              <a:rPr lang="ru-RU" sz="1600" dirty="0"/>
              <a:t>, </a:t>
            </a:r>
            <a:r>
              <a:rPr lang="ru-RU" sz="1600" dirty="0" err="1"/>
              <a:t>може</a:t>
            </a:r>
            <a:r>
              <a:rPr lang="ru-RU" sz="1600" dirty="0"/>
              <a:t> </a:t>
            </a:r>
            <a:r>
              <a:rPr lang="ru-RU" sz="1600" dirty="0" err="1"/>
              <a:t>згодом</a:t>
            </a:r>
            <a:r>
              <a:rPr lang="ru-RU" sz="1600" dirty="0"/>
              <a:t> стати </a:t>
            </a:r>
            <a:r>
              <a:rPr lang="ru-RU" sz="1600" dirty="0" err="1"/>
              <a:t>проекцією</a:t>
            </a:r>
            <a:r>
              <a:rPr lang="ru-RU" sz="1600" dirty="0"/>
              <a:t> великого монстра.</a:t>
            </a:r>
          </a:p>
        </p:txBody>
      </p:sp>
    </p:spTree>
    <p:extLst>
      <p:ext uri="{BB962C8B-B14F-4D97-AF65-F5344CB8AC3E}">
        <p14:creationId xmlns:p14="http://schemas.microsoft.com/office/powerpoint/2010/main" val="16187178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Стан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Рішення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86299" y="1079500"/>
            <a:ext cx="4340225" cy="304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961390"/>
            <a:ext cx="4686299" cy="59093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/>
              <a:t>Патерн</a:t>
            </a:r>
            <a:r>
              <a:rPr lang="ru-RU" dirty="0"/>
              <a:t> Стан </a:t>
            </a:r>
            <a:r>
              <a:rPr lang="ru-RU" dirty="0" err="1"/>
              <a:t>пропонує</a:t>
            </a:r>
            <a:r>
              <a:rPr lang="ru-RU" dirty="0"/>
              <a:t> </a:t>
            </a: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окремі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 для кожного стану, в </a:t>
            </a:r>
            <a:r>
              <a:rPr lang="ru-RU" dirty="0" err="1"/>
              <a:t>якому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перебувати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, а </a:t>
            </a:r>
            <a:r>
              <a:rPr lang="ru-RU" dirty="0" err="1"/>
              <a:t>потім</a:t>
            </a:r>
            <a:r>
              <a:rPr lang="ru-RU" dirty="0"/>
              <a:t> </a:t>
            </a:r>
            <a:r>
              <a:rPr lang="ru-RU" dirty="0" err="1"/>
              <a:t>винести</a:t>
            </a:r>
            <a:r>
              <a:rPr lang="ru-RU" dirty="0"/>
              <a:t> </a:t>
            </a:r>
            <a:r>
              <a:rPr lang="ru-RU" dirty="0" err="1"/>
              <a:t>туди</a:t>
            </a:r>
            <a:r>
              <a:rPr lang="ru-RU" dirty="0"/>
              <a:t> </a:t>
            </a:r>
            <a:r>
              <a:rPr lang="ru-RU" dirty="0" err="1"/>
              <a:t>поведінки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відповідають</a:t>
            </a:r>
            <a:r>
              <a:rPr lang="ru-RU" dirty="0"/>
              <a:t> </a:t>
            </a:r>
            <a:r>
              <a:rPr lang="ru-RU" dirty="0" err="1"/>
              <a:t>цим</a:t>
            </a:r>
            <a:r>
              <a:rPr lang="ru-RU" dirty="0"/>
              <a:t> станам.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/>
              <a:t>Замість</a:t>
            </a:r>
            <a:r>
              <a:rPr lang="ru-RU" dirty="0"/>
              <a:t> того,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зберігати</a:t>
            </a:r>
            <a:r>
              <a:rPr lang="ru-RU" dirty="0"/>
              <a:t> код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станів</a:t>
            </a:r>
            <a:r>
              <a:rPr lang="ru-RU" dirty="0"/>
              <a:t>, </a:t>
            </a:r>
            <a:r>
              <a:rPr lang="ru-RU" dirty="0" err="1"/>
              <a:t>початковий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, званий контекстом, буде </a:t>
            </a:r>
            <a:r>
              <a:rPr lang="ru-RU" dirty="0" err="1"/>
              <a:t>містити</a:t>
            </a:r>
            <a:r>
              <a:rPr lang="ru-RU" dirty="0"/>
              <a:t> </a:t>
            </a:r>
            <a:r>
              <a:rPr lang="ru-RU" dirty="0" err="1"/>
              <a:t>посилання</a:t>
            </a:r>
            <a:r>
              <a:rPr lang="ru-RU" dirty="0"/>
              <a:t> на один з </a:t>
            </a:r>
            <a:r>
              <a:rPr lang="ru-RU" dirty="0" err="1"/>
              <a:t>об'єктів-станів</a:t>
            </a:r>
            <a:r>
              <a:rPr lang="ru-RU" dirty="0"/>
              <a:t> і </a:t>
            </a:r>
            <a:r>
              <a:rPr lang="ru-RU" dirty="0" err="1"/>
              <a:t>делегувати</a:t>
            </a:r>
            <a:r>
              <a:rPr lang="ru-RU" dirty="0"/>
              <a:t> </a:t>
            </a:r>
            <a:r>
              <a:rPr lang="ru-RU" dirty="0" err="1"/>
              <a:t>йому</a:t>
            </a:r>
            <a:r>
              <a:rPr lang="ru-RU" dirty="0"/>
              <a:t> роботу, </a:t>
            </a:r>
            <a:r>
              <a:rPr lang="ru-RU" dirty="0" err="1"/>
              <a:t>залежну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стану.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/>
              <a:t>Завдяки</a:t>
            </a:r>
            <a:r>
              <a:rPr lang="ru-RU" dirty="0"/>
              <a:t> тому,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 </a:t>
            </a:r>
            <a:r>
              <a:rPr lang="ru-RU" dirty="0" err="1"/>
              <a:t>станів</a:t>
            </a:r>
            <a:r>
              <a:rPr lang="ru-RU" dirty="0"/>
              <a:t> </a:t>
            </a:r>
            <a:r>
              <a:rPr lang="ru-RU" dirty="0" err="1"/>
              <a:t>матимуть</a:t>
            </a:r>
            <a:r>
              <a:rPr lang="ru-RU" dirty="0"/>
              <a:t> </a:t>
            </a:r>
            <a:r>
              <a:rPr lang="ru-RU" dirty="0" err="1"/>
              <a:t>загальний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, контекст </a:t>
            </a:r>
            <a:r>
              <a:rPr lang="ru-RU" dirty="0" err="1"/>
              <a:t>зможе</a:t>
            </a:r>
            <a:r>
              <a:rPr lang="ru-RU" dirty="0"/>
              <a:t> </a:t>
            </a:r>
            <a:r>
              <a:rPr lang="ru-RU" dirty="0" err="1"/>
              <a:t>делегувати</a:t>
            </a:r>
            <a:r>
              <a:rPr lang="ru-RU" dirty="0"/>
              <a:t> роботу станом, не </a:t>
            </a:r>
            <a:r>
              <a:rPr lang="ru-RU" dirty="0" err="1"/>
              <a:t>прив'язуючись</a:t>
            </a:r>
            <a:r>
              <a:rPr lang="ru-RU" dirty="0"/>
              <a:t> до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класу</a:t>
            </a:r>
            <a:r>
              <a:rPr lang="ru-RU" dirty="0"/>
              <a:t>. </a:t>
            </a:r>
            <a:r>
              <a:rPr lang="ru-RU" dirty="0" err="1"/>
              <a:t>Поведінка</a:t>
            </a:r>
            <a:r>
              <a:rPr lang="ru-RU" dirty="0"/>
              <a:t> контексту </a:t>
            </a:r>
            <a:r>
              <a:rPr lang="ru-RU" dirty="0" err="1"/>
              <a:t>можна</a:t>
            </a:r>
            <a:r>
              <a:rPr lang="ru-RU" dirty="0"/>
              <a:t> буде </a:t>
            </a:r>
            <a:r>
              <a:rPr lang="ru-RU" dirty="0" err="1"/>
              <a:t>змінити</a:t>
            </a:r>
            <a:r>
              <a:rPr lang="ru-RU" dirty="0"/>
              <a:t> в будь-</a:t>
            </a:r>
            <a:r>
              <a:rPr lang="ru-RU" dirty="0" err="1"/>
              <a:t>який</a:t>
            </a:r>
            <a:r>
              <a:rPr lang="ru-RU" dirty="0"/>
              <a:t> момент, </a:t>
            </a:r>
            <a:r>
              <a:rPr lang="ru-RU" dirty="0" err="1"/>
              <a:t>підключивши</a:t>
            </a:r>
            <a:r>
              <a:rPr lang="ru-RU" dirty="0"/>
              <a:t> до </a:t>
            </a:r>
            <a:r>
              <a:rPr lang="ru-RU" dirty="0" err="1"/>
              <a:t>нього</a:t>
            </a:r>
            <a:r>
              <a:rPr lang="ru-RU" dirty="0"/>
              <a:t> </a:t>
            </a:r>
            <a:r>
              <a:rPr lang="ru-RU" dirty="0" err="1"/>
              <a:t>інший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-стан.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/>
              <a:t>Дуже</a:t>
            </a:r>
            <a:r>
              <a:rPr lang="ru-RU" dirty="0"/>
              <a:t> </a:t>
            </a:r>
            <a:r>
              <a:rPr lang="ru-RU" dirty="0" err="1"/>
              <a:t>важливим</a:t>
            </a:r>
            <a:r>
              <a:rPr lang="ru-RU" dirty="0"/>
              <a:t> нюансом,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вирізняє</a:t>
            </a:r>
            <a:r>
              <a:rPr lang="ru-RU" dirty="0"/>
              <a:t> </a:t>
            </a:r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Стратегії</a:t>
            </a:r>
            <a:r>
              <a:rPr lang="ru-RU" dirty="0"/>
              <a:t>, є те, </a:t>
            </a:r>
            <a:r>
              <a:rPr lang="ru-RU" dirty="0" err="1"/>
              <a:t>що</a:t>
            </a:r>
            <a:r>
              <a:rPr lang="ru-RU" dirty="0"/>
              <a:t> і контекст, і </a:t>
            </a:r>
            <a:r>
              <a:rPr lang="ru-RU" dirty="0" err="1"/>
              <a:t>самі</a:t>
            </a:r>
            <a:r>
              <a:rPr lang="ru-RU" dirty="0"/>
              <a:t> </a:t>
            </a:r>
            <a:r>
              <a:rPr lang="ru-RU" dirty="0" err="1"/>
              <a:t>конкретні</a:t>
            </a:r>
            <a:r>
              <a:rPr lang="ru-RU" dirty="0"/>
              <a:t> стану </a:t>
            </a:r>
            <a:r>
              <a:rPr lang="ru-RU" dirty="0" err="1"/>
              <a:t>можуть</a:t>
            </a:r>
            <a:r>
              <a:rPr lang="ru-RU" dirty="0"/>
              <a:t> знати один про одного і </a:t>
            </a:r>
            <a:r>
              <a:rPr lang="ru-RU" dirty="0" err="1"/>
              <a:t>ініціювати</a:t>
            </a:r>
            <a:r>
              <a:rPr lang="ru-RU" dirty="0"/>
              <a:t> переходи </a:t>
            </a:r>
            <a:r>
              <a:rPr lang="ru-RU" dirty="0" err="1"/>
              <a:t>від</a:t>
            </a:r>
            <a:r>
              <a:rPr lang="ru-RU" dirty="0"/>
              <a:t> одного стану до </a:t>
            </a:r>
            <a:r>
              <a:rPr lang="ru-RU" dirty="0" err="1"/>
              <a:t>іншого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57201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Стан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Структура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817" y="2324099"/>
            <a:ext cx="4762965" cy="36163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938937"/>
            <a:ext cx="4717817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 smtClean="0"/>
              <a:t>1.Контекст </a:t>
            </a:r>
            <a:r>
              <a:rPr lang="ru-RU" sz="1600" dirty="0" err="1" smtClean="0"/>
              <a:t>зберігає</a:t>
            </a:r>
            <a:r>
              <a:rPr lang="ru-RU" sz="1600" dirty="0" smtClean="0"/>
              <a:t> </a:t>
            </a:r>
            <a:r>
              <a:rPr lang="ru-RU" sz="1600" dirty="0" err="1" smtClean="0"/>
              <a:t>посилання</a:t>
            </a:r>
            <a:r>
              <a:rPr lang="ru-RU" sz="1600" dirty="0" smtClean="0"/>
              <a:t> на </a:t>
            </a:r>
            <a:r>
              <a:rPr lang="ru-RU" sz="1600" dirty="0" err="1" smtClean="0"/>
              <a:t>об'єкт</a:t>
            </a:r>
            <a:r>
              <a:rPr lang="ru-RU" sz="1600" dirty="0" smtClean="0"/>
              <a:t> стану і </a:t>
            </a:r>
            <a:r>
              <a:rPr lang="ru-RU" sz="1600" dirty="0" err="1" smtClean="0"/>
              <a:t>делегує</a:t>
            </a:r>
            <a:r>
              <a:rPr lang="ru-RU" sz="1600" dirty="0" smtClean="0"/>
              <a:t> </a:t>
            </a:r>
            <a:r>
              <a:rPr lang="ru-RU" sz="1600" dirty="0" err="1" smtClean="0"/>
              <a:t>йому</a:t>
            </a:r>
            <a:r>
              <a:rPr lang="ru-RU" sz="1600" dirty="0" smtClean="0"/>
              <a:t> </a:t>
            </a:r>
            <a:r>
              <a:rPr lang="ru-RU" sz="1600" dirty="0" err="1" smtClean="0"/>
              <a:t>частину</a:t>
            </a:r>
            <a:r>
              <a:rPr lang="ru-RU" sz="1600" dirty="0" smtClean="0"/>
              <a:t> </a:t>
            </a:r>
            <a:r>
              <a:rPr lang="ru-RU" sz="1600" dirty="0" err="1" smtClean="0"/>
              <a:t>роботи</a:t>
            </a:r>
            <a:r>
              <a:rPr lang="ru-RU" sz="1600" dirty="0" smtClean="0"/>
              <a:t>, яка </a:t>
            </a:r>
            <a:r>
              <a:rPr lang="ru-RU" sz="1600" dirty="0" err="1" smtClean="0"/>
              <a:t>залежить</a:t>
            </a:r>
            <a:r>
              <a:rPr lang="ru-RU" sz="1600" dirty="0" smtClean="0"/>
              <a:t> </a:t>
            </a:r>
            <a:r>
              <a:rPr lang="ru-RU" sz="1600" dirty="0" err="1" smtClean="0"/>
              <a:t>від</a:t>
            </a:r>
            <a:r>
              <a:rPr lang="ru-RU" sz="1600" dirty="0" smtClean="0"/>
              <a:t> </a:t>
            </a:r>
            <a:r>
              <a:rPr lang="ru-RU" sz="1600" dirty="0" err="1" smtClean="0"/>
              <a:t>станів</a:t>
            </a:r>
            <a:r>
              <a:rPr lang="ru-RU" sz="1600" dirty="0" smtClean="0"/>
              <a:t>. Контекст </a:t>
            </a:r>
            <a:r>
              <a:rPr lang="ru-RU" sz="1600" dirty="0" err="1" smtClean="0"/>
              <a:t>працює</a:t>
            </a:r>
            <a:r>
              <a:rPr lang="ru-RU" sz="1600" dirty="0" smtClean="0"/>
              <a:t> з </a:t>
            </a:r>
            <a:r>
              <a:rPr lang="ru-RU" sz="1600" dirty="0" err="1" smtClean="0"/>
              <a:t>цим</a:t>
            </a:r>
            <a:r>
              <a:rPr lang="ru-RU" sz="1600" dirty="0" smtClean="0"/>
              <a:t> </a:t>
            </a:r>
            <a:r>
              <a:rPr lang="ru-RU" sz="1600" dirty="0" err="1" smtClean="0"/>
              <a:t>об'єктом</a:t>
            </a:r>
            <a:r>
              <a:rPr lang="ru-RU" sz="1600" dirty="0" smtClean="0"/>
              <a:t> через </a:t>
            </a:r>
            <a:r>
              <a:rPr lang="ru-RU" sz="1600" dirty="0" err="1" smtClean="0"/>
              <a:t>загальний</a:t>
            </a:r>
            <a:r>
              <a:rPr lang="ru-RU" sz="1600" dirty="0" smtClean="0"/>
              <a:t> </a:t>
            </a:r>
            <a:r>
              <a:rPr lang="ru-RU" sz="1600" dirty="0" err="1" smtClean="0"/>
              <a:t>інтерфейс</a:t>
            </a:r>
            <a:r>
              <a:rPr lang="ru-RU" sz="1600" dirty="0" smtClean="0"/>
              <a:t> </a:t>
            </a:r>
            <a:r>
              <a:rPr lang="ru-RU" sz="1600" dirty="0" err="1" smtClean="0"/>
              <a:t>станів</a:t>
            </a:r>
            <a:r>
              <a:rPr lang="ru-RU" sz="1600" dirty="0" smtClean="0"/>
              <a:t>. Контекст повинен </a:t>
            </a:r>
            <a:r>
              <a:rPr lang="ru-RU" sz="1600" dirty="0" err="1" smtClean="0"/>
              <a:t>мати</a:t>
            </a:r>
            <a:r>
              <a:rPr lang="ru-RU" sz="1600" dirty="0" smtClean="0"/>
              <a:t> метод для </a:t>
            </a:r>
            <a:r>
              <a:rPr lang="ru-RU" sz="1600" dirty="0" err="1" smtClean="0"/>
              <a:t>присвоювання</a:t>
            </a:r>
            <a:r>
              <a:rPr lang="ru-RU" sz="1600" dirty="0" smtClean="0"/>
              <a:t> </a:t>
            </a:r>
            <a:r>
              <a:rPr lang="ru-RU" sz="1600" dirty="0" err="1" smtClean="0"/>
              <a:t>йому</a:t>
            </a:r>
            <a:r>
              <a:rPr lang="ru-RU" sz="1600" dirty="0" smtClean="0"/>
              <a:t> нового </a:t>
            </a:r>
            <a:r>
              <a:rPr lang="ru-RU" sz="1600" dirty="0" err="1" smtClean="0"/>
              <a:t>об'єкта</a:t>
            </a:r>
            <a:r>
              <a:rPr lang="ru-RU" sz="1600" dirty="0" smtClean="0"/>
              <a:t>-стану</a:t>
            </a:r>
            <a:endParaRPr lang="ru-RU" sz="1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54600" y="954325"/>
            <a:ext cx="3924300" cy="58477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/>
              <a:t>2.Стан </a:t>
            </a:r>
            <a:r>
              <a:rPr lang="ru-RU" sz="1600" dirty="0" err="1"/>
              <a:t>описує</a:t>
            </a:r>
            <a:r>
              <a:rPr lang="ru-RU" sz="1600" dirty="0"/>
              <a:t> </a:t>
            </a:r>
            <a:r>
              <a:rPr lang="ru-RU" sz="1600" dirty="0" err="1"/>
              <a:t>загальний</a:t>
            </a:r>
            <a:r>
              <a:rPr lang="ru-RU" sz="1600" dirty="0"/>
              <a:t> </a:t>
            </a:r>
            <a:r>
              <a:rPr lang="ru-RU" sz="1600" dirty="0" err="1"/>
              <a:t>інтерфейс</a:t>
            </a:r>
            <a:r>
              <a:rPr lang="ru-RU" sz="1600" dirty="0"/>
              <a:t> для </a:t>
            </a:r>
            <a:r>
              <a:rPr lang="ru-RU" sz="1600" dirty="0" err="1"/>
              <a:t>всіх</a:t>
            </a:r>
            <a:r>
              <a:rPr lang="ru-RU" sz="1600" dirty="0"/>
              <a:t> </a:t>
            </a:r>
            <a:r>
              <a:rPr lang="ru-RU" sz="1600" dirty="0" err="1"/>
              <a:t>конкретних</a:t>
            </a:r>
            <a:r>
              <a:rPr lang="ru-RU" sz="1600" dirty="0"/>
              <a:t> </a:t>
            </a:r>
            <a:r>
              <a:rPr lang="ru-RU" sz="1600" dirty="0" err="1"/>
              <a:t>станів</a:t>
            </a:r>
            <a:r>
              <a:rPr lang="ru-RU" sz="1600" dirty="0"/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908782" y="1908650"/>
            <a:ext cx="4235218" cy="206210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/>
              <a:t>3.Конкретние стану </a:t>
            </a:r>
            <a:r>
              <a:rPr lang="ru-RU" sz="1600" dirty="0" err="1"/>
              <a:t>реалізують</a:t>
            </a:r>
            <a:r>
              <a:rPr lang="ru-RU" sz="1600" dirty="0"/>
              <a:t> </a:t>
            </a:r>
            <a:r>
              <a:rPr lang="ru-RU" sz="1600" dirty="0" err="1"/>
              <a:t>поведінки</a:t>
            </a:r>
            <a:r>
              <a:rPr lang="ru-RU" sz="1600" dirty="0"/>
              <a:t>, </a:t>
            </a:r>
            <a:r>
              <a:rPr lang="ru-RU" sz="1600" dirty="0" err="1"/>
              <a:t>пов'язані</a:t>
            </a:r>
            <a:r>
              <a:rPr lang="ru-RU" sz="1600" dirty="0"/>
              <a:t> з </a:t>
            </a:r>
            <a:r>
              <a:rPr lang="ru-RU" sz="1600" dirty="0" err="1"/>
              <a:t>певним</a:t>
            </a:r>
            <a:r>
              <a:rPr lang="ru-RU" sz="1600" dirty="0"/>
              <a:t> станом контексту. </a:t>
            </a:r>
            <a:r>
              <a:rPr lang="ru-RU" sz="1600" dirty="0" err="1"/>
              <a:t>Іноді</a:t>
            </a:r>
            <a:r>
              <a:rPr lang="ru-RU" sz="1600" dirty="0"/>
              <a:t> доводиться </a:t>
            </a:r>
            <a:r>
              <a:rPr lang="ru-RU" sz="1600" dirty="0" err="1"/>
              <a:t>створювати</a:t>
            </a:r>
            <a:r>
              <a:rPr lang="ru-RU" sz="1600" dirty="0"/>
              <a:t> </a:t>
            </a:r>
            <a:r>
              <a:rPr lang="ru-RU" sz="1600" dirty="0" err="1"/>
              <a:t>цілі</a:t>
            </a:r>
            <a:r>
              <a:rPr lang="ru-RU" sz="1600" dirty="0"/>
              <a:t> </a:t>
            </a:r>
            <a:r>
              <a:rPr lang="ru-RU" sz="1600" dirty="0" err="1"/>
              <a:t>ієрархії</a:t>
            </a:r>
            <a:r>
              <a:rPr lang="ru-RU" sz="1600" dirty="0"/>
              <a:t> </a:t>
            </a:r>
            <a:r>
              <a:rPr lang="ru-RU" sz="1600" dirty="0" err="1"/>
              <a:t>класів</a:t>
            </a:r>
            <a:r>
              <a:rPr lang="ru-RU" sz="1600" dirty="0"/>
              <a:t> </a:t>
            </a:r>
            <a:r>
              <a:rPr lang="ru-RU" sz="1600" dirty="0" err="1"/>
              <a:t>станів</a:t>
            </a:r>
            <a:r>
              <a:rPr lang="ru-RU" sz="1600" dirty="0"/>
              <a:t>, </a:t>
            </a:r>
            <a:r>
              <a:rPr lang="ru-RU" sz="1600" dirty="0" err="1"/>
              <a:t>щоб</a:t>
            </a:r>
            <a:r>
              <a:rPr lang="ru-RU" sz="1600" dirty="0"/>
              <a:t> </a:t>
            </a:r>
            <a:r>
              <a:rPr lang="ru-RU" sz="1600" dirty="0" err="1"/>
              <a:t>узагальнити</a:t>
            </a:r>
            <a:r>
              <a:rPr lang="ru-RU" sz="1600" dirty="0"/>
              <a:t> </a:t>
            </a:r>
            <a:r>
              <a:rPr lang="ru-RU" sz="1600" dirty="0" err="1"/>
              <a:t>дублюючий</a:t>
            </a:r>
            <a:r>
              <a:rPr lang="ru-RU" sz="1600" dirty="0"/>
              <a:t> код.</a:t>
            </a:r>
          </a:p>
          <a:p>
            <a:r>
              <a:rPr lang="ru-RU" sz="1600" dirty="0"/>
              <a:t>Стан </a:t>
            </a:r>
            <a:r>
              <a:rPr lang="ru-RU" sz="1600" dirty="0" err="1"/>
              <a:t>може</a:t>
            </a:r>
            <a:r>
              <a:rPr lang="ru-RU" sz="1600" dirty="0"/>
              <a:t> </a:t>
            </a:r>
            <a:r>
              <a:rPr lang="ru-RU" sz="1600" dirty="0" err="1"/>
              <a:t>мати</a:t>
            </a:r>
            <a:r>
              <a:rPr lang="ru-RU" sz="1600" dirty="0"/>
              <a:t> </a:t>
            </a:r>
            <a:r>
              <a:rPr lang="ru-RU" sz="1600" dirty="0" err="1"/>
              <a:t>зворотну</a:t>
            </a:r>
            <a:r>
              <a:rPr lang="ru-RU" sz="1600" dirty="0"/>
              <a:t> </a:t>
            </a:r>
            <a:r>
              <a:rPr lang="ru-RU" sz="1600" dirty="0" err="1"/>
              <a:t>посилання</a:t>
            </a:r>
            <a:r>
              <a:rPr lang="ru-RU" sz="1600" dirty="0"/>
              <a:t> на </a:t>
            </a:r>
            <a:r>
              <a:rPr lang="ru-RU" sz="1600" dirty="0" err="1"/>
              <a:t>об'єкт</a:t>
            </a:r>
            <a:r>
              <a:rPr lang="ru-RU" sz="1600" dirty="0"/>
              <a:t> контексту. Через </a:t>
            </a:r>
            <a:r>
              <a:rPr lang="ru-RU" sz="1600" dirty="0" err="1"/>
              <a:t>неї</a:t>
            </a:r>
            <a:r>
              <a:rPr lang="ru-RU" sz="1600" dirty="0"/>
              <a:t> не </a:t>
            </a:r>
            <a:r>
              <a:rPr lang="ru-RU" sz="1600" dirty="0" err="1"/>
              <a:t>тільки</a:t>
            </a:r>
            <a:r>
              <a:rPr lang="ru-RU" sz="1600" dirty="0"/>
              <a:t> </a:t>
            </a:r>
            <a:r>
              <a:rPr lang="ru-RU" sz="1600" dirty="0" err="1"/>
              <a:t>зручно</a:t>
            </a:r>
            <a:r>
              <a:rPr lang="ru-RU" sz="1600" dirty="0"/>
              <a:t> </a:t>
            </a:r>
            <a:r>
              <a:rPr lang="ru-RU" sz="1600" dirty="0" err="1"/>
              <a:t>отримувати</a:t>
            </a:r>
            <a:r>
              <a:rPr lang="ru-RU" sz="1600" dirty="0"/>
              <a:t> з контексту </a:t>
            </a:r>
            <a:r>
              <a:rPr lang="ru-RU" sz="1600" dirty="0" err="1"/>
              <a:t>потрібну</a:t>
            </a:r>
            <a:r>
              <a:rPr lang="ru-RU" sz="1600" dirty="0"/>
              <a:t> </a:t>
            </a:r>
            <a:r>
              <a:rPr lang="ru-RU" sz="1600" dirty="0" err="1"/>
              <a:t>інформацію</a:t>
            </a:r>
            <a:r>
              <a:rPr lang="ru-RU" sz="1600" dirty="0"/>
              <a:t>, а й </a:t>
            </a:r>
            <a:r>
              <a:rPr lang="ru-RU" sz="1600" dirty="0" err="1"/>
              <a:t>здійснювати</a:t>
            </a:r>
            <a:r>
              <a:rPr lang="ru-RU" sz="1600" dirty="0"/>
              <a:t> </a:t>
            </a:r>
            <a:r>
              <a:rPr lang="ru-RU" sz="1600" dirty="0" err="1"/>
              <a:t>зміну</a:t>
            </a:r>
            <a:r>
              <a:rPr lang="ru-RU" sz="1600" dirty="0"/>
              <a:t> </a:t>
            </a:r>
            <a:r>
              <a:rPr lang="ru-RU" sz="1600" dirty="0" err="1"/>
              <a:t>його</a:t>
            </a:r>
            <a:r>
              <a:rPr lang="ru-RU" sz="1600" dirty="0"/>
              <a:t> стану.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054600" y="4216924"/>
            <a:ext cx="4089400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/>
              <a:t>4</a:t>
            </a:r>
            <a:r>
              <a:rPr lang="ru-RU" sz="1600" dirty="0" smtClean="0"/>
              <a:t>. І </a:t>
            </a:r>
            <a:r>
              <a:rPr lang="ru-RU" sz="1600" dirty="0"/>
              <a:t>контекст, і </a:t>
            </a:r>
            <a:r>
              <a:rPr lang="ru-RU" sz="1600" dirty="0" err="1"/>
              <a:t>об'єкти</a:t>
            </a:r>
            <a:r>
              <a:rPr lang="ru-RU" sz="1600" dirty="0"/>
              <a:t> </a:t>
            </a:r>
            <a:r>
              <a:rPr lang="ru-RU" sz="1600" dirty="0" err="1"/>
              <a:t>конкретних</a:t>
            </a:r>
            <a:r>
              <a:rPr lang="ru-RU" sz="1600" dirty="0"/>
              <a:t> </a:t>
            </a:r>
            <a:r>
              <a:rPr lang="ru-RU" sz="1600" dirty="0" err="1"/>
              <a:t>станів</a:t>
            </a:r>
            <a:r>
              <a:rPr lang="ru-RU" sz="1600" dirty="0"/>
              <a:t> </a:t>
            </a:r>
            <a:r>
              <a:rPr lang="ru-RU" sz="1600" dirty="0" err="1"/>
              <a:t>можуть</a:t>
            </a:r>
            <a:r>
              <a:rPr lang="ru-RU" sz="1600" dirty="0"/>
              <a:t> </a:t>
            </a:r>
            <a:r>
              <a:rPr lang="ru-RU" sz="1600" dirty="0" err="1"/>
              <a:t>вирішувати</a:t>
            </a:r>
            <a:r>
              <a:rPr lang="ru-RU" sz="1600" dirty="0"/>
              <a:t>, коли і яке </a:t>
            </a:r>
            <a:r>
              <a:rPr lang="ru-RU" sz="1600" dirty="0" err="1"/>
              <a:t>наступне</a:t>
            </a:r>
            <a:r>
              <a:rPr lang="ru-RU" sz="1600" dirty="0"/>
              <a:t> стан буде </a:t>
            </a:r>
            <a:r>
              <a:rPr lang="ru-RU" sz="1600" dirty="0" err="1"/>
              <a:t>вибрано</a:t>
            </a:r>
            <a:r>
              <a:rPr lang="ru-RU" sz="1600" dirty="0"/>
              <a:t>. </a:t>
            </a:r>
            <a:r>
              <a:rPr lang="ru-RU" sz="1600" dirty="0" err="1"/>
              <a:t>Щоб</a:t>
            </a:r>
            <a:r>
              <a:rPr lang="ru-RU" sz="1600" dirty="0"/>
              <a:t> </a:t>
            </a:r>
            <a:r>
              <a:rPr lang="ru-RU" sz="1600" dirty="0" err="1"/>
              <a:t>переключитися</a:t>
            </a:r>
            <a:r>
              <a:rPr lang="ru-RU" sz="1600" dirty="0"/>
              <a:t> </a:t>
            </a:r>
            <a:r>
              <a:rPr lang="ru-RU" sz="1600" dirty="0" err="1"/>
              <a:t>між</a:t>
            </a:r>
            <a:r>
              <a:rPr lang="ru-RU" sz="1600" dirty="0"/>
              <a:t>, </a:t>
            </a:r>
            <a:r>
              <a:rPr lang="ru-RU" sz="1600" dirty="0" err="1"/>
              <a:t>потрібно</a:t>
            </a:r>
            <a:r>
              <a:rPr lang="ru-RU" sz="1600" dirty="0"/>
              <a:t> подати </a:t>
            </a:r>
            <a:r>
              <a:rPr lang="ru-RU" sz="1600" dirty="0" err="1"/>
              <a:t>інший</a:t>
            </a:r>
            <a:r>
              <a:rPr lang="ru-RU" sz="1600" dirty="0"/>
              <a:t> </a:t>
            </a:r>
            <a:r>
              <a:rPr lang="ru-RU" sz="1600" dirty="0" err="1"/>
              <a:t>об'єкт</a:t>
            </a:r>
            <a:r>
              <a:rPr lang="ru-RU" sz="1600" dirty="0"/>
              <a:t>-стан в контекст</a:t>
            </a:r>
          </a:p>
        </p:txBody>
      </p:sp>
    </p:spTree>
    <p:extLst>
      <p:ext uri="{BB962C8B-B14F-4D97-AF65-F5344CB8AC3E}">
        <p14:creationId xmlns:p14="http://schemas.microsoft.com/office/powerpoint/2010/main" val="37179944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Стан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9700" y="988536"/>
            <a:ext cx="8902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У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прикладі</a:t>
            </a:r>
            <a:r>
              <a:rPr lang="ru-RU" dirty="0"/>
              <a:t> </a:t>
            </a:r>
            <a:r>
              <a:rPr lang="ru-RU" dirty="0" err="1"/>
              <a:t>патерн</a:t>
            </a:r>
            <a:r>
              <a:rPr lang="ru-RU" dirty="0"/>
              <a:t> Стан </a:t>
            </a:r>
            <a:r>
              <a:rPr lang="ru-RU" dirty="0" err="1"/>
              <a:t>змінює</a:t>
            </a:r>
            <a:r>
              <a:rPr lang="ru-RU" dirty="0"/>
              <a:t> </a:t>
            </a:r>
            <a:r>
              <a:rPr lang="ru-RU" dirty="0" err="1"/>
              <a:t>функціональність</a:t>
            </a:r>
            <a:r>
              <a:rPr lang="ru-RU" dirty="0"/>
              <a:t> одних і тих же </a:t>
            </a:r>
            <a:r>
              <a:rPr lang="ru-RU" dirty="0" err="1"/>
              <a:t>елементів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музичним</a:t>
            </a:r>
            <a:r>
              <a:rPr lang="ru-RU" dirty="0"/>
              <a:t> </a:t>
            </a:r>
            <a:r>
              <a:rPr lang="ru-RU" dirty="0" err="1"/>
              <a:t>програвачем</a:t>
            </a:r>
            <a:r>
              <a:rPr lang="ru-RU" dirty="0"/>
              <a:t>, в </a:t>
            </a:r>
            <a:r>
              <a:rPr lang="ru-RU" dirty="0" err="1"/>
              <a:t>залежності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того, в </a:t>
            </a:r>
            <a:r>
              <a:rPr lang="ru-RU" dirty="0" err="1"/>
              <a:t>якому</a:t>
            </a:r>
            <a:r>
              <a:rPr lang="ru-RU" dirty="0"/>
              <a:t> </a:t>
            </a:r>
            <a:r>
              <a:rPr lang="ru-RU" dirty="0" err="1"/>
              <a:t>стані</a:t>
            </a:r>
            <a:r>
              <a:rPr lang="ru-RU" dirty="0"/>
              <a:t> </a:t>
            </a:r>
            <a:r>
              <a:rPr lang="ru-RU" dirty="0" err="1"/>
              <a:t>знаходиться</a:t>
            </a:r>
            <a:r>
              <a:rPr lang="ru-RU" dirty="0"/>
              <a:t> зараз </a:t>
            </a:r>
            <a:r>
              <a:rPr lang="ru-RU" dirty="0" err="1"/>
              <a:t>програвач</a:t>
            </a:r>
            <a:r>
              <a:rPr lang="ru-RU" dirty="0"/>
              <a:t>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700" y="2019300"/>
            <a:ext cx="5619750" cy="342900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759450" y="2117636"/>
            <a:ext cx="33337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Об'єкт</a:t>
            </a:r>
            <a:r>
              <a:rPr lang="ru-RU" dirty="0"/>
              <a:t> </a:t>
            </a:r>
            <a:r>
              <a:rPr lang="ru-RU" dirty="0" err="1"/>
              <a:t>програвача</a:t>
            </a:r>
            <a:r>
              <a:rPr lang="ru-RU" dirty="0"/>
              <a:t>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-стан, до </a:t>
            </a:r>
            <a:r>
              <a:rPr lang="ru-RU" dirty="0" err="1"/>
              <a:t>якого</a:t>
            </a:r>
            <a:r>
              <a:rPr lang="ru-RU" dirty="0"/>
              <a:t> і </a:t>
            </a:r>
            <a:r>
              <a:rPr lang="ru-RU" dirty="0" err="1"/>
              <a:t>делегує</a:t>
            </a:r>
            <a:r>
              <a:rPr lang="ru-RU" dirty="0"/>
              <a:t> </a:t>
            </a:r>
            <a:r>
              <a:rPr lang="ru-RU" dirty="0" err="1"/>
              <a:t>основну</a:t>
            </a:r>
            <a:r>
              <a:rPr lang="ru-RU" dirty="0"/>
              <a:t> роботу. </a:t>
            </a:r>
            <a:r>
              <a:rPr lang="ru-RU" dirty="0" err="1"/>
              <a:t>Змінюючи</a:t>
            </a:r>
            <a:r>
              <a:rPr lang="ru-RU" dirty="0"/>
              <a:t> стану,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змінювати</a:t>
            </a:r>
            <a:r>
              <a:rPr lang="ru-RU" dirty="0"/>
              <a:t> те, як </a:t>
            </a:r>
            <a:r>
              <a:rPr lang="ru-RU" dirty="0" err="1"/>
              <a:t>ведуть</a:t>
            </a:r>
            <a:r>
              <a:rPr lang="ru-RU" dirty="0"/>
              <a:t> себе </a:t>
            </a:r>
            <a:r>
              <a:rPr lang="ru-RU" dirty="0" err="1"/>
              <a:t>елементи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програвача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69701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Стан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910511"/>
            <a:ext cx="4572000" cy="5909310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ru-RU" sz="1400" dirty="0"/>
              <a:t>// Общий интерфейс всех состояний.</a:t>
            </a:r>
          </a:p>
          <a:p>
            <a:r>
              <a:rPr lang="en-GB" sz="1400" dirty="0"/>
              <a:t>abstract class State is</a:t>
            </a:r>
          </a:p>
          <a:p>
            <a:r>
              <a:rPr lang="en-GB" sz="1400" dirty="0"/>
              <a:t>    protected field player: </a:t>
            </a:r>
            <a:r>
              <a:rPr lang="en-GB" sz="1400" dirty="0" err="1"/>
              <a:t>AudioPlayer</a:t>
            </a:r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    // </a:t>
            </a:r>
            <a:r>
              <a:rPr lang="ru-RU" sz="1400" dirty="0"/>
              <a:t>Контекст передаёт себя в конструктор состояния, чтобы</a:t>
            </a:r>
          </a:p>
          <a:p>
            <a:r>
              <a:rPr lang="ru-RU" sz="1400" dirty="0"/>
              <a:t>    // состояние могло обращаться к его данным и методам в</a:t>
            </a:r>
          </a:p>
          <a:p>
            <a:r>
              <a:rPr lang="ru-RU" sz="1400" dirty="0"/>
              <a:t>    // будущем, если потребуется.</a:t>
            </a:r>
          </a:p>
          <a:p>
            <a:r>
              <a:rPr lang="ru-RU" sz="1400" dirty="0"/>
              <a:t>    </a:t>
            </a:r>
            <a:r>
              <a:rPr lang="en-GB" sz="1400" dirty="0"/>
              <a:t>constructor State(player) is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this.player</a:t>
            </a:r>
            <a:r>
              <a:rPr lang="en-GB" sz="1400" dirty="0"/>
              <a:t> = player</a:t>
            </a:r>
          </a:p>
          <a:p>
            <a:endParaRPr lang="en-GB" sz="1400" dirty="0"/>
          </a:p>
          <a:p>
            <a:r>
              <a:rPr lang="en-GB" sz="1400" dirty="0"/>
              <a:t>    abstract method </a:t>
            </a:r>
            <a:r>
              <a:rPr lang="en-GB" sz="1400" dirty="0" err="1"/>
              <a:t>clickLock</a:t>
            </a:r>
            <a:r>
              <a:rPr lang="en-GB" sz="1400" dirty="0"/>
              <a:t>()</a:t>
            </a:r>
          </a:p>
          <a:p>
            <a:r>
              <a:rPr lang="en-GB" sz="1400" dirty="0"/>
              <a:t>    abstract method </a:t>
            </a:r>
            <a:r>
              <a:rPr lang="en-GB" sz="1400" dirty="0" err="1"/>
              <a:t>clickPlay</a:t>
            </a:r>
            <a:r>
              <a:rPr lang="en-GB" sz="1400" dirty="0"/>
              <a:t>()</a:t>
            </a:r>
          </a:p>
          <a:p>
            <a:r>
              <a:rPr lang="en-GB" sz="1400" dirty="0"/>
              <a:t>    abstract method </a:t>
            </a:r>
            <a:r>
              <a:rPr lang="en-GB" sz="1400" dirty="0" err="1"/>
              <a:t>clickNext</a:t>
            </a:r>
            <a:r>
              <a:rPr lang="en-GB" sz="1400" dirty="0"/>
              <a:t>()</a:t>
            </a:r>
          </a:p>
          <a:p>
            <a:r>
              <a:rPr lang="en-GB" sz="1400" dirty="0"/>
              <a:t>    abstract method </a:t>
            </a:r>
            <a:r>
              <a:rPr lang="en-GB" sz="1400" dirty="0" err="1"/>
              <a:t>clickPrevious</a:t>
            </a:r>
            <a:r>
              <a:rPr lang="en-GB" sz="1400" dirty="0"/>
              <a:t>()</a:t>
            </a:r>
          </a:p>
          <a:p>
            <a:endParaRPr lang="en-GB" sz="1400" dirty="0"/>
          </a:p>
          <a:p>
            <a:r>
              <a:rPr lang="en-GB" sz="1400" dirty="0"/>
              <a:t>// </a:t>
            </a:r>
            <a:r>
              <a:rPr lang="ru-RU" sz="1400" dirty="0"/>
              <a:t>Конкретные состояния реализуют методы абстрактного состояния</a:t>
            </a:r>
          </a:p>
          <a:p>
            <a:r>
              <a:rPr lang="ru-RU" sz="1400" dirty="0"/>
              <a:t>// по-своему.</a:t>
            </a:r>
          </a:p>
          <a:p>
            <a:r>
              <a:rPr lang="en-GB" sz="1400" dirty="0"/>
              <a:t>class </a:t>
            </a:r>
            <a:r>
              <a:rPr lang="en-GB" sz="1400" dirty="0" err="1"/>
              <a:t>LockedState</a:t>
            </a:r>
            <a:r>
              <a:rPr lang="en-GB" sz="1400" dirty="0"/>
              <a:t> extends State is</a:t>
            </a:r>
          </a:p>
          <a:p>
            <a:endParaRPr lang="en-GB" sz="1400" dirty="0"/>
          </a:p>
          <a:p>
            <a:r>
              <a:rPr lang="en-GB" sz="1400" dirty="0"/>
              <a:t>    // </a:t>
            </a:r>
            <a:r>
              <a:rPr lang="ru-RU" sz="1400" dirty="0"/>
              <a:t>При разблокировке </a:t>
            </a:r>
            <a:r>
              <a:rPr lang="ru-RU" sz="1400" dirty="0" err="1"/>
              <a:t>проигрователя</a:t>
            </a:r>
            <a:r>
              <a:rPr lang="ru-RU" sz="1400" dirty="0"/>
              <a:t> с заблокированными</a:t>
            </a:r>
          </a:p>
          <a:p>
            <a:r>
              <a:rPr lang="ru-RU" sz="1400" dirty="0"/>
              <a:t>    // клавишами он может принять одно из двух состояний</a:t>
            </a:r>
            <a:r>
              <a:rPr lang="ru-RU" sz="1400" dirty="0" smtClean="0"/>
              <a:t>.    </a:t>
            </a:r>
            <a:endParaRPr lang="ru-RU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97400" y="885686"/>
            <a:ext cx="4572000" cy="5909310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GB" sz="1400" dirty="0"/>
              <a:t>method </a:t>
            </a:r>
            <a:r>
              <a:rPr lang="en-GB" sz="1400" dirty="0" err="1"/>
              <a:t>clickLock</a:t>
            </a:r>
            <a:r>
              <a:rPr lang="en-GB" sz="1400" dirty="0"/>
              <a:t>() is</a:t>
            </a:r>
          </a:p>
          <a:p>
            <a:r>
              <a:rPr lang="en-GB" sz="1400" dirty="0"/>
              <a:t>        if (</a:t>
            </a:r>
            <a:r>
              <a:rPr lang="en-GB" sz="1400" dirty="0" err="1"/>
              <a:t>player.playing</a:t>
            </a:r>
            <a:r>
              <a:rPr lang="en-GB" sz="1400" dirty="0"/>
              <a:t>)</a:t>
            </a:r>
          </a:p>
          <a:p>
            <a:r>
              <a:rPr lang="en-GB" sz="1400" dirty="0"/>
              <a:t>            </a:t>
            </a:r>
            <a:r>
              <a:rPr lang="en-GB" sz="1400" dirty="0" err="1"/>
              <a:t>player.changeState</a:t>
            </a:r>
            <a:r>
              <a:rPr lang="en-GB" sz="1400" dirty="0"/>
              <a:t>(new </a:t>
            </a:r>
            <a:r>
              <a:rPr lang="en-GB" sz="1400" dirty="0" err="1"/>
              <a:t>PlayingState</a:t>
            </a:r>
            <a:r>
              <a:rPr lang="en-GB" sz="1400" dirty="0"/>
              <a:t>(player))</a:t>
            </a:r>
          </a:p>
          <a:p>
            <a:r>
              <a:rPr lang="en-GB" sz="1400" dirty="0"/>
              <a:t>        else</a:t>
            </a:r>
          </a:p>
          <a:p>
            <a:r>
              <a:rPr lang="en-GB" sz="1400" dirty="0"/>
              <a:t>            </a:t>
            </a:r>
            <a:r>
              <a:rPr lang="en-GB" sz="1400" dirty="0" err="1"/>
              <a:t>player.changeState</a:t>
            </a:r>
            <a:r>
              <a:rPr lang="en-GB" sz="1400" dirty="0"/>
              <a:t>(new </a:t>
            </a:r>
            <a:r>
              <a:rPr lang="en-GB" sz="1400" dirty="0" err="1"/>
              <a:t>ReadyState</a:t>
            </a:r>
            <a:r>
              <a:rPr lang="en-GB" sz="1400" dirty="0"/>
              <a:t>(player))</a:t>
            </a:r>
          </a:p>
          <a:p>
            <a:endParaRPr lang="en-GB" sz="1400" dirty="0"/>
          </a:p>
          <a:p>
            <a:r>
              <a:rPr lang="en-GB" sz="1400" dirty="0"/>
              <a:t>    method </a:t>
            </a:r>
            <a:r>
              <a:rPr lang="en-GB" sz="1400" dirty="0" err="1"/>
              <a:t>clickPlay</a:t>
            </a:r>
            <a:r>
              <a:rPr lang="en-GB" sz="1400" dirty="0"/>
              <a:t>() is</a:t>
            </a:r>
          </a:p>
          <a:p>
            <a:r>
              <a:rPr lang="en-GB" sz="1400" dirty="0"/>
              <a:t>        // </a:t>
            </a:r>
            <a:r>
              <a:rPr lang="ru-RU" sz="1400" dirty="0"/>
              <a:t>Ничего не делать.</a:t>
            </a:r>
          </a:p>
          <a:p>
            <a:endParaRPr lang="ru-RU" sz="1400" dirty="0"/>
          </a:p>
          <a:p>
            <a:r>
              <a:rPr lang="ru-RU" sz="1400" dirty="0"/>
              <a:t>    </a:t>
            </a:r>
            <a:r>
              <a:rPr lang="en-GB" sz="1400" dirty="0"/>
              <a:t>method </a:t>
            </a:r>
            <a:r>
              <a:rPr lang="en-GB" sz="1400" dirty="0" err="1"/>
              <a:t>clickNext</a:t>
            </a:r>
            <a:r>
              <a:rPr lang="en-GB" sz="1400" dirty="0"/>
              <a:t>() is</a:t>
            </a:r>
          </a:p>
          <a:p>
            <a:r>
              <a:rPr lang="en-GB" sz="1400" dirty="0"/>
              <a:t>        // </a:t>
            </a:r>
            <a:r>
              <a:rPr lang="ru-RU" sz="1400" dirty="0"/>
              <a:t>Ничего не делать.</a:t>
            </a:r>
          </a:p>
          <a:p>
            <a:endParaRPr lang="ru-RU" sz="1400" dirty="0"/>
          </a:p>
          <a:p>
            <a:r>
              <a:rPr lang="ru-RU" sz="1400" dirty="0"/>
              <a:t>    </a:t>
            </a:r>
            <a:r>
              <a:rPr lang="en-GB" sz="1400" dirty="0"/>
              <a:t>method </a:t>
            </a:r>
            <a:r>
              <a:rPr lang="en-GB" sz="1400" dirty="0" err="1"/>
              <a:t>clickPrevious</a:t>
            </a:r>
            <a:r>
              <a:rPr lang="en-GB" sz="1400" dirty="0"/>
              <a:t>() is</a:t>
            </a:r>
          </a:p>
          <a:p>
            <a:r>
              <a:rPr lang="en-GB" sz="1400" dirty="0"/>
              <a:t>        // </a:t>
            </a:r>
            <a:r>
              <a:rPr lang="ru-RU" sz="1400" dirty="0"/>
              <a:t>Ничего не делать.</a:t>
            </a:r>
          </a:p>
          <a:p>
            <a:endParaRPr lang="ru-RU" sz="1400" dirty="0"/>
          </a:p>
          <a:p>
            <a:r>
              <a:rPr lang="ru-RU" sz="1400" dirty="0" smtClean="0"/>
              <a:t>// </a:t>
            </a:r>
            <a:r>
              <a:rPr lang="ru-RU" sz="1400" dirty="0"/>
              <a:t>Конкретные состояния сами могут переводить контекст в другое</a:t>
            </a:r>
          </a:p>
          <a:p>
            <a:r>
              <a:rPr lang="ru-RU" sz="1400" dirty="0"/>
              <a:t>// состояние.</a:t>
            </a:r>
          </a:p>
          <a:p>
            <a:r>
              <a:rPr lang="en-GB" sz="1400" dirty="0"/>
              <a:t>class </a:t>
            </a:r>
            <a:r>
              <a:rPr lang="en-GB" sz="1400" dirty="0" err="1"/>
              <a:t>ReadyState</a:t>
            </a:r>
            <a:r>
              <a:rPr lang="en-GB" sz="1400" dirty="0"/>
              <a:t> extends State is</a:t>
            </a:r>
          </a:p>
          <a:p>
            <a:r>
              <a:rPr lang="en-GB" sz="1400" dirty="0"/>
              <a:t>    method </a:t>
            </a:r>
            <a:r>
              <a:rPr lang="en-GB" sz="1400" dirty="0" err="1"/>
              <a:t>clickLock</a:t>
            </a:r>
            <a:r>
              <a:rPr lang="en-GB" sz="1400" dirty="0"/>
              <a:t>() is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player.changeState</a:t>
            </a:r>
            <a:r>
              <a:rPr lang="en-GB" sz="1400" dirty="0"/>
              <a:t>(new </a:t>
            </a:r>
            <a:r>
              <a:rPr lang="en-GB" sz="1400" dirty="0" err="1"/>
              <a:t>LockedState</a:t>
            </a:r>
            <a:r>
              <a:rPr lang="en-GB" sz="1400" dirty="0"/>
              <a:t>(player))</a:t>
            </a:r>
          </a:p>
          <a:p>
            <a:endParaRPr lang="en-GB" sz="1400" dirty="0"/>
          </a:p>
          <a:p>
            <a:r>
              <a:rPr lang="en-GB" sz="1400" dirty="0"/>
              <a:t>    method </a:t>
            </a:r>
            <a:r>
              <a:rPr lang="en-GB" sz="1400" dirty="0" err="1"/>
              <a:t>clickPlay</a:t>
            </a:r>
            <a:r>
              <a:rPr lang="en-GB" sz="1400" dirty="0"/>
              <a:t>() is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player.startPlayback</a:t>
            </a:r>
            <a:r>
              <a:rPr lang="en-GB" sz="1400" dirty="0"/>
              <a:t>()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player.changeState</a:t>
            </a:r>
            <a:r>
              <a:rPr lang="en-GB" sz="1400" dirty="0"/>
              <a:t>(new </a:t>
            </a:r>
            <a:r>
              <a:rPr lang="en-GB" sz="1400" dirty="0" err="1"/>
              <a:t>PlayingState</a:t>
            </a:r>
            <a:r>
              <a:rPr lang="en-GB" sz="1400" dirty="0"/>
              <a:t>(player))</a:t>
            </a:r>
          </a:p>
          <a:p>
            <a:endParaRPr lang="uk-UA" sz="1400" dirty="0" smtClean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2807421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Стан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942479"/>
            <a:ext cx="3873500" cy="569386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/>
              <a:t> method </a:t>
            </a:r>
            <a:r>
              <a:rPr lang="en-GB" sz="1400" dirty="0" err="1"/>
              <a:t>clickNext</a:t>
            </a:r>
            <a:r>
              <a:rPr lang="en-GB" sz="1400" dirty="0"/>
              <a:t>() is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player.nextSong</a:t>
            </a:r>
            <a:r>
              <a:rPr lang="en-GB" sz="1400" dirty="0"/>
              <a:t>()</a:t>
            </a:r>
          </a:p>
          <a:p>
            <a:endParaRPr lang="en-GB" sz="1400" dirty="0"/>
          </a:p>
          <a:p>
            <a:r>
              <a:rPr lang="en-GB" sz="1400" dirty="0"/>
              <a:t>    method </a:t>
            </a:r>
            <a:r>
              <a:rPr lang="en-GB" sz="1400" dirty="0" err="1"/>
              <a:t>clickPrevious</a:t>
            </a:r>
            <a:r>
              <a:rPr lang="en-GB" sz="1400" dirty="0"/>
              <a:t>() is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player.previousSong</a:t>
            </a:r>
            <a:r>
              <a:rPr lang="en-GB" sz="1400" dirty="0"/>
              <a:t>()</a:t>
            </a:r>
          </a:p>
          <a:p>
            <a:endParaRPr lang="en-GB" sz="1400" dirty="0"/>
          </a:p>
          <a:p>
            <a:r>
              <a:rPr lang="en-GB" sz="1400" dirty="0" smtClean="0"/>
              <a:t>class </a:t>
            </a:r>
            <a:r>
              <a:rPr lang="en-GB" sz="1400" dirty="0" err="1"/>
              <a:t>PlayingState</a:t>
            </a:r>
            <a:r>
              <a:rPr lang="en-GB" sz="1400" dirty="0"/>
              <a:t> extends State is</a:t>
            </a:r>
          </a:p>
          <a:p>
            <a:r>
              <a:rPr lang="en-GB" sz="1400" dirty="0"/>
              <a:t>    method </a:t>
            </a:r>
            <a:r>
              <a:rPr lang="en-GB" sz="1400" dirty="0" err="1"/>
              <a:t>clickLock</a:t>
            </a:r>
            <a:r>
              <a:rPr lang="en-GB" sz="1400" dirty="0"/>
              <a:t>() is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player.changeState</a:t>
            </a:r>
            <a:r>
              <a:rPr lang="en-GB" sz="1400" dirty="0"/>
              <a:t>(new </a:t>
            </a:r>
            <a:r>
              <a:rPr lang="en-GB" sz="1400" dirty="0" err="1"/>
              <a:t>LockedState</a:t>
            </a:r>
            <a:r>
              <a:rPr lang="en-GB" sz="1400" dirty="0"/>
              <a:t>(player))</a:t>
            </a:r>
          </a:p>
          <a:p>
            <a:endParaRPr lang="en-GB" sz="1400" dirty="0"/>
          </a:p>
          <a:p>
            <a:r>
              <a:rPr lang="en-GB" sz="1400" dirty="0"/>
              <a:t>    method </a:t>
            </a:r>
            <a:r>
              <a:rPr lang="en-GB" sz="1400" dirty="0" err="1"/>
              <a:t>clickPlay</a:t>
            </a:r>
            <a:r>
              <a:rPr lang="en-GB" sz="1400" dirty="0"/>
              <a:t>() is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player.stopPlayback</a:t>
            </a:r>
            <a:r>
              <a:rPr lang="en-GB" sz="1400" dirty="0"/>
              <a:t>()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player.changeState</a:t>
            </a:r>
            <a:r>
              <a:rPr lang="en-GB" sz="1400" dirty="0"/>
              <a:t>(new </a:t>
            </a:r>
            <a:r>
              <a:rPr lang="en-GB" sz="1400" dirty="0" err="1"/>
              <a:t>ReadyState</a:t>
            </a:r>
            <a:r>
              <a:rPr lang="en-GB" sz="1400" dirty="0"/>
              <a:t>(player))</a:t>
            </a:r>
          </a:p>
          <a:p>
            <a:endParaRPr lang="en-GB" sz="1400" dirty="0"/>
          </a:p>
          <a:p>
            <a:r>
              <a:rPr lang="en-GB" sz="1400" dirty="0"/>
              <a:t>    method </a:t>
            </a:r>
            <a:r>
              <a:rPr lang="en-GB" sz="1400" dirty="0" err="1"/>
              <a:t>clickNext</a:t>
            </a:r>
            <a:r>
              <a:rPr lang="en-GB" sz="1400" dirty="0"/>
              <a:t>() is</a:t>
            </a:r>
          </a:p>
          <a:p>
            <a:r>
              <a:rPr lang="en-GB" sz="1400" dirty="0"/>
              <a:t>        if (</a:t>
            </a:r>
            <a:r>
              <a:rPr lang="en-GB" sz="1400" dirty="0" err="1"/>
              <a:t>event.doubleclick</a:t>
            </a:r>
            <a:r>
              <a:rPr lang="en-GB" sz="1400" dirty="0"/>
              <a:t>)</a:t>
            </a:r>
          </a:p>
          <a:p>
            <a:r>
              <a:rPr lang="en-GB" sz="1400" dirty="0"/>
              <a:t>            </a:t>
            </a:r>
            <a:r>
              <a:rPr lang="en-GB" sz="1400" dirty="0" err="1"/>
              <a:t>player.nextSong</a:t>
            </a:r>
            <a:r>
              <a:rPr lang="en-GB" sz="1400" dirty="0"/>
              <a:t>()</a:t>
            </a:r>
          </a:p>
          <a:p>
            <a:r>
              <a:rPr lang="en-GB" sz="1400" dirty="0"/>
              <a:t>        else</a:t>
            </a:r>
          </a:p>
          <a:p>
            <a:r>
              <a:rPr lang="en-GB" sz="1400" dirty="0"/>
              <a:t>            </a:t>
            </a:r>
            <a:r>
              <a:rPr lang="en-GB" sz="1400" dirty="0" err="1"/>
              <a:t>player.fastForward</a:t>
            </a:r>
            <a:r>
              <a:rPr lang="en-GB" sz="1400" dirty="0"/>
              <a:t>(5)</a:t>
            </a:r>
          </a:p>
          <a:p>
            <a:endParaRPr lang="en-GB" sz="1400" dirty="0"/>
          </a:p>
          <a:p>
            <a:r>
              <a:rPr lang="en-GB" sz="1400" dirty="0"/>
              <a:t>    method </a:t>
            </a:r>
            <a:r>
              <a:rPr lang="en-GB" sz="1400" dirty="0" err="1"/>
              <a:t>clickPrevious</a:t>
            </a:r>
            <a:r>
              <a:rPr lang="en-GB" sz="1400" dirty="0"/>
              <a:t>() is</a:t>
            </a:r>
          </a:p>
          <a:p>
            <a:r>
              <a:rPr lang="en-GB" sz="1400" dirty="0"/>
              <a:t>        if (</a:t>
            </a:r>
            <a:r>
              <a:rPr lang="en-GB" sz="1400" dirty="0" err="1"/>
              <a:t>event.doubleclick</a:t>
            </a:r>
            <a:r>
              <a:rPr lang="en-GB" sz="1400" dirty="0"/>
              <a:t>)</a:t>
            </a:r>
          </a:p>
          <a:p>
            <a:r>
              <a:rPr lang="en-GB" sz="1400" dirty="0"/>
              <a:t>            </a:t>
            </a:r>
            <a:r>
              <a:rPr lang="en-GB" sz="1400" dirty="0" err="1"/>
              <a:t>player.previous</a:t>
            </a:r>
            <a:r>
              <a:rPr lang="en-GB" sz="1400" dirty="0"/>
              <a:t>()</a:t>
            </a:r>
          </a:p>
          <a:p>
            <a:r>
              <a:rPr lang="en-GB" sz="1400" dirty="0"/>
              <a:t>        else</a:t>
            </a:r>
          </a:p>
          <a:p>
            <a:r>
              <a:rPr lang="en-GB" sz="1400" dirty="0"/>
              <a:t>            </a:t>
            </a:r>
            <a:r>
              <a:rPr lang="en-GB" sz="1400" dirty="0" err="1"/>
              <a:t>player.rewind</a:t>
            </a:r>
            <a:r>
              <a:rPr lang="en-GB" sz="1400" dirty="0"/>
              <a:t>(5)</a:t>
            </a:r>
          </a:p>
          <a:p>
            <a:endParaRPr lang="en-GB" sz="1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62400" y="942479"/>
            <a:ext cx="4572000" cy="549381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endParaRPr lang="en-GB" sz="1300" dirty="0"/>
          </a:p>
          <a:p>
            <a:r>
              <a:rPr lang="en-GB" sz="1300" dirty="0"/>
              <a:t>// </a:t>
            </a:r>
            <a:r>
              <a:rPr lang="ru-RU" sz="1300" dirty="0"/>
              <a:t>Проигрыватель выступает в роли контекста.</a:t>
            </a:r>
          </a:p>
          <a:p>
            <a:r>
              <a:rPr lang="en-GB" sz="1300" dirty="0"/>
              <a:t>class </a:t>
            </a:r>
            <a:r>
              <a:rPr lang="en-GB" sz="1300" dirty="0" err="1"/>
              <a:t>AudioPlayer</a:t>
            </a:r>
            <a:r>
              <a:rPr lang="en-GB" sz="1300" dirty="0"/>
              <a:t> is</a:t>
            </a:r>
          </a:p>
          <a:p>
            <a:r>
              <a:rPr lang="en-GB" sz="1300" dirty="0"/>
              <a:t>    field state: State</a:t>
            </a:r>
          </a:p>
          <a:p>
            <a:r>
              <a:rPr lang="en-GB" sz="1300" dirty="0"/>
              <a:t>    field UI, volume, playlist, </a:t>
            </a:r>
            <a:r>
              <a:rPr lang="en-GB" sz="1300" dirty="0" err="1"/>
              <a:t>currentSong</a:t>
            </a:r>
            <a:endParaRPr lang="en-GB" sz="1300" dirty="0"/>
          </a:p>
          <a:p>
            <a:endParaRPr lang="en-GB" sz="1300" dirty="0"/>
          </a:p>
          <a:p>
            <a:r>
              <a:rPr lang="en-GB" sz="1300" dirty="0"/>
              <a:t>    constructor </a:t>
            </a:r>
            <a:r>
              <a:rPr lang="en-GB" sz="1300" dirty="0" err="1"/>
              <a:t>AudioPlayer</a:t>
            </a:r>
            <a:r>
              <a:rPr lang="en-GB" sz="1300" dirty="0"/>
              <a:t>() is</a:t>
            </a:r>
          </a:p>
          <a:p>
            <a:r>
              <a:rPr lang="en-GB" sz="1300" dirty="0"/>
              <a:t>        </a:t>
            </a:r>
            <a:r>
              <a:rPr lang="en-GB" sz="1300" dirty="0" err="1"/>
              <a:t>this.state</a:t>
            </a:r>
            <a:r>
              <a:rPr lang="en-GB" sz="1300" dirty="0"/>
              <a:t> = new </a:t>
            </a:r>
            <a:r>
              <a:rPr lang="en-GB" sz="1300" dirty="0" err="1"/>
              <a:t>ReadyState</a:t>
            </a:r>
            <a:r>
              <a:rPr lang="en-GB" sz="1300" dirty="0"/>
              <a:t>(this)</a:t>
            </a:r>
          </a:p>
          <a:p>
            <a:endParaRPr lang="en-GB" sz="1300" dirty="0"/>
          </a:p>
          <a:p>
            <a:r>
              <a:rPr lang="en-GB" sz="1300" dirty="0"/>
              <a:t>        // </a:t>
            </a:r>
            <a:r>
              <a:rPr lang="ru-RU" sz="1300" dirty="0"/>
              <a:t>Контекст заставляет состояние реагировать на</a:t>
            </a:r>
          </a:p>
          <a:p>
            <a:r>
              <a:rPr lang="ru-RU" sz="1300" dirty="0"/>
              <a:t>        // пользовательский ввод вместо себя. Реакция может быть</a:t>
            </a:r>
          </a:p>
          <a:p>
            <a:r>
              <a:rPr lang="ru-RU" sz="1300" dirty="0"/>
              <a:t>        // разной, в зависимости от того, какое состояние сейчас</a:t>
            </a:r>
          </a:p>
          <a:p>
            <a:r>
              <a:rPr lang="ru-RU" sz="1300" dirty="0"/>
              <a:t>        // активно.</a:t>
            </a:r>
          </a:p>
          <a:p>
            <a:r>
              <a:rPr lang="ru-RU" sz="1300" dirty="0"/>
              <a:t>        </a:t>
            </a:r>
            <a:r>
              <a:rPr lang="en-GB" sz="1300" dirty="0"/>
              <a:t>UI = new </a:t>
            </a:r>
            <a:r>
              <a:rPr lang="en-GB" sz="1300" dirty="0" err="1"/>
              <a:t>UserInterface</a:t>
            </a:r>
            <a:r>
              <a:rPr lang="en-GB" sz="1300" dirty="0"/>
              <a:t>()</a:t>
            </a:r>
          </a:p>
          <a:p>
            <a:r>
              <a:rPr lang="en-GB" sz="1300" dirty="0"/>
              <a:t>        </a:t>
            </a:r>
            <a:r>
              <a:rPr lang="en-GB" sz="1300" dirty="0" err="1"/>
              <a:t>UI.lockButton.onClick</a:t>
            </a:r>
            <a:r>
              <a:rPr lang="en-GB" sz="1300" dirty="0"/>
              <a:t>(</a:t>
            </a:r>
            <a:r>
              <a:rPr lang="en-GB" sz="1300" dirty="0" err="1"/>
              <a:t>this.clickLock</a:t>
            </a:r>
            <a:r>
              <a:rPr lang="en-GB" sz="1300" dirty="0"/>
              <a:t>)</a:t>
            </a:r>
          </a:p>
          <a:p>
            <a:r>
              <a:rPr lang="en-GB" sz="1300" dirty="0"/>
              <a:t>        </a:t>
            </a:r>
            <a:r>
              <a:rPr lang="en-GB" sz="1300" dirty="0" err="1"/>
              <a:t>UI.playButton.onClick</a:t>
            </a:r>
            <a:r>
              <a:rPr lang="en-GB" sz="1300" dirty="0"/>
              <a:t>(</a:t>
            </a:r>
            <a:r>
              <a:rPr lang="en-GB" sz="1300" dirty="0" err="1"/>
              <a:t>this.clickPlay</a:t>
            </a:r>
            <a:r>
              <a:rPr lang="en-GB" sz="1300" dirty="0"/>
              <a:t>)</a:t>
            </a:r>
          </a:p>
          <a:p>
            <a:r>
              <a:rPr lang="en-GB" sz="1300" dirty="0"/>
              <a:t>        </a:t>
            </a:r>
            <a:r>
              <a:rPr lang="en-GB" sz="1300" dirty="0" err="1"/>
              <a:t>UI.nextButton.onClick</a:t>
            </a:r>
            <a:r>
              <a:rPr lang="en-GB" sz="1300" dirty="0"/>
              <a:t>(</a:t>
            </a:r>
            <a:r>
              <a:rPr lang="en-GB" sz="1300" dirty="0" err="1"/>
              <a:t>this.clickNext</a:t>
            </a:r>
            <a:r>
              <a:rPr lang="en-GB" sz="1300" dirty="0"/>
              <a:t>)</a:t>
            </a:r>
          </a:p>
          <a:p>
            <a:r>
              <a:rPr lang="en-GB" sz="1300" dirty="0"/>
              <a:t>        </a:t>
            </a:r>
            <a:r>
              <a:rPr lang="en-GB" sz="1300" dirty="0" err="1"/>
              <a:t>UI.prevButton.onClick</a:t>
            </a:r>
            <a:r>
              <a:rPr lang="en-GB" sz="1300" dirty="0"/>
              <a:t>(</a:t>
            </a:r>
            <a:r>
              <a:rPr lang="en-GB" sz="1300" dirty="0" err="1"/>
              <a:t>this.clickPrevious</a:t>
            </a:r>
            <a:r>
              <a:rPr lang="en-GB" sz="1300" dirty="0"/>
              <a:t>)</a:t>
            </a:r>
          </a:p>
          <a:p>
            <a:endParaRPr lang="en-GB" sz="1300" dirty="0"/>
          </a:p>
          <a:p>
            <a:r>
              <a:rPr lang="en-GB" sz="1300" dirty="0"/>
              <a:t>    // </a:t>
            </a:r>
            <a:r>
              <a:rPr lang="ru-RU" sz="1300" dirty="0"/>
              <a:t>Другие объекты тоже должны иметь возможность заменять</a:t>
            </a:r>
          </a:p>
          <a:p>
            <a:r>
              <a:rPr lang="ru-RU" sz="1300" dirty="0"/>
              <a:t>    // состояние проигрывателя.</a:t>
            </a:r>
          </a:p>
          <a:p>
            <a:r>
              <a:rPr lang="ru-RU" sz="1300" dirty="0"/>
              <a:t>    </a:t>
            </a:r>
            <a:r>
              <a:rPr lang="en-GB" sz="1300" dirty="0"/>
              <a:t>method </a:t>
            </a:r>
            <a:r>
              <a:rPr lang="en-GB" sz="1300" dirty="0" err="1"/>
              <a:t>changeState</a:t>
            </a:r>
            <a:r>
              <a:rPr lang="en-GB" sz="1300" dirty="0"/>
              <a:t>(state: State) is</a:t>
            </a:r>
          </a:p>
          <a:p>
            <a:r>
              <a:rPr lang="en-GB" sz="1300" dirty="0"/>
              <a:t>        </a:t>
            </a:r>
            <a:r>
              <a:rPr lang="en-GB" sz="1300" dirty="0" err="1"/>
              <a:t>this.state</a:t>
            </a:r>
            <a:r>
              <a:rPr lang="en-GB" sz="1300" dirty="0"/>
              <a:t> = state</a:t>
            </a:r>
          </a:p>
          <a:p>
            <a:endParaRPr lang="en-GB" sz="1300" dirty="0"/>
          </a:p>
          <a:p>
            <a:r>
              <a:rPr lang="en-GB" sz="1300" dirty="0"/>
              <a:t>    </a:t>
            </a:r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22783179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Стан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82800" y="974447"/>
            <a:ext cx="4572000" cy="547842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ru-RU" sz="1400" dirty="0"/>
              <a:t>// Методы </a:t>
            </a:r>
            <a:r>
              <a:rPr lang="en-GB" sz="1400" dirty="0"/>
              <a:t>UI </a:t>
            </a:r>
            <a:r>
              <a:rPr lang="ru-RU" sz="1400" dirty="0"/>
              <a:t>будут делегировать работу активному состоянию.</a:t>
            </a:r>
          </a:p>
          <a:p>
            <a:r>
              <a:rPr lang="ru-RU" sz="1400" dirty="0"/>
              <a:t>    </a:t>
            </a:r>
            <a:r>
              <a:rPr lang="en-GB" sz="1400" dirty="0"/>
              <a:t>method </a:t>
            </a:r>
            <a:r>
              <a:rPr lang="en-GB" sz="1400" dirty="0" err="1"/>
              <a:t>clickLock</a:t>
            </a:r>
            <a:r>
              <a:rPr lang="en-GB" sz="1400" dirty="0"/>
              <a:t>() is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state.clickLock</a:t>
            </a:r>
            <a:r>
              <a:rPr lang="en-GB" sz="1400" dirty="0"/>
              <a:t>()</a:t>
            </a:r>
          </a:p>
          <a:p>
            <a:r>
              <a:rPr lang="en-GB" sz="1400" dirty="0"/>
              <a:t>    method </a:t>
            </a:r>
            <a:r>
              <a:rPr lang="en-GB" sz="1400" dirty="0" err="1"/>
              <a:t>clickPlay</a:t>
            </a:r>
            <a:r>
              <a:rPr lang="en-GB" sz="1400" dirty="0"/>
              <a:t>() is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state.clickPlay</a:t>
            </a:r>
            <a:r>
              <a:rPr lang="en-GB" sz="1400" dirty="0"/>
              <a:t>()</a:t>
            </a:r>
          </a:p>
          <a:p>
            <a:r>
              <a:rPr lang="en-GB" sz="1400" dirty="0"/>
              <a:t>    method </a:t>
            </a:r>
            <a:r>
              <a:rPr lang="en-GB" sz="1400" dirty="0" err="1"/>
              <a:t>clickNext</a:t>
            </a:r>
            <a:r>
              <a:rPr lang="en-GB" sz="1400" dirty="0"/>
              <a:t>() is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state.clickNext</a:t>
            </a:r>
            <a:r>
              <a:rPr lang="en-GB" sz="1400" dirty="0"/>
              <a:t>()</a:t>
            </a:r>
          </a:p>
          <a:p>
            <a:r>
              <a:rPr lang="en-GB" sz="1400" dirty="0"/>
              <a:t>    method </a:t>
            </a:r>
            <a:r>
              <a:rPr lang="en-GB" sz="1400" dirty="0" err="1"/>
              <a:t>clickPrevious</a:t>
            </a:r>
            <a:r>
              <a:rPr lang="en-GB" sz="1400" dirty="0"/>
              <a:t>() is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state.clickPrevious</a:t>
            </a:r>
            <a:r>
              <a:rPr lang="en-GB" sz="1400" dirty="0"/>
              <a:t>()</a:t>
            </a:r>
          </a:p>
          <a:p>
            <a:endParaRPr lang="en-GB" sz="1400" dirty="0"/>
          </a:p>
          <a:p>
            <a:r>
              <a:rPr lang="en-GB" sz="1400" dirty="0"/>
              <a:t>    // </a:t>
            </a:r>
            <a:r>
              <a:rPr lang="ru-RU" sz="1400" dirty="0"/>
              <a:t>Сервисные методы контекста, вызываемые состояниями.</a:t>
            </a:r>
          </a:p>
          <a:p>
            <a:r>
              <a:rPr lang="ru-RU" sz="1400" dirty="0"/>
              <a:t>    </a:t>
            </a:r>
            <a:r>
              <a:rPr lang="en-GB" sz="1400" dirty="0"/>
              <a:t>method </a:t>
            </a:r>
            <a:r>
              <a:rPr lang="en-GB" sz="1400" dirty="0" err="1"/>
              <a:t>startPlayback</a:t>
            </a:r>
            <a:r>
              <a:rPr lang="en-GB" sz="1400" dirty="0"/>
              <a:t>() is</a:t>
            </a:r>
          </a:p>
          <a:p>
            <a:r>
              <a:rPr lang="en-GB" sz="1400" dirty="0"/>
              <a:t>        // ...</a:t>
            </a:r>
          </a:p>
          <a:p>
            <a:r>
              <a:rPr lang="en-GB" sz="1400" dirty="0"/>
              <a:t>    method </a:t>
            </a:r>
            <a:r>
              <a:rPr lang="en-GB" sz="1400" dirty="0" err="1"/>
              <a:t>stopPlayback</a:t>
            </a:r>
            <a:r>
              <a:rPr lang="en-GB" sz="1400" dirty="0"/>
              <a:t>() is</a:t>
            </a:r>
          </a:p>
          <a:p>
            <a:r>
              <a:rPr lang="en-GB" sz="1400" dirty="0"/>
              <a:t>        // ...</a:t>
            </a:r>
          </a:p>
          <a:p>
            <a:r>
              <a:rPr lang="en-GB" sz="1400" dirty="0"/>
              <a:t>    method </a:t>
            </a:r>
            <a:r>
              <a:rPr lang="en-GB" sz="1400" dirty="0" err="1"/>
              <a:t>nextSong</a:t>
            </a:r>
            <a:r>
              <a:rPr lang="en-GB" sz="1400" dirty="0"/>
              <a:t>() is</a:t>
            </a:r>
          </a:p>
          <a:p>
            <a:r>
              <a:rPr lang="en-GB" sz="1400" dirty="0"/>
              <a:t>        // ...</a:t>
            </a:r>
          </a:p>
          <a:p>
            <a:r>
              <a:rPr lang="en-GB" sz="1400" dirty="0"/>
              <a:t>    method </a:t>
            </a:r>
            <a:r>
              <a:rPr lang="en-GB" sz="1400" dirty="0" err="1"/>
              <a:t>previousSong</a:t>
            </a:r>
            <a:r>
              <a:rPr lang="en-GB" sz="1400" dirty="0"/>
              <a:t>() is</a:t>
            </a:r>
          </a:p>
          <a:p>
            <a:r>
              <a:rPr lang="en-GB" sz="1400" dirty="0"/>
              <a:t>        // ...</a:t>
            </a:r>
          </a:p>
          <a:p>
            <a:r>
              <a:rPr lang="en-GB" sz="1400" dirty="0"/>
              <a:t>    method </a:t>
            </a:r>
            <a:r>
              <a:rPr lang="en-GB" sz="1400" dirty="0" err="1"/>
              <a:t>fastForward</a:t>
            </a:r>
            <a:r>
              <a:rPr lang="en-GB" sz="1400" dirty="0"/>
              <a:t>(time) is</a:t>
            </a:r>
          </a:p>
          <a:p>
            <a:r>
              <a:rPr lang="en-GB" sz="1400" dirty="0"/>
              <a:t>        // ...</a:t>
            </a:r>
          </a:p>
          <a:p>
            <a:r>
              <a:rPr lang="en-GB" sz="1400" dirty="0"/>
              <a:t>    method rewind(time) is</a:t>
            </a:r>
          </a:p>
          <a:p>
            <a:r>
              <a:rPr lang="en-GB" sz="1400" dirty="0"/>
              <a:t>        // ...</a:t>
            </a:r>
          </a:p>
        </p:txBody>
      </p:sp>
    </p:spTree>
    <p:extLst>
      <p:ext uri="{BB962C8B-B14F-4D97-AF65-F5344CB8AC3E}">
        <p14:creationId xmlns:p14="http://schemas.microsoft.com/office/powerpoint/2010/main" val="37184731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4300" y="998647"/>
            <a:ext cx="90297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1.Коли </a:t>
            </a:r>
            <a:r>
              <a:rPr lang="ru-RU" b="1" dirty="0"/>
              <a:t>у вас є </a:t>
            </a:r>
            <a:r>
              <a:rPr lang="ru-RU" b="1" dirty="0" err="1"/>
              <a:t>об'єкт</a:t>
            </a:r>
            <a:r>
              <a:rPr lang="ru-RU" b="1" dirty="0"/>
              <a:t>, </a:t>
            </a:r>
            <a:r>
              <a:rPr lang="ru-RU" b="1" dirty="0" err="1"/>
              <a:t>поведінка</a:t>
            </a:r>
            <a:r>
              <a:rPr lang="ru-RU" b="1" dirty="0"/>
              <a:t> </a:t>
            </a:r>
            <a:r>
              <a:rPr lang="ru-RU" b="1" dirty="0" err="1"/>
              <a:t>якого</a:t>
            </a:r>
            <a:r>
              <a:rPr lang="ru-RU" b="1" dirty="0"/>
              <a:t> кардинально </a:t>
            </a:r>
            <a:r>
              <a:rPr lang="ru-RU" b="1" dirty="0" err="1"/>
              <a:t>змінюється</a:t>
            </a:r>
            <a:r>
              <a:rPr lang="ru-RU" b="1" dirty="0"/>
              <a:t> в </a:t>
            </a:r>
            <a:r>
              <a:rPr lang="ru-RU" b="1" dirty="0" err="1"/>
              <a:t>залежності</a:t>
            </a:r>
            <a:r>
              <a:rPr lang="ru-RU" b="1" dirty="0"/>
              <a:t> </a:t>
            </a:r>
            <a:r>
              <a:rPr lang="ru-RU" b="1" dirty="0" err="1"/>
              <a:t>від</a:t>
            </a:r>
            <a:r>
              <a:rPr lang="ru-RU" b="1" dirty="0"/>
              <a:t> </a:t>
            </a:r>
            <a:r>
              <a:rPr lang="ru-RU" b="1" dirty="0" err="1"/>
              <a:t>внутрішнього</a:t>
            </a:r>
            <a:r>
              <a:rPr lang="ru-RU" b="1" dirty="0"/>
              <a:t> стану, </a:t>
            </a:r>
            <a:r>
              <a:rPr lang="ru-RU" b="1" dirty="0" err="1"/>
              <a:t>причому</a:t>
            </a:r>
            <a:r>
              <a:rPr lang="ru-RU" b="1" dirty="0"/>
              <a:t> </a:t>
            </a:r>
            <a:r>
              <a:rPr lang="ru-RU" b="1" dirty="0" err="1"/>
              <a:t>типів</a:t>
            </a:r>
            <a:r>
              <a:rPr lang="ru-RU" b="1" dirty="0"/>
              <a:t> </a:t>
            </a:r>
            <a:r>
              <a:rPr lang="ru-RU" b="1" dirty="0" err="1"/>
              <a:t>станів</a:t>
            </a:r>
            <a:r>
              <a:rPr lang="ru-RU" b="1" dirty="0"/>
              <a:t> </a:t>
            </a:r>
            <a:r>
              <a:rPr lang="ru-RU" b="1" dirty="0" err="1"/>
              <a:t>багато</a:t>
            </a:r>
            <a:r>
              <a:rPr lang="ru-RU" b="1" dirty="0"/>
              <a:t>, і </a:t>
            </a:r>
            <a:r>
              <a:rPr lang="ru-RU" b="1" dirty="0" err="1"/>
              <a:t>їх</a:t>
            </a:r>
            <a:r>
              <a:rPr lang="ru-RU" b="1" dirty="0"/>
              <a:t> код часто </a:t>
            </a:r>
            <a:r>
              <a:rPr lang="ru-RU" b="1" dirty="0" err="1"/>
              <a:t>змінюється</a:t>
            </a:r>
            <a:r>
              <a:rPr lang="ru-RU" b="1" dirty="0"/>
              <a:t>.</a:t>
            </a:r>
          </a:p>
          <a:p>
            <a:r>
              <a:rPr lang="ru-RU" b="1" dirty="0"/>
              <a:t> </a:t>
            </a:r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dirty="0" err="1"/>
              <a:t>пропонує</a:t>
            </a:r>
            <a:r>
              <a:rPr lang="ru-RU" dirty="0"/>
              <a:t> </a:t>
            </a:r>
            <a:r>
              <a:rPr lang="ru-RU" dirty="0" err="1"/>
              <a:t>виділити</a:t>
            </a:r>
            <a:r>
              <a:rPr lang="ru-RU" dirty="0"/>
              <a:t> в </a:t>
            </a:r>
            <a:r>
              <a:rPr lang="ru-RU" dirty="0" err="1"/>
              <a:t>власні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 все поля і </a:t>
            </a:r>
            <a:r>
              <a:rPr lang="ru-RU" dirty="0" err="1"/>
              <a:t>методи</a:t>
            </a:r>
            <a:r>
              <a:rPr lang="ru-RU" dirty="0"/>
              <a:t>, </a:t>
            </a:r>
            <a:r>
              <a:rPr lang="ru-RU" dirty="0" err="1"/>
              <a:t>пов'язані</a:t>
            </a:r>
            <a:r>
              <a:rPr lang="ru-RU" dirty="0"/>
              <a:t> з </a:t>
            </a:r>
            <a:r>
              <a:rPr lang="ru-RU" dirty="0" err="1"/>
              <a:t>певними</a:t>
            </a:r>
            <a:r>
              <a:rPr lang="ru-RU" dirty="0"/>
              <a:t> станами. </a:t>
            </a:r>
            <a:r>
              <a:rPr lang="ru-RU" dirty="0" err="1"/>
              <a:t>Початковий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 буде </a:t>
            </a:r>
            <a:r>
              <a:rPr lang="ru-RU" dirty="0" err="1"/>
              <a:t>постійно</a:t>
            </a:r>
            <a:r>
              <a:rPr lang="ru-RU" dirty="0"/>
              <a:t> </a:t>
            </a:r>
            <a:r>
              <a:rPr lang="ru-RU" dirty="0" err="1"/>
              <a:t>посилатися</a:t>
            </a:r>
            <a:r>
              <a:rPr lang="ru-RU" dirty="0"/>
              <a:t> на один з </a:t>
            </a:r>
            <a:r>
              <a:rPr lang="ru-RU" dirty="0" err="1"/>
              <a:t>об'єктів-станів</a:t>
            </a:r>
            <a:r>
              <a:rPr lang="ru-RU" dirty="0"/>
              <a:t>, </a:t>
            </a:r>
            <a:r>
              <a:rPr lang="ru-RU" dirty="0" err="1"/>
              <a:t>делегуючи</a:t>
            </a:r>
            <a:r>
              <a:rPr lang="ru-RU" dirty="0"/>
              <a:t> </a:t>
            </a:r>
            <a:r>
              <a:rPr lang="ru-RU" dirty="0" err="1"/>
              <a:t>йому</a:t>
            </a:r>
            <a:r>
              <a:rPr lang="ru-RU" dirty="0"/>
              <a:t> </a:t>
            </a:r>
            <a:r>
              <a:rPr lang="ru-RU" dirty="0" err="1"/>
              <a:t>частину</a:t>
            </a:r>
            <a:r>
              <a:rPr lang="ru-RU" dirty="0"/>
              <a:t> </a:t>
            </a:r>
            <a:r>
              <a:rPr lang="ru-RU" dirty="0" err="1"/>
              <a:t>своєї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. Для </a:t>
            </a:r>
            <a:r>
              <a:rPr lang="ru-RU" dirty="0" err="1"/>
              <a:t>зміни</a:t>
            </a:r>
            <a:r>
              <a:rPr lang="ru-RU" dirty="0"/>
              <a:t> стану в контекст </a:t>
            </a:r>
            <a:r>
              <a:rPr lang="ru-RU" dirty="0" err="1"/>
              <a:t>досить</a:t>
            </a:r>
            <a:r>
              <a:rPr lang="ru-RU" dirty="0"/>
              <a:t> буде </a:t>
            </a:r>
            <a:r>
              <a:rPr lang="ru-RU" dirty="0" err="1"/>
              <a:t>підставити</a:t>
            </a:r>
            <a:r>
              <a:rPr lang="ru-RU" dirty="0"/>
              <a:t> </a:t>
            </a:r>
            <a:r>
              <a:rPr lang="ru-RU" dirty="0" err="1"/>
              <a:t>інший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-стан.</a:t>
            </a:r>
          </a:p>
          <a:p>
            <a:endParaRPr lang="ru-RU" b="1" dirty="0"/>
          </a:p>
          <a:p>
            <a:r>
              <a:rPr lang="ru-RU" b="1" dirty="0" smtClean="0"/>
              <a:t>2.</a:t>
            </a:r>
            <a:r>
              <a:rPr lang="ru-RU" b="1" dirty="0"/>
              <a:t> Коли код </a:t>
            </a:r>
            <a:r>
              <a:rPr lang="ru-RU" b="1" dirty="0" err="1"/>
              <a:t>класу</a:t>
            </a:r>
            <a:r>
              <a:rPr lang="ru-RU" b="1" dirty="0"/>
              <a:t> </a:t>
            </a:r>
            <a:r>
              <a:rPr lang="ru-RU" b="1" dirty="0" err="1"/>
              <a:t>містить</a:t>
            </a:r>
            <a:r>
              <a:rPr lang="ru-RU" b="1" dirty="0"/>
              <a:t> </a:t>
            </a:r>
            <a:r>
              <a:rPr lang="ru-RU" b="1" dirty="0" err="1"/>
              <a:t>безліч</a:t>
            </a:r>
            <a:r>
              <a:rPr lang="ru-RU" b="1" dirty="0"/>
              <a:t> великих, схожих один на одного, </a:t>
            </a:r>
            <a:r>
              <a:rPr lang="ru-RU" b="1" dirty="0" err="1"/>
              <a:t>умовних</a:t>
            </a:r>
            <a:r>
              <a:rPr lang="ru-RU" b="1" dirty="0"/>
              <a:t> </a:t>
            </a:r>
            <a:r>
              <a:rPr lang="ru-RU" b="1" dirty="0" err="1"/>
              <a:t>операторів</a:t>
            </a:r>
            <a:r>
              <a:rPr lang="ru-RU" b="1" dirty="0"/>
              <a:t>, </a:t>
            </a:r>
            <a:r>
              <a:rPr lang="ru-RU" b="1" dirty="0" err="1"/>
              <a:t>які</a:t>
            </a:r>
            <a:r>
              <a:rPr lang="ru-RU" b="1" dirty="0"/>
              <a:t> </a:t>
            </a:r>
            <a:r>
              <a:rPr lang="ru-RU" b="1" dirty="0" err="1"/>
              <a:t>вибирають</a:t>
            </a:r>
            <a:r>
              <a:rPr lang="ru-RU" b="1" dirty="0"/>
              <a:t> </a:t>
            </a:r>
            <a:r>
              <a:rPr lang="ru-RU" b="1" dirty="0" err="1"/>
              <a:t>поведінки</a:t>
            </a:r>
            <a:r>
              <a:rPr lang="ru-RU" b="1" dirty="0"/>
              <a:t> в </a:t>
            </a:r>
            <a:r>
              <a:rPr lang="ru-RU" b="1" dirty="0" err="1"/>
              <a:t>залежності</a:t>
            </a:r>
            <a:r>
              <a:rPr lang="ru-RU" b="1" dirty="0"/>
              <a:t> </a:t>
            </a:r>
            <a:r>
              <a:rPr lang="ru-RU" b="1" dirty="0" err="1"/>
              <a:t>від</a:t>
            </a:r>
            <a:r>
              <a:rPr lang="ru-RU" b="1" dirty="0"/>
              <a:t> </a:t>
            </a:r>
            <a:r>
              <a:rPr lang="ru-RU" b="1" dirty="0" err="1"/>
              <a:t>поточних</a:t>
            </a:r>
            <a:r>
              <a:rPr lang="ru-RU" b="1" dirty="0"/>
              <a:t> </a:t>
            </a:r>
            <a:r>
              <a:rPr lang="ru-RU" b="1" dirty="0" err="1"/>
              <a:t>значень</a:t>
            </a:r>
            <a:r>
              <a:rPr lang="ru-RU" b="1" dirty="0"/>
              <a:t> </a:t>
            </a:r>
            <a:r>
              <a:rPr lang="ru-RU" b="1" dirty="0" err="1"/>
              <a:t>полів</a:t>
            </a:r>
            <a:r>
              <a:rPr lang="ru-RU" b="1" dirty="0"/>
              <a:t> </a:t>
            </a:r>
            <a:r>
              <a:rPr lang="ru-RU" b="1" dirty="0" err="1"/>
              <a:t>класу</a:t>
            </a:r>
            <a:r>
              <a:rPr lang="ru-RU" b="1" dirty="0"/>
              <a:t>.</a:t>
            </a:r>
          </a:p>
          <a:p>
            <a:r>
              <a:rPr lang="ru-RU" b="1" dirty="0"/>
              <a:t> </a:t>
            </a:r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dirty="0" err="1"/>
              <a:t>пропонує</a:t>
            </a:r>
            <a:r>
              <a:rPr lang="ru-RU" dirty="0"/>
              <a:t> </a:t>
            </a:r>
            <a:r>
              <a:rPr lang="ru-RU" dirty="0" err="1"/>
              <a:t>перемістити</a:t>
            </a:r>
            <a:r>
              <a:rPr lang="ru-RU" dirty="0"/>
              <a:t> </a:t>
            </a:r>
            <a:r>
              <a:rPr lang="ru-RU" dirty="0" err="1"/>
              <a:t>кожну</a:t>
            </a:r>
            <a:r>
              <a:rPr lang="ru-RU" dirty="0"/>
              <a:t> </a:t>
            </a:r>
            <a:r>
              <a:rPr lang="ru-RU" dirty="0" err="1"/>
              <a:t>гілку</a:t>
            </a:r>
            <a:r>
              <a:rPr lang="ru-RU" dirty="0"/>
              <a:t> такого </a:t>
            </a:r>
            <a:r>
              <a:rPr lang="ru-RU" dirty="0" err="1"/>
              <a:t>умовного</a:t>
            </a:r>
            <a:r>
              <a:rPr lang="ru-RU" dirty="0"/>
              <a:t> оператора в </a:t>
            </a:r>
            <a:r>
              <a:rPr lang="ru-RU" dirty="0" err="1"/>
              <a:t>власний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. Тут же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поселити</a:t>
            </a:r>
            <a:r>
              <a:rPr lang="ru-RU" dirty="0"/>
              <a:t> і все поля, </a:t>
            </a:r>
            <a:r>
              <a:rPr lang="ru-RU" dirty="0" err="1"/>
              <a:t>пов'язані</a:t>
            </a:r>
            <a:r>
              <a:rPr lang="ru-RU" dirty="0"/>
              <a:t> з </a:t>
            </a:r>
            <a:r>
              <a:rPr lang="ru-RU" dirty="0" err="1"/>
              <a:t>даними</a:t>
            </a:r>
            <a:r>
              <a:rPr lang="ru-RU" dirty="0"/>
              <a:t> станом.</a:t>
            </a:r>
          </a:p>
          <a:p>
            <a:endParaRPr lang="ru-RU" b="1" dirty="0"/>
          </a:p>
          <a:p>
            <a:r>
              <a:rPr lang="ru-RU" b="1" dirty="0"/>
              <a:t> </a:t>
            </a:r>
            <a:r>
              <a:rPr lang="ru-RU" b="1" dirty="0" smtClean="0"/>
              <a:t>3. Коли </a:t>
            </a:r>
            <a:r>
              <a:rPr lang="ru-RU" b="1" dirty="0" err="1"/>
              <a:t>ви</a:t>
            </a:r>
            <a:r>
              <a:rPr lang="ru-RU" b="1" dirty="0"/>
              <a:t> </a:t>
            </a:r>
            <a:r>
              <a:rPr lang="ru-RU" b="1" dirty="0" err="1"/>
              <a:t>свідомо</a:t>
            </a:r>
            <a:r>
              <a:rPr lang="ru-RU" b="1" dirty="0"/>
              <a:t> </a:t>
            </a:r>
            <a:r>
              <a:rPr lang="ru-RU" b="1" dirty="0" err="1"/>
              <a:t>використовуєте</a:t>
            </a:r>
            <a:r>
              <a:rPr lang="ru-RU" b="1" dirty="0"/>
              <a:t> </a:t>
            </a:r>
            <a:r>
              <a:rPr lang="ru-RU" b="1" dirty="0" err="1"/>
              <a:t>табличну</a:t>
            </a:r>
            <a:r>
              <a:rPr lang="ru-RU" b="1" dirty="0"/>
              <a:t> машину </a:t>
            </a:r>
            <a:r>
              <a:rPr lang="ru-RU" b="1" dirty="0" err="1"/>
              <a:t>станів</a:t>
            </a:r>
            <a:r>
              <a:rPr lang="ru-RU" b="1" dirty="0"/>
              <a:t>, </a:t>
            </a:r>
            <a:r>
              <a:rPr lang="ru-RU" b="1" dirty="0" err="1"/>
              <a:t>побудовану</a:t>
            </a:r>
            <a:r>
              <a:rPr lang="ru-RU" b="1" dirty="0"/>
              <a:t> на </a:t>
            </a:r>
            <a:r>
              <a:rPr lang="ru-RU" b="1" dirty="0" err="1"/>
              <a:t>умовних</a:t>
            </a:r>
            <a:r>
              <a:rPr lang="ru-RU" b="1" dirty="0"/>
              <a:t> операторах, але </a:t>
            </a:r>
            <a:r>
              <a:rPr lang="ru-RU" b="1" dirty="0" err="1"/>
              <a:t>змушені</a:t>
            </a:r>
            <a:r>
              <a:rPr lang="ru-RU" b="1" dirty="0"/>
              <a:t> </a:t>
            </a:r>
            <a:r>
              <a:rPr lang="ru-RU" b="1" dirty="0" err="1"/>
              <a:t>миритися</a:t>
            </a:r>
            <a:r>
              <a:rPr lang="ru-RU" b="1" dirty="0"/>
              <a:t> з </a:t>
            </a:r>
            <a:r>
              <a:rPr lang="ru-RU" b="1" dirty="0" err="1"/>
              <a:t>дублюванням</a:t>
            </a:r>
            <a:r>
              <a:rPr lang="ru-RU" b="1" dirty="0"/>
              <a:t> коду для схожих </a:t>
            </a:r>
            <a:r>
              <a:rPr lang="ru-RU" b="1" dirty="0" err="1"/>
              <a:t>станів</a:t>
            </a:r>
            <a:r>
              <a:rPr lang="ru-RU" b="1" dirty="0"/>
              <a:t> і </a:t>
            </a:r>
            <a:r>
              <a:rPr lang="ru-RU" b="1" dirty="0" err="1"/>
              <a:t>переходів</a:t>
            </a:r>
            <a:r>
              <a:rPr lang="ru-RU" b="1" dirty="0"/>
              <a:t>.</a:t>
            </a:r>
          </a:p>
          <a:p>
            <a:endParaRPr lang="ru-RU" b="1" dirty="0"/>
          </a:p>
          <a:p>
            <a:r>
              <a:rPr lang="ru-RU" b="1" dirty="0"/>
              <a:t> </a:t>
            </a:r>
            <a:r>
              <a:rPr lang="ru-RU" dirty="0" err="1"/>
              <a:t>Патерн</a:t>
            </a:r>
            <a:r>
              <a:rPr lang="ru-RU" dirty="0"/>
              <a:t> Стан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реалізувати</a:t>
            </a:r>
            <a:r>
              <a:rPr lang="ru-RU" dirty="0"/>
              <a:t> </a:t>
            </a:r>
            <a:r>
              <a:rPr lang="ru-RU" dirty="0" err="1"/>
              <a:t>ієрархічну</a:t>
            </a:r>
            <a:r>
              <a:rPr lang="ru-RU" dirty="0"/>
              <a:t> машину </a:t>
            </a:r>
            <a:r>
              <a:rPr lang="ru-RU" dirty="0" err="1"/>
              <a:t>станів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базується</a:t>
            </a:r>
            <a:r>
              <a:rPr lang="ru-RU" dirty="0"/>
              <a:t> на </a:t>
            </a:r>
            <a:r>
              <a:rPr lang="ru-RU" dirty="0" err="1"/>
              <a:t>спадкування</a:t>
            </a:r>
            <a:r>
              <a:rPr lang="ru-RU" dirty="0"/>
              <a:t>. Ви можете </a:t>
            </a:r>
            <a:r>
              <a:rPr lang="ru-RU" dirty="0" err="1"/>
              <a:t>отнаследовать</a:t>
            </a:r>
            <a:r>
              <a:rPr lang="ru-RU" dirty="0"/>
              <a:t> </a:t>
            </a:r>
            <a:r>
              <a:rPr lang="ru-RU" dirty="0" err="1"/>
              <a:t>схожі</a:t>
            </a:r>
            <a:r>
              <a:rPr lang="ru-RU" dirty="0"/>
              <a:t> стану </a:t>
            </a:r>
            <a:r>
              <a:rPr lang="ru-RU" dirty="0" err="1"/>
              <a:t>від</a:t>
            </a:r>
            <a:r>
              <a:rPr lang="ru-RU" dirty="0"/>
              <a:t> одного </a:t>
            </a:r>
            <a:r>
              <a:rPr lang="ru-RU" dirty="0" err="1"/>
              <a:t>батьківського</a:t>
            </a:r>
            <a:r>
              <a:rPr lang="ru-RU" dirty="0"/>
              <a:t> </a:t>
            </a:r>
            <a:r>
              <a:rPr lang="ru-RU" dirty="0" err="1"/>
              <a:t>класу</a:t>
            </a:r>
            <a:r>
              <a:rPr lang="ru-RU" dirty="0"/>
              <a:t> і </a:t>
            </a:r>
            <a:r>
              <a:rPr lang="ru-RU" dirty="0" err="1"/>
              <a:t>винести</a:t>
            </a:r>
            <a:r>
              <a:rPr lang="ru-RU" dirty="0"/>
              <a:t> </a:t>
            </a:r>
            <a:r>
              <a:rPr lang="ru-RU" dirty="0" err="1"/>
              <a:t>туди</a:t>
            </a:r>
            <a:r>
              <a:rPr lang="ru-RU" dirty="0"/>
              <a:t> весь </a:t>
            </a:r>
            <a:r>
              <a:rPr lang="ru-RU" dirty="0" err="1"/>
              <a:t>дублюючий</a:t>
            </a:r>
            <a:r>
              <a:rPr lang="ru-RU" dirty="0"/>
              <a:t> </a:t>
            </a:r>
            <a:r>
              <a:rPr lang="ru-RU" dirty="0" smtClean="0"/>
              <a:t>код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Стан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Застосовність</a:t>
            </a:r>
            <a:endParaRPr lang="ru-RU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0559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Стан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Реалізація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8900" y="951260"/>
            <a:ext cx="89281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600" dirty="0" err="1"/>
              <a:t>Визначте</a:t>
            </a:r>
            <a:r>
              <a:rPr lang="ru-RU" sz="1600" dirty="0"/>
              <a:t> </a:t>
            </a:r>
            <a:r>
              <a:rPr lang="ru-RU" sz="1600" dirty="0" err="1"/>
              <a:t>клас</a:t>
            </a:r>
            <a:r>
              <a:rPr lang="ru-RU" sz="1600" dirty="0"/>
              <a:t>, </a:t>
            </a:r>
            <a:r>
              <a:rPr lang="ru-RU" sz="1600" dirty="0" err="1"/>
              <a:t>який</a:t>
            </a:r>
            <a:r>
              <a:rPr lang="ru-RU" sz="1600" dirty="0"/>
              <a:t> буде </a:t>
            </a:r>
            <a:r>
              <a:rPr lang="ru-RU" sz="1600" dirty="0" err="1"/>
              <a:t>грати</a:t>
            </a:r>
            <a:r>
              <a:rPr lang="ru-RU" sz="1600" dirty="0"/>
              <a:t> роль контексту. </a:t>
            </a:r>
            <a:r>
              <a:rPr lang="ru-RU" sz="1600" dirty="0" err="1"/>
              <a:t>Це</a:t>
            </a:r>
            <a:r>
              <a:rPr lang="ru-RU" sz="1600" dirty="0"/>
              <a:t> </a:t>
            </a:r>
            <a:r>
              <a:rPr lang="ru-RU" sz="1600" dirty="0" err="1"/>
              <a:t>може</a:t>
            </a:r>
            <a:r>
              <a:rPr lang="ru-RU" sz="1600" dirty="0"/>
              <a:t> бути як </a:t>
            </a:r>
            <a:r>
              <a:rPr lang="ru-RU" sz="1600" dirty="0" err="1"/>
              <a:t>існуючий</a:t>
            </a:r>
            <a:r>
              <a:rPr lang="ru-RU" sz="1600" dirty="0"/>
              <a:t> </a:t>
            </a:r>
            <a:r>
              <a:rPr lang="ru-RU" sz="1600" dirty="0" err="1"/>
              <a:t>клас</a:t>
            </a:r>
            <a:r>
              <a:rPr lang="ru-RU" sz="1600" dirty="0"/>
              <a:t>, в </a:t>
            </a:r>
            <a:r>
              <a:rPr lang="ru-RU" sz="1600" dirty="0" err="1"/>
              <a:t>якому</a:t>
            </a:r>
            <a:r>
              <a:rPr lang="ru-RU" sz="1600" dirty="0"/>
              <a:t> </a:t>
            </a:r>
            <a:r>
              <a:rPr lang="ru-RU" sz="1600" dirty="0" err="1"/>
              <a:t>вже</a:t>
            </a:r>
            <a:r>
              <a:rPr lang="ru-RU" sz="1600" dirty="0"/>
              <a:t> є </a:t>
            </a:r>
            <a:r>
              <a:rPr lang="ru-RU" sz="1600" dirty="0" err="1"/>
              <a:t>залежність</a:t>
            </a:r>
            <a:r>
              <a:rPr lang="ru-RU" sz="1600" dirty="0"/>
              <a:t> </a:t>
            </a:r>
            <a:r>
              <a:rPr lang="ru-RU" sz="1600" dirty="0" err="1"/>
              <a:t>від</a:t>
            </a:r>
            <a:r>
              <a:rPr lang="ru-RU" sz="1600" dirty="0"/>
              <a:t> стану, так і </a:t>
            </a:r>
            <a:r>
              <a:rPr lang="ru-RU" sz="1600" dirty="0" err="1"/>
              <a:t>новий</a:t>
            </a:r>
            <a:r>
              <a:rPr lang="ru-RU" sz="1600" dirty="0"/>
              <a:t> </a:t>
            </a:r>
            <a:r>
              <a:rPr lang="ru-RU" sz="1600" dirty="0" err="1"/>
              <a:t>клас</a:t>
            </a:r>
            <a:r>
              <a:rPr lang="ru-RU" sz="1600" dirty="0"/>
              <a:t>, </a:t>
            </a:r>
            <a:r>
              <a:rPr lang="ru-RU" sz="1600" dirty="0" err="1"/>
              <a:t>якщо</a:t>
            </a:r>
            <a:r>
              <a:rPr lang="ru-RU" sz="1600" dirty="0"/>
              <a:t> код </a:t>
            </a:r>
            <a:r>
              <a:rPr lang="ru-RU" sz="1600" dirty="0" err="1"/>
              <a:t>станів</a:t>
            </a:r>
            <a:r>
              <a:rPr lang="ru-RU" sz="1600" dirty="0"/>
              <a:t> </a:t>
            </a:r>
            <a:r>
              <a:rPr lang="ru-RU" sz="1600" dirty="0" err="1"/>
              <a:t>розмазаний</a:t>
            </a:r>
            <a:r>
              <a:rPr lang="ru-RU" sz="1600" dirty="0"/>
              <a:t> по </a:t>
            </a:r>
            <a:r>
              <a:rPr lang="ru-RU" sz="1600" dirty="0" err="1"/>
              <a:t>декількох</a:t>
            </a:r>
            <a:r>
              <a:rPr lang="ru-RU" sz="1600" dirty="0"/>
              <a:t> </a:t>
            </a:r>
            <a:r>
              <a:rPr lang="ru-RU" sz="1600" dirty="0" err="1"/>
              <a:t>класах</a:t>
            </a:r>
            <a:r>
              <a:rPr lang="ru-RU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err="1" smtClean="0"/>
              <a:t>Створіть</a:t>
            </a:r>
            <a:r>
              <a:rPr lang="ru-RU" sz="1600" dirty="0" smtClean="0"/>
              <a:t> </a:t>
            </a:r>
            <a:r>
              <a:rPr lang="ru-RU" sz="1600" dirty="0" err="1"/>
              <a:t>загальний</a:t>
            </a:r>
            <a:r>
              <a:rPr lang="ru-RU" sz="1600" dirty="0"/>
              <a:t> </a:t>
            </a:r>
            <a:r>
              <a:rPr lang="ru-RU" sz="1600" dirty="0" err="1"/>
              <a:t>інтерфейс</a:t>
            </a:r>
            <a:r>
              <a:rPr lang="ru-RU" sz="1600" dirty="0"/>
              <a:t> </a:t>
            </a:r>
            <a:r>
              <a:rPr lang="ru-RU" sz="1600" dirty="0" err="1"/>
              <a:t>станів</a:t>
            </a:r>
            <a:r>
              <a:rPr lang="ru-RU" sz="1600" dirty="0"/>
              <a:t>. </a:t>
            </a:r>
            <a:r>
              <a:rPr lang="ru-RU" sz="1600" dirty="0" err="1"/>
              <a:t>Він</a:t>
            </a:r>
            <a:r>
              <a:rPr lang="ru-RU" sz="1600" dirty="0"/>
              <a:t> повинен </a:t>
            </a:r>
            <a:r>
              <a:rPr lang="ru-RU" sz="1600" dirty="0" err="1"/>
              <a:t>описувати</a:t>
            </a:r>
            <a:r>
              <a:rPr lang="ru-RU" sz="1600" dirty="0"/>
              <a:t> </a:t>
            </a:r>
            <a:r>
              <a:rPr lang="ru-RU" sz="1600" dirty="0" err="1"/>
              <a:t>методи</a:t>
            </a:r>
            <a:r>
              <a:rPr lang="ru-RU" sz="1600" dirty="0"/>
              <a:t>, </a:t>
            </a:r>
            <a:r>
              <a:rPr lang="ru-RU" sz="1600" dirty="0" err="1"/>
              <a:t>загальні</a:t>
            </a:r>
            <a:r>
              <a:rPr lang="ru-RU" sz="1600" dirty="0"/>
              <a:t> для </a:t>
            </a:r>
            <a:r>
              <a:rPr lang="ru-RU" sz="1600" dirty="0" err="1"/>
              <a:t>всіх</a:t>
            </a:r>
            <a:r>
              <a:rPr lang="ru-RU" sz="1600" dirty="0"/>
              <a:t> </a:t>
            </a:r>
            <a:r>
              <a:rPr lang="ru-RU" sz="1600" dirty="0" err="1"/>
              <a:t>станів</a:t>
            </a:r>
            <a:r>
              <a:rPr lang="ru-RU" sz="1600" dirty="0"/>
              <a:t>, </a:t>
            </a:r>
            <a:r>
              <a:rPr lang="ru-RU" sz="1600" dirty="0" err="1"/>
              <a:t>виявлених</a:t>
            </a:r>
            <a:r>
              <a:rPr lang="ru-RU" sz="1600" dirty="0"/>
              <a:t> в </a:t>
            </a:r>
            <a:r>
              <a:rPr lang="ru-RU" sz="1600" dirty="0" err="1"/>
              <a:t>контексті</a:t>
            </a:r>
            <a:r>
              <a:rPr lang="ru-RU" sz="1600" dirty="0"/>
              <a:t>. </a:t>
            </a:r>
            <a:r>
              <a:rPr lang="ru-RU" sz="1600" dirty="0" err="1"/>
              <a:t>Зауважте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не все </a:t>
            </a:r>
            <a:r>
              <a:rPr lang="ru-RU" sz="1600" dirty="0" err="1"/>
              <a:t>поведінка</a:t>
            </a:r>
            <a:r>
              <a:rPr lang="ru-RU" sz="1600" dirty="0"/>
              <a:t> контексту </a:t>
            </a:r>
            <a:r>
              <a:rPr lang="ru-RU" sz="1600" dirty="0" err="1"/>
              <a:t>потрібно</a:t>
            </a:r>
            <a:r>
              <a:rPr lang="ru-RU" sz="1600" dirty="0"/>
              <a:t> </a:t>
            </a:r>
            <a:r>
              <a:rPr lang="ru-RU" sz="1600" dirty="0" err="1"/>
              <a:t>переносити</a:t>
            </a:r>
            <a:r>
              <a:rPr lang="ru-RU" sz="1600" dirty="0"/>
              <a:t> в стан, а </a:t>
            </a:r>
            <a:r>
              <a:rPr lang="ru-RU" sz="1600" dirty="0" err="1"/>
              <a:t>тільки</a:t>
            </a:r>
            <a:r>
              <a:rPr lang="ru-RU" sz="1600" dirty="0"/>
              <a:t> те, яке </a:t>
            </a:r>
            <a:r>
              <a:rPr lang="ru-RU" sz="1600" dirty="0" err="1"/>
              <a:t>залежить</a:t>
            </a:r>
            <a:r>
              <a:rPr lang="ru-RU" sz="1600" dirty="0"/>
              <a:t> </a:t>
            </a:r>
            <a:r>
              <a:rPr lang="ru-RU" sz="1600" dirty="0" err="1"/>
              <a:t>від</a:t>
            </a:r>
            <a:r>
              <a:rPr lang="ru-RU" sz="1600" dirty="0"/>
              <a:t> </a:t>
            </a:r>
            <a:r>
              <a:rPr lang="ru-RU" sz="1600" dirty="0" err="1"/>
              <a:t>станів</a:t>
            </a:r>
            <a:r>
              <a:rPr lang="ru-RU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Для </a:t>
            </a:r>
            <a:r>
              <a:rPr lang="ru-RU" sz="1600" dirty="0"/>
              <a:t>кожного фактичного стану </a:t>
            </a:r>
            <a:r>
              <a:rPr lang="ru-RU" sz="1600" dirty="0" err="1"/>
              <a:t>створіть</a:t>
            </a:r>
            <a:r>
              <a:rPr lang="ru-RU" sz="1600" dirty="0"/>
              <a:t> </a:t>
            </a:r>
            <a:r>
              <a:rPr lang="ru-RU" sz="1600" dirty="0" err="1"/>
              <a:t>клас</a:t>
            </a:r>
            <a:r>
              <a:rPr lang="ru-RU" sz="1600" dirty="0"/>
              <a:t>, </a:t>
            </a:r>
            <a:r>
              <a:rPr lang="ru-RU" sz="1600" dirty="0" err="1"/>
              <a:t>який</a:t>
            </a:r>
            <a:r>
              <a:rPr lang="ru-RU" sz="1600" dirty="0"/>
              <a:t> </a:t>
            </a:r>
            <a:r>
              <a:rPr lang="ru-RU" sz="1600" dirty="0" err="1"/>
              <a:t>реалізує</a:t>
            </a:r>
            <a:r>
              <a:rPr lang="ru-RU" sz="1600" dirty="0"/>
              <a:t> </a:t>
            </a:r>
            <a:r>
              <a:rPr lang="ru-RU" sz="1600" dirty="0" err="1"/>
              <a:t>інтерфейс</a:t>
            </a:r>
            <a:r>
              <a:rPr lang="ru-RU" sz="1600" dirty="0"/>
              <a:t> стану. </a:t>
            </a:r>
            <a:r>
              <a:rPr lang="ru-RU" sz="1600" dirty="0" err="1"/>
              <a:t>Перемістіть</a:t>
            </a:r>
            <a:r>
              <a:rPr lang="ru-RU" sz="1600" dirty="0"/>
              <a:t> код, </a:t>
            </a:r>
            <a:r>
              <a:rPr lang="ru-RU" sz="1600" dirty="0" err="1"/>
              <a:t>пов'язаний</a:t>
            </a:r>
            <a:r>
              <a:rPr lang="ru-RU" sz="1600" dirty="0"/>
              <a:t> з </a:t>
            </a:r>
            <a:r>
              <a:rPr lang="ru-RU" sz="1600" dirty="0" err="1"/>
              <a:t>конкретними</a:t>
            </a:r>
            <a:r>
              <a:rPr lang="ru-RU" sz="1600" dirty="0"/>
              <a:t> станами в </a:t>
            </a:r>
            <a:r>
              <a:rPr lang="ru-RU" sz="1600" dirty="0" err="1"/>
              <a:t>потрібні</a:t>
            </a:r>
            <a:r>
              <a:rPr lang="ru-RU" sz="1600" dirty="0"/>
              <a:t> </a:t>
            </a:r>
            <a:r>
              <a:rPr lang="ru-RU" sz="1600" dirty="0" err="1"/>
              <a:t>класи</a:t>
            </a:r>
            <a:r>
              <a:rPr lang="ru-RU" sz="1600" dirty="0"/>
              <a:t>. </a:t>
            </a:r>
            <a:r>
              <a:rPr lang="ru-RU" sz="1600" dirty="0" err="1"/>
              <a:t>Зрештою</a:t>
            </a:r>
            <a:r>
              <a:rPr lang="ru-RU" sz="1600" dirty="0"/>
              <a:t>, все </a:t>
            </a:r>
            <a:r>
              <a:rPr lang="ru-RU" sz="1600" dirty="0" err="1"/>
              <a:t>методи</a:t>
            </a:r>
            <a:r>
              <a:rPr lang="ru-RU" sz="1600" dirty="0"/>
              <a:t> </a:t>
            </a:r>
            <a:r>
              <a:rPr lang="ru-RU" sz="1600" dirty="0" err="1"/>
              <a:t>інтерфейсу</a:t>
            </a:r>
            <a:r>
              <a:rPr lang="ru-RU" sz="1600" dirty="0"/>
              <a:t> стану </a:t>
            </a:r>
            <a:r>
              <a:rPr lang="ru-RU" sz="1600" dirty="0" err="1"/>
              <a:t>повинні</a:t>
            </a:r>
            <a:r>
              <a:rPr lang="ru-RU" sz="1600" dirty="0"/>
              <a:t> бути </a:t>
            </a:r>
            <a:r>
              <a:rPr lang="ru-RU" sz="1600" dirty="0" err="1"/>
              <a:t>реалізовані</a:t>
            </a:r>
            <a:r>
              <a:rPr lang="ru-RU" sz="1600" dirty="0"/>
              <a:t> у </a:t>
            </a:r>
            <a:r>
              <a:rPr lang="ru-RU" sz="1600" dirty="0" err="1"/>
              <a:t>всіх</a:t>
            </a:r>
            <a:r>
              <a:rPr lang="ru-RU" sz="1600" dirty="0"/>
              <a:t> </a:t>
            </a:r>
            <a:r>
              <a:rPr lang="ru-RU" sz="1600" dirty="0" err="1"/>
              <a:t>класах</a:t>
            </a:r>
            <a:r>
              <a:rPr lang="ru-RU" sz="1600" dirty="0"/>
              <a:t> </a:t>
            </a:r>
            <a:r>
              <a:rPr lang="ru-RU" sz="1600" dirty="0" err="1"/>
              <a:t>станів</a:t>
            </a:r>
            <a:r>
              <a:rPr lang="ru-RU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При </a:t>
            </a:r>
            <a:r>
              <a:rPr lang="ru-RU" sz="1600" dirty="0" err="1"/>
              <a:t>перенесенні</a:t>
            </a:r>
            <a:r>
              <a:rPr lang="ru-RU" sz="1600" dirty="0"/>
              <a:t> </a:t>
            </a:r>
            <a:r>
              <a:rPr lang="ru-RU" sz="1600" dirty="0" err="1"/>
              <a:t>поведінки</a:t>
            </a:r>
            <a:r>
              <a:rPr lang="ru-RU" sz="1600" dirty="0"/>
              <a:t> з контексту </a:t>
            </a:r>
            <a:r>
              <a:rPr lang="ru-RU" sz="1600" dirty="0" err="1"/>
              <a:t>ви</a:t>
            </a:r>
            <a:r>
              <a:rPr lang="ru-RU" sz="1600" dirty="0"/>
              <a:t> можете </a:t>
            </a:r>
            <a:r>
              <a:rPr lang="ru-RU" sz="1600" dirty="0" err="1"/>
              <a:t>зіткнутися</a:t>
            </a:r>
            <a:r>
              <a:rPr lang="ru-RU" sz="1600" dirty="0"/>
              <a:t> з </a:t>
            </a:r>
            <a:r>
              <a:rPr lang="ru-RU" sz="1600" dirty="0" err="1"/>
              <a:t>тим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це</a:t>
            </a:r>
            <a:r>
              <a:rPr lang="ru-RU" sz="1600" dirty="0"/>
              <a:t> </a:t>
            </a:r>
            <a:r>
              <a:rPr lang="ru-RU" sz="1600" dirty="0" err="1"/>
              <a:t>поведінка</a:t>
            </a:r>
            <a:r>
              <a:rPr lang="ru-RU" sz="1600" dirty="0"/>
              <a:t> </a:t>
            </a:r>
            <a:r>
              <a:rPr lang="ru-RU" sz="1600" dirty="0" err="1"/>
              <a:t>залежить</a:t>
            </a:r>
            <a:r>
              <a:rPr lang="ru-RU" sz="1600" dirty="0"/>
              <a:t> </a:t>
            </a:r>
            <a:r>
              <a:rPr lang="ru-RU" sz="1600" dirty="0" err="1"/>
              <a:t>від</a:t>
            </a:r>
            <a:r>
              <a:rPr lang="ru-RU" sz="1600" dirty="0"/>
              <a:t> </a:t>
            </a:r>
            <a:r>
              <a:rPr lang="ru-RU" sz="1600" dirty="0" err="1"/>
              <a:t>приватних</a:t>
            </a:r>
            <a:r>
              <a:rPr lang="ru-RU" sz="1600" dirty="0"/>
              <a:t> </a:t>
            </a:r>
            <a:r>
              <a:rPr lang="ru-RU" sz="1600" dirty="0" err="1"/>
              <a:t>полів</a:t>
            </a:r>
            <a:r>
              <a:rPr lang="ru-RU" sz="1600" dirty="0"/>
              <a:t> </a:t>
            </a:r>
            <a:r>
              <a:rPr lang="ru-RU" sz="1600" dirty="0" err="1"/>
              <a:t>або</a:t>
            </a:r>
            <a:r>
              <a:rPr lang="ru-RU" sz="1600" dirty="0"/>
              <a:t> </a:t>
            </a:r>
            <a:r>
              <a:rPr lang="ru-RU" sz="1600" dirty="0" err="1"/>
              <a:t>методів</a:t>
            </a:r>
            <a:r>
              <a:rPr lang="ru-RU" sz="1600" dirty="0"/>
              <a:t> контексту, до </a:t>
            </a:r>
            <a:r>
              <a:rPr lang="ru-RU" sz="1600" dirty="0" err="1"/>
              <a:t>яких</a:t>
            </a:r>
            <a:r>
              <a:rPr lang="ru-RU" sz="1600" dirty="0"/>
              <a:t> </a:t>
            </a:r>
            <a:r>
              <a:rPr lang="ru-RU" sz="1600" dirty="0" err="1"/>
              <a:t>немає</a:t>
            </a:r>
            <a:r>
              <a:rPr lang="ru-RU" sz="1600" dirty="0"/>
              <a:t> доступу з </a:t>
            </a:r>
            <a:r>
              <a:rPr lang="ru-RU" sz="1600" dirty="0" err="1"/>
              <a:t>об'єкта</a:t>
            </a:r>
            <a:r>
              <a:rPr lang="ru-RU" sz="1600" dirty="0"/>
              <a:t> стану. </a:t>
            </a:r>
            <a:r>
              <a:rPr lang="ru-RU" sz="1600" dirty="0" err="1"/>
              <a:t>Існує</a:t>
            </a:r>
            <a:r>
              <a:rPr lang="ru-RU" sz="1600" dirty="0"/>
              <a:t> парочка </a:t>
            </a:r>
            <a:r>
              <a:rPr lang="ru-RU" sz="1600" dirty="0" err="1"/>
              <a:t>способів</a:t>
            </a:r>
            <a:r>
              <a:rPr lang="ru-RU" sz="1600" dirty="0"/>
              <a:t> </a:t>
            </a:r>
            <a:r>
              <a:rPr lang="ru-RU" sz="1600" dirty="0" err="1"/>
              <a:t>обійти</a:t>
            </a:r>
            <a:r>
              <a:rPr lang="ru-RU" sz="1600" dirty="0"/>
              <a:t> </a:t>
            </a:r>
            <a:r>
              <a:rPr lang="ru-RU" sz="1600" dirty="0" err="1"/>
              <a:t>цю</a:t>
            </a:r>
            <a:r>
              <a:rPr lang="ru-RU" sz="1600" dirty="0"/>
              <a:t> проблему.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err="1" smtClean="0"/>
              <a:t>Найпростіший</a:t>
            </a:r>
            <a:r>
              <a:rPr lang="ru-RU" sz="1600" dirty="0" smtClean="0"/>
              <a:t> </a:t>
            </a:r>
            <a:r>
              <a:rPr lang="ru-RU" sz="1600" dirty="0"/>
              <a:t>- </a:t>
            </a:r>
            <a:r>
              <a:rPr lang="ru-RU" sz="1600" dirty="0" err="1"/>
              <a:t>залишити</a:t>
            </a:r>
            <a:r>
              <a:rPr lang="ru-RU" sz="1600" dirty="0"/>
              <a:t> </a:t>
            </a:r>
            <a:r>
              <a:rPr lang="ru-RU" sz="1600" dirty="0" err="1"/>
              <a:t>поведінку</a:t>
            </a:r>
            <a:r>
              <a:rPr lang="ru-RU" sz="1600" dirty="0"/>
              <a:t> </a:t>
            </a:r>
            <a:r>
              <a:rPr lang="ru-RU" sz="1600" dirty="0" err="1"/>
              <a:t>всередині</a:t>
            </a:r>
            <a:r>
              <a:rPr lang="ru-RU" sz="1600" dirty="0"/>
              <a:t> контексту, </a:t>
            </a:r>
            <a:r>
              <a:rPr lang="ru-RU" sz="1600" dirty="0" err="1"/>
              <a:t>викликаючи</a:t>
            </a:r>
            <a:r>
              <a:rPr lang="ru-RU" sz="1600" dirty="0"/>
              <a:t> </a:t>
            </a:r>
            <a:r>
              <a:rPr lang="ru-RU" sz="1600" dirty="0" err="1"/>
              <a:t>його</a:t>
            </a:r>
            <a:r>
              <a:rPr lang="ru-RU" sz="1600" dirty="0"/>
              <a:t> з </a:t>
            </a:r>
            <a:r>
              <a:rPr lang="ru-RU" sz="1600" dirty="0" err="1"/>
              <a:t>об'єкта</a:t>
            </a:r>
            <a:r>
              <a:rPr lang="ru-RU" sz="1600" dirty="0"/>
              <a:t> стану. З </a:t>
            </a:r>
            <a:r>
              <a:rPr lang="ru-RU" sz="1600" dirty="0" err="1"/>
              <a:t>іншого</a:t>
            </a:r>
            <a:r>
              <a:rPr lang="ru-RU" sz="1600" dirty="0"/>
              <a:t> боку, </a:t>
            </a:r>
            <a:r>
              <a:rPr lang="ru-RU" sz="1600" dirty="0" err="1"/>
              <a:t>ви</a:t>
            </a:r>
            <a:r>
              <a:rPr lang="ru-RU" sz="1600" dirty="0"/>
              <a:t> можете </a:t>
            </a:r>
            <a:r>
              <a:rPr lang="ru-RU" sz="1600" dirty="0" err="1"/>
              <a:t>зробити</a:t>
            </a:r>
            <a:r>
              <a:rPr lang="ru-RU" sz="1600" dirty="0"/>
              <a:t> </a:t>
            </a:r>
            <a:r>
              <a:rPr lang="ru-RU" sz="1600" dirty="0" err="1"/>
              <a:t>класи</a:t>
            </a:r>
            <a:r>
              <a:rPr lang="ru-RU" sz="1600" dirty="0"/>
              <a:t> </a:t>
            </a:r>
            <a:r>
              <a:rPr lang="ru-RU" sz="1600" dirty="0" err="1"/>
              <a:t>станів</a:t>
            </a:r>
            <a:r>
              <a:rPr lang="ru-RU" sz="1600" dirty="0"/>
              <a:t> </a:t>
            </a:r>
            <a:r>
              <a:rPr lang="ru-RU" sz="1600" dirty="0" err="1"/>
              <a:t>вкладеними</a:t>
            </a:r>
            <a:r>
              <a:rPr lang="ru-RU" sz="1600" dirty="0"/>
              <a:t> в </a:t>
            </a:r>
            <a:r>
              <a:rPr lang="ru-RU" sz="1600" dirty="0" err="1"/>
              <a:t>клас</a:t>
            </a:r>
            <a:r>
              <a:rPr lang="ru-RU" sz="1600" dirty="0"/>
              <a:t> контексту, і </a:t>
            </a:r>
            <a:r>
              <a:rPr lang="ru-RU" sz="1600" dirty="0" err="1"/>
              <a:t>тоді</a:t>
            </a:r>
            <a:r>
              <a:rPr lang="ru-RU" sz="1600" dirty="0"/>
              <a:t> вони </a:t>
            </a:r>
            <a:r>
              <a:rPr lang="ru-RU" sz="1600" dirty="0" err="1"/>
              <a:t>отримають</a:t>
            </a:r>
            <a:r>
              <a:rPr lang="ru-RU" sz="1600" dirty="0"/>
              <a:t> доступ до </a:t>
            </a:r>
            <a:r>
              <a:rPr lang="ru-RU" sz="1600" dirty="0" err="1"/>
              <a:t>всіх</a:t>
            </a:r>
            <a:r>
              <a:rPr lang="ru-RU" sz="1600" dirty="0"/>
              <a:t> </a:t>
            </a:r>
            <a:r>
              <a:rPr lang="ru-RU" sz="1600" dirty="0" err="1"/>
              <a:t>приватним</a:t>
            </a:r>
            <a:r>
              <a:rPr lang="ru-RU" sz="1600" dirty="0"/>
              <a:t> </a:t>
            </a:r>
            <a:r>
              <a:rPr lang="ru-RU" sz="1600" dirty="0" err="1"/>
              <a:t>частинам</a:t>
            </a:r>
            <a:r>
              <a:rPr lang="ru-RU" sz="1600" dirty="0"/>
              <a:t> контексту. Але </a:t>
            </a:r>
            <a:r>
              <a:rPr lang="ru-RU" sz="1600" dirty="0" err="1"/>
              <a:t>останній</a:t>
            </a:r>
            <a:r>
              <a:rPr lang="ru-RU" sz="1600" dirty="0"/>
              <a:t> </a:t>
            </a:r>
            <a:r>
              <a:rPr lang="ru-RU" sz="1600" dirty="0" err="1"/>
              <a:t>спосіб</a:t>
            </a:r>
            <a:r>
              <a:rPr lang="ru-RU" sz="1600" dirty="0"/>
              <a:t> </a:t>
            </a:r>
            <a:r>
              <a:rPr lang="ru-RU" sz="1600" dirty="0" err="1"/>
              <a:t>доступний</a:t>
            </a:r>
            <a:r>
              <a:rPr lang="ru-RU" sz="1600" dirty="0"/>
              <a:t> </a:t>
            </a:r>
            <a:r>
              <a:rPr lang="ru-RU" sz="1600" dirty="0" err="1"/>
              <a:t>тільки</a:t>
            </a:r>
            <a:r>
              <a:rPr lang="ru-RU" sz="1600" dirty="0"/>
              <a:t> в </a:t>
            </a:r>
            <a:r>
              <a:rPr lang="ru-RU" sz="1600" dirty="0" err="1"/>
              <a:t>деяких</a:t>
            </a:r>
            <a:r>
              <a:rPr lang="ru-RU" sz="1600" dirty="0"/>
              <a:t> </a:t>
            </a:r>
            <a:r>
              <a:rPr lang="ru-RU" sz="1600" dirty="0" err="1"/>
              <a:t>мовах</a:t>
            </a:r>
            <a:r>
              <a:rPr lang="ru-RU" sz="1600" dirty="0"/>
              <a:t> </a:t>
            </a:r>
            <a:r>
              <a:rPr lang="ru-RU" sz="1600" dirty="0" err="1"/>
              <a:t>програмування</a:t>
            </a:r>
            <a:r>
              <a:rPr lang="ru-RU" sz="1600" dirty="0"/>
              <a:t> (</a:t>
            </a:r>
            <a:r>
              <a:rPr lang="ru-RU" sz="1600" dirty="0" err="1"/>
              <a:t>наприклад</a:t>
            </a:r>
            <a:r>
              <a:rPr lang="ru-RU" sz="1600" dirty="0"/>
              <a:t>, </a:t>
            </a:r>
            <a:r>
              <a:rPr lang="ru-RU" sz="1600" dirty="0" err="1"/>
              <a:t>Java</a:t>
            </a:r>
            <a:r>
              <a:rPr lang="ru-RU" sz="1600" dirty="0"/>
              <a:t>, C #).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err="1" smtClean="0"/>
              <a:t>Створіть</a:t>
            </a:r>
            <a:r>
              <a:rPr lang="ru-RU" sz="1600" dirty="0" smtClean="0"/>
              <a:t> </a:t>
            </a:r>
            <a:r>
              <a:rPr lang="ru-RU" sz="1600" dirty="0"/>
              <a:t>в </a:t>
            </a:r>
            <a:r>
              <a:rPr lang="ru-RU" sz="1600" dirty="0" err="1"/>
              <a:t>контексті</a:t>
            </a:r>
            <a:r>
              <a:rPr lang="ru-RU" sz="1600" dirty="0"/>
              <a:t> поле для </a:t>
            </a:r>
            <a:r>
              <a:rPr lang="ru-RU" sz="1600" dirty="0" err="1"/>
              <a:t>зберігання</a:t>
            </a:r>
            <a:r>
              <a:rPr lang="ru-RU" sz="1600" dirty="0"/>
              <a:t> </a:t>
            </a:r>
            <a:r>
              <a:rPr lang="ru-RU" sz="1600" dirty="0" err="1"/>
              <a:t>об'єктів-станів</a:t>
            </a:r>
            <a:r>
              <a:rPr lang="ru-RU" sz="1600" dirty="0"/>
              <a:t>, а </a:t>
            </a:r>
            <a:r>
              <a:rPr lang="ru-RU" sz="1600" dirty="0" err="1"/>
              <a:t>також</a:t>
            </a:r>
            <a:r>
              <a:rPr lang="ru-RU" sz="1600" dirty="0"/>
              <a:t> </a:t>
            </a:r>
            <a:r>
              <a:rPr lang="ru-RU" sz="1600" dirty="0" err="1"/>
              <a:t>публічний</a:t>
            </a:r>
            <a:r>
              <a:rPr lang="ru-RU" sz="1600" dirty="0"/>
              <a:t> метод для </a:t>
            </a:r>
            <a:r>
              <a:rPr lang="ru-RU" sz="1600" dirty="0" err="1"/>
              <a:t>зміни</a:t>
            </a:r>
            <a:r>
              <a:rPr lang="ru-RU" sz="1600" dirty="0"/>
              <a:t> </a:t>
            </a:r>
            <a:r>
              <a:rPr lang="ru-RU" sz="1600" dirty="0" err="1"/>
              <a:t>значення</a:t>
            </a:r>
            <a:r>
              <a:rPr lang="ru-RU" sz="1600" dirty="0"/>
              <a:t> </a:t>
            </a:r>
            <a:r>
              <a:rPr lang="ru-RU" sz="1600" dirty="0" err="1"/>
              <a:t>цього</a:t>
            </a:r>
            <a:r>
              <a:rPr lang="ru-RU" sz="1600" dirty="0"/>
              <a:t> поля.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err="1" smtClean="0"/>
              <a:t>Старі</a:t>
            </a:r>
            <a:r>
              <a:rPr lang="ru-RU" sz="1600" dirty="0" smtClean="0"/>
              <a:t> </a:t>
            </a:r>
            <a:r>
              <a:rPr lang="ru-RU" sz="1600" dirty="0" err="1"/>
              <a:t>методи</a:t>
            </a:r>
            <a:r>
              <a:rPr lang="ru-RU" sz="1600" dirty="0"/>
              <a:t> контексту, в </a:t>
            </a:r>
            <a:r>
              <a:rPr lang="ru-RU" sz="1600" dirty="0" err="1"/>
              <a:t>яких</a:t>
            </a:r>
            <a:r>
              <a:rPr lang="ru-RU" sz="1600" dirty="0"/>
              <a:t> </a:t>
            </a:r>
            <a:r>
              <a:rPr lang="ru-RU" sz="1600" dirty="0" err="1"/>
              <a:t>знаходився</a:t>
            </a:r>
            <a:r>
              <a:rPr lang="ru-RU" sz="1600" dirty="0"/>
              <a:t> </a:t>
            </a:r>
            <a:r>
              <a:rPr lang="ru-RU" sz="1600" dirty="0" err="1"/>
              <a:t>залежний</a:t>
            </a:r>
            <a:r>
              <a:rPr lang="ru-RU" sz="1600" dirty="0"/>
              <a:t> </a:t>
            </a:r>
            <a:r>
              <a:rPr lang="ru-RU" sz="1600" dirty="0" err="1"/>
              <a:t>від</a:t>
            </a:r>
            <a:r>
              <a:rPr lang="ru-RU" sz="1600" dirty="0"/>
              <a:t> стану код, </a:t>
            </a:r>
            <a:r>
              <a:rPr lang="ru-RU" sz="1600" dirty="0" err="1"/>
              <a:t>замініть</a:t>
            </a:r>
            <a:r>
              <a:rPr lang="ru-RU" sz="1600" dirty="0"/>
              <a:t> на </a:t>
            </a:r>
            <a:r>
              <a:rPr lang="ru-RU" sz="1600" dirty="0" err="1"/>
              <a:t>виклики</a:t>
            </a:r>
            <a:r>
              <a:rPr lang="ru-RU" sz="1600" dirty="0"/>
              <a:t> </a:t>
            </a:r>
            <a:r>
              <a:rPr lang="ru-RU" sz="1600" dirty="0" err="1"/>
              <a:t>відповідних</a:t>
            </a:r>
            <a:r>
              <a:rPr lang="ru-RU" sz="1600" dirty="0"/>
              <a:t> </a:t>
            </a:r>
            <a:r>
              <a:rPr lang="ru-RU" sz="1600" dirty="0" err="1"/>
              <a:t>методів</a:t>
            </a:r>
            <a:r>
              <a:rPr lang="ru-RU" sz="1600" dirty="0"/>
              <a:t> </a:t>
            </a:r>
            <a:r>
              <a:rPr lang="ru-RU" sz="1600" dirty="0" err="1"/>
              <a:t>об'єкта</a:t>
            </a:r>
            <a:r>
              <a:rPr lang="ru-RU" sz="1600" dirty="0"/>
              <a:t>-стану.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err="1" smtClean="0"/>
              <a:t>Залежно</a:t>
            </a:r>
            <a:r>
              <a:rPr lang="ru-RU" sz="1600" dirty="0" smtClean="0"/>
              <a:t> </a:t>
            </a:r>
            <a:r>
              <a:rPr lang="ru-RU" sz="1600" dirty="0" err="1"/>
              <a:t>від</a:t>
            </a:r>
            <a:r>
              <a:rPr lang="ru-RU" sz="1600" dirty="0"/>
              <a:t> </a:t>
            </a:r>
            <a:r>
              <a:rPr lang="ru-RU" sz="1600" dirty="0" err="1"/>
              <a:t>бізнес-логіки</a:t>
            </a:r>
            <a:r>
              <a:rPr lang="ru-RU" sz="1600" dirty="0"/>
              <a:t>, </a:t>
            </a:r>
            <a:r>
              <a:rPr lang="ru-RU" sz="1600" dirty="0" err="1"/>
              <a:t>розмістіть</a:t>
            </a:r>
            <a:r>
              <a:rPr lang="ru-RU" sz="1600" dirty="0"/>
              <a:t> код, </a:t>
            </a:r>
            <a:r>
              <a:rPr lang="ru-RU" sz="1600" dirty="0" err="1"/>
              <a:t>який</a:t>
            </a:r>
            <a:r>
              <a:rPr lang="ru-RU" sz="1600" dirty="0"/>
              <a:t> </a:t>
            </a:r>
            <a:r>
              <a:rPr lang="ru-RU" sz="1600" dirty="0" err="1"/>
              <a:t>перемикає</a:t>
            </a:r>
            <a:r>
              <a:rPr lang="ru-RU" sz="1600" dirty="0"/>
              <a:t> стан контексту </a:t>
            </a:r>
            <a:r>
              <a:rPr lang="ru-RU" sz="1600" dirty="0" err="1"/>
              <a:t>або</a:t>
            </a:r>
            <a:r>
              <a:rPr lang="ru-RU" sz="1600" dirty="0"/>
              <a:t> </a:t>
            </a:r>
            <a:r>
              <a:rPr lang="ru-RU" sz="1600" dirty="0" err="1"/>
              <a:t>всередині</a:t>
            </a:r>
            <a:r>
              <a:rPr lang="ru-RU" sz="1600" dirty="0"/>
              <a:t> контексту, </a:t>
            </a:r>
            <a:r>
              <a:rPr lang="ru-RU" sz="1600" dirty="0" err="1"/>
              <a:t>або</a:t>
            </a:r>
            <a:r>
              <a:rPr lang="ru-RU" sz="1600" dirty="0"/>
              <a:t> </a:t>
            </a:r>
            <a:r>
              <a:rPr lang="ru-RU" sz="1600" dirty="0" err="1"/>
              <a:t>всередині</a:t>
            </a:r>
            <a:r>
              <a:rPr lang="ru-RU" sz="1600" dirty="0"/>
              <a:t> </a:t>
            </a:r>
            <a:r>
              <a:rPr lang="ru-RU" sz="1600" dirty="0" err="1"/>
              <a:t>класів</a:t>
            </a:r>
            <a:r>
              <a:rPr lang="ru-RU" sz="1600" dirty="0"/>
              <a:t> </a:t>
            </a:r>
            <a:r>
              <a:rPr lang="ru-RU" sz="1600" dirty="0" err="1"/>
              <a:t>конкретних</a:t>
            </a:r>
            <a:r>
              <a:rPr lang="ru-RU" sz="1600" dirty="0"/>
              <a:t> </a:t>
            </a:r>
            <a:r>
              <a:rPr lang="ru-RU" sz="1600" dirty="0" err="1"/>
              <a:t>станів</a:t>
            </a:r>
            <a:r>
              <a:rPr lang="ru-RU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140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Ланцюжок</a:t>
            </a:r>
            <a:r>
              <a:rPr lang="ru-RU" sz="3200" b="1" dirty="0">
                <a:solidFill>
                  <a:srgbClr val="C00000"/>
                </a:solidFill>
              </a:rPr>
              <a:t> </a:t>
            </a:r>
            <a:r>
              <a:rPr lang="ru-RU" sz="3200" b="1" dirty="0" err="1">
                <a:solidFill>
                  <a:srgbClr val="C00000"/>
                </a:solidFill>
              </a:rPr>
              <a:t>обов'язків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Рішення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40808"/>
            <a:ext cx="9144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 smtClean="0"/>
              <a:t>Ланцюжок</a:t>
            </a:r>
            <a:r>
              <a:rPr lang="ru-RU" sz="1600" dirty="0" smtClean="0"/>
              <a:t> </a:t>
            </a:r>
            <a:r>
              <a:rPr lang="ru-RU" sz="1600" dirty="0" err="1"/>
              <a:t>обов'язків</a:t>
            </a:r>
            <a:r>
              <a:rPr lang="ru-RU" sz="1600" dirty="0"/>
              <a:t> </a:t>
            </a:r>
            <a:r>
              <a:rPr lang="ru-RU" sz="1600" dirty="0" err="1"/>
              <a:t>базується</a:t>
            </a:r>
            <a:r>
              <a:rPr lang="ru-RU" sz="1600" dirty="0"/>
              <a:t> на тому, </a:t>
            </a:r>
            <a:r>
              <a:rPr lang="ru-RU" sz="1600" dirty="0" err="1"/>
              <a:t>щоб</a:t>
            </a:r>
            <a:r>
              <a:rPr lang="ru-RU" sz="1600" dirty="0"/>
              <a:t> </a:t>
            </a:r>
            <a:r>
              <a:rPr lang="ru-RU" sz="1600" dirty="0" err="1"/>
              <a:t>перетворити</a:t>
            </a:r>
            <a:r>
              <a:rPr lang="ru-RU" sz="1600" dirty="0"/>
              <a:t> </a:t>
            </a:r>
            <a:r>
              <a:rPr lang="ru-RU" sz="1600" dirty="0" err="1"/>
              <a:t>окремі</a:t>
            </a:r>
            <a:r>
              <a:rPr lang="ru-RU" sz="1600" dirty="0"/>
              <a:t> </a:t>
            </a:r>
            <a:r>
              <a:rPr lang="ru-RU" sz="1600" dirty="0" err="1"/>
              <a:t>поведінки</a:t>
            </a:r>
            <a:r>
              <a:rPr lang="ru-RU" sz="1600" dirty="0"/>
              <a:t> в </a:t>
            </a:r>
            <a:r>
              <a:rPr lang="ru-RU" sz="1600" dirty="0" err="1"/>
              <a:t>об'єкти</a:t>
            </a:r>
            <a:r>
              <a:rPr lang="ru-RU" sz="1600" dirty="0"/>
              <a:t>. </a:t>
            </a:r>
            <a:endParaRPr lang="ru-RU" sz="1600" dirty="0" smtClean="0"/>
          </a:p>
          <a:p>
            <a:r>
              <a:rPr lang="ru-RU" sz="1600" dirty="0" smtClean="0"/>
              <a:t>У </a:t>
            </a:r>
            <a:r>
              <a:rPr lang="ru-RU" sz="1600" dirty="0" err="1"/>
              <a:t>нашому</a:t>
            </a:r>
            <a:r>
              <a:rPr lang="ru-RU" sz="1600" dirty="0"/>
              <a:t> </a:t>
            </a:r>
            <a:r>
              <a:rPr lang="ru-RU" sz="1600" dirty="0" err="1"/>
              <a:t>випадку</a:t>
            </a:r>
            <a:r>
              <a:rPr lang="ru-RU" sz="1600" dirty="0"/>
              <a:t> </a:t>
            </a:r>
            <a:r>
              <a:rPr lang="ru-RU" sz="1600" dirty="0" err="1"/>
              <a:t>кожна</a:t>
            </a:r>
            <a:r>
              <a:rPr lang="ru-RU" sz="1600" dirty="0"/>
              <a:t> </a:t>
            </a:r>
            <a:r>
              <a:rPr lang="ru-RU" sz="1600" dirty="0" err="1"/>
              <a:t>перевірка</a:t>
            </a:r>
            <a:r>
              <a:rPr lang="ru-RU" sz="1600" dirty="0"/>
              <a:t> </a:t>
            </a:r>
            <a:r>
              <a:rPr lang="ru-RU" sz="1600" dirty="0" err="1" smtClean="0"/>
              <a:t>перейде</a:t>
            </a:r>
            <a:r>
              <a:rPr lang="ru-RU" sz="1600" dirty="0" smtClean="0"/>
              <a:t> </a:t>
            </a:r>
            <a:r>
              <a:rPr lang="ru-RU" sz="1600" dirty="0"/>
              <a:t>в </a:t>
            </a:r>
            <a:r>
              <a:rPr lang="ru-RU" sz="1600" dirty="0" err="1"/>
              <a:t>окремий</a:t>
            </a:r>
            <a:r>
              <a:rPr lang="ru-RU" sz="1600" dirty="0"/>
              <a:t> </a:t>
            </a:r>
            <a:r>
              <a:rPr lang="ru-RU" sz="1600" dirty="0" err="1"/>
              <a:t>клас</a:t>
            </a:r>
            <a:r>
              <a:rPr lang="ru-RU" sz="1600" dirty="0"/>
              <a:t> з </a:t>
            </a:r>
            <a:r>
              <a:rPr lang="ru-RU" sz="1600" dirty="0" err="1"/>
              <a:t>єдиним</a:t>
            </a:r>
            <a:r>
              <a:rPr lang="ru-RU" sz="1600" dirty="0"/>
              <a:t> методом </a:t>
            </a:r>
            <a:r>
              <a:rPr lang="ru-RU" sz="1600" dirty="0" err="1"/>
              <a:t>виконання</a:t>
            </a:r>
            <a:r>
              <a:rPr lang="ru-RU" sz="1600" dirty="0"/>
              <a:t>. </a:t>
            </a:r>
            <a:r>
              <a:rPr lang="ru-RU" sz="1600" dirty="0" err="1"/>
              <a:t>Дані</a:t>
            </a:r>
            <a:r>
              <a:rPr lang="ru-RU" sz="1600" dirty="0"/>
              <a:t> </a:t>
            </a:r>
            <a:r>
              <a:rPr lang="ru-RU" sz="1600" dirty="0" err="1"/>
              <a:t>запиту</a:t>
            </a:r>
            <a:r>
              <a:rPr lang="ru-RU" sz="1600" dirty="0"/>
              <a:t>, над </a:t>
            </a:r>
            <a:r>
              <a:rPr lang="ru-RU" sz="1600" dirty="0" err="1"/>
              <a:t>яким</a:t>
            </a:r>
            <a:r>
              <a:rPr lang="ru-RU" sz="1600" dirty="0"/>
              <a:t> </a:t>
            </a:r>
            <a:r>
              <a:rPr lang="ru-RU" sz="1600" dirty="0" err="1"/>
              <a:t>відбувається</a:t>
            </a:r>
            <a:r>
              <a:rPr lang="ru-RU" sz="1600" dirty="0"/>
              <a:t> </a:t>
            </a:r>
            <a:r>
              <a:rPr lang="ru-RU" sz="1600" dirty="0" err="1"/>
              <a:t>перевірка</a:t>
            </a:r>
            <a:r>
              <a:rPr lang="ru-RU" sz="1600" dirty="0"/>
              <a:t>, </a:t>
            </a:r>
            <a:r>
              <a:rPr lang="ru-RU" sz="1600" dirty="0" err="1"/>
              <a:t>будуть</a:t>
            </a:r>
            <a:r>
              <a:rPr lang="ru-RU" sz="1600" dirty="0"/>
              <a:t> </a:t>
            </a:r>
            <a:r>
              <a:rPr lang="ru-RU" sz="1600" dirty="0" err="1"/>
              <a:t>передаватися</a:t>
            </a:r>
            <a:r>
              <a:rPr lang="ru-RU" sz="1600" dirty="0"/>
              <a:t> в метод як </a:t>
            </a:r>
            <a:r>
              <a:rPr lang="ru-RU" sz="1600" dirty="0" err="1"/>
              <a:t>аргументи</a:t>
            </a:r>
            <a:r>
              <a:rPr lang="ru-RU" sz="1600" dirty="0"/>
              <a:t>.</a:t>
            </a:r>
          </a:p>
          <a:p>
            <a:endParaRPr lang="ru-RU" sz="1600" dirty="0"/>
          </a:p>
          <a:p>
            <a:r>
              <a:rPr lang="ru-RU" sz="1600" dirty="0" err="1" smtClean="0"/>
              <a:t>Патерн</a:t>
            </a:r>
            <a:r>
              <a:rPr lang="ru-RU" sz="1600" dirty="0" smtClean="0"/>
              <a:t> </a:t>
            </a:r>
            <a:r>
              <a:rPr lang="ru-RU" sz="1600" dirty="0" err="1"/>
              <a:t>пропонує</a:t>
            </a:r>
            <a:r>
              <a:rPr lang="ru-RU" sz="1600" dirty="0"/>
              <a:t> </a:t>
            </a:r>
            <a:r>
              <a:rPr lang="ru-RU" sz="1600" dirty="0" err="1"/>
              <a:t>пов'язати</a:t>
            </a:r>
            <a:r>
              <a:rPr lang="ru-RU" sz="1600" dirty="0"/>
              <a:t> </a:t>
            </a:r>
            <a:r>
              <a:rPr lang="ru-RU" sz="1600" dirty="0" err="1"/>
              <a:t>об'єкти</a:t>
            </a:r>
            <a:r>
              <a:rPr lang="ru-RU" sz="1600" dirty="0"/>
              <a:t> </a:t>
            </a:r>
            <a:r>
              <a:rPr lang="ru-RU" sz="1600" dirty="0" err="1"/>
              <a:t>оброблювачів</a:t>
            </a:r>
            <a:r>
              <a:rPr lang="ru-RU" sz="1600" dirty="0"/>
              <a:t> в один </a:t>
            </a:r>
            <a:r>
              <a:rPr lang="ru-RU" sz="1600" dirty="0" err="1"/>
              <a:t>ланцюг</a:t>
            </a:r>
            <a:r>
              <a:rPr lang="ru-RU" sz="1600" dirty="0"/>
              <a:t>. </a:t>
            </a:r>
            <a:r>
              <a:rPr lang="ru-RU" sz="1600" dirty="0" err="1"/>
              <a:t>Кожен</a:t>
            </a:r>
            <a:r>
              <a:rPr lang="ru-RU" sz="1600" dirty="0"/>
              <a:t> з них </a:t>
            </a:r>
            <a:r>
              <a:rPr lang="ru-RU" sz="1600" dirty="0" err="1"/>
              <a:t>матиме</a:t>
            </a:r>
            <a:r>
              <a:rPr lang="ru-RU" sz="1600" dirty="0"/>
              <a:t> </a:t>
            </a:r>
            <a:r>
              <a:rPr lang="ru-RU" sz="1600" dirty="0" err="1"/>
              <a:t>посилання</a:t>
            </a:r>
            <a:r>
              <a:rPr lang="ru-RU" sz="1600" dirty="0"/>
              <a:t> на </a:t>
            </a:r>
            <a:r>
              <a:rPr lang="ru-RU" sz="1600" dirty="0" err="1"/>
              <a:t>наступний</a:t>
            </a:r>
            <a:r>
              <a:rPr lang="ru-RU" sz="1600" dirty="0"/>
              <a:t> </a:t>
            </a:r>
            <a:r>
              <a:rPr lang="ru-RU" sz="1600" dirty="0" err="1"/>
              <a:t>оброблювач</a:t>
            </a:r>
            <a:r>
              <a:rPr lang="ru-RU" sz="1600" dirty="0"/>
              <a:t> в </a:t>
            </a:r>
            <a:r>
              <a:rPr lang="ru-RU" sz="1600" dirty="0" err="1"/>
              <a:t>ланцюзі</a:t>
            </a:r>
            <a:r>
              <a:rPr lang="ru-RU" sz="1600" dirty="0"/>
              <a:t>. Таким чином, при </a:t>
            </a:r>
            <a:r>
              <a:rPr lang="ru-RU" sz="1600" dirty="0" err="1"/>
              <a:t>отриманні</a:t>
            </a:r>
            <a:r>
              <a:rPr lang="ru-RU" sz="1600" dirty="0"/>
              <a:t> </a:t>
            </a:r>
            <a:r>
              <a:rPr lang="ru-RU" sz="1600" dirty="0" err="1"/>
              <a:t>запиту</a:t>
            </a:r>
            <a:r>
              <a:rPr lang="ru-RU" sz="1600" dirty="0"/>
              <a:t> </a:t>
            </a:r>
            <a:r>
              <a:rPr lang="ru-RU" sz="1600" dirty="0" err="1"/>
              <a:t>обробник</a:t>
            </a:r>
            <a:r>
              <a:rPr lang="ru-RU" sz="1600" dirty="0"/>
              <a:t> </a:t>
            </a:r>
            <a:r>
              <a:rPr lang="ru-RU" sz="1600" dirty="0" err="1"/>
              <a:t>зможе</a:t>
            </a:r>
            <a:r>
              <a:rPr lang="ru-RU" sz="1600" dirty="0"/>
              <a:t> не </a:t>
            </a:r>
            <a:r>
              <a:rPr lang="ru-RU" sz="1600" dirty="0" err="1"/>
              <a:t>тільки</a:t>
            </a:r>
            <a:r>
              <a:rPr lang="ru-RU" sz="1600" dirty="0"/>
              <a:t> сам </a:t>
            </a:r>
            <a:r>
              <a:rPr lang="ru-RU" sz="1600" dirty="0" err="1"/>
              <a:t>щось</a:t>
            </a:r>
            <a:r>
              <a:rPr lang="ru-RU" sz="1600" dirty="0"/>
              <a:t> з ним </a:t>
            </a:r>
            <a:r>
              <a:rPr lang="ru-RU" sz="1600" dirty="0" err="1"/>
              <a:t>зробити</a:t>
            </a:r>
            <a:r>
              <a:rPr lang="ru-RU" sz="1600" dirty="0"/>
              <a:t>, але і </a:t>
            </a:r>
            <a:r>
              <a:rPr lang="ru-RU" sz="1600" dirty="0" err="1"/>
              <a:t>передати</a:t>
            </a:r>
            <a:r>
              <a:rPr lang="ru-RU" sz="1600" dirty="0"/>
              <a:t> </a:t>
            </a:r>
            <a:r>
              <a:rPr lang="ru-RU" sz="1600" dirty="0" err="1"/>
              <a:t>обробку</a:t>
            </a:r>
            <a:r>
              <a:rPr lang="ru-RU" sz="1600" dirty="0"/>
              <a:t> </a:t>
            </a:r>
            <a:r>
              <a:rPr lang="ru-RU" sz="1600" dirty="0" err="1" smtClean="0"/>
              <a:t>наступному</a:t>
            </a:r>
            <a:r>
              <a:rPr lang="ru-RU" sz="1600" dirty="0" smtClean="0"/>
              <a:t> об</a:t>
            </a:r>
            <a:r>
              <a:rPr lang="en-US" sz="1600" dirty="0" smtClean="0"/>
              <a:t>’</a:t>
            </a:r>
            <a:r>
              <a:rPr lang="uk-UA" sz="1600" dirty="0" err="1" smtClean="0"/>
              <a:t>єкту</a:t>
            </a:r>
            <a:r>
              <a:rPr lang="ru-RU" sz="1600" dirty="0" smtClean="0"/>
              <a:t> </a:t>
            </a:r>
            <a:r>
              <a:rPr lang="ru-RU" sz="1600" dirty="0"/>
              <a:t>в </a:t>
            </a:r>
            <a:r>
              <a:rPr lang="ru-RU" sz="1600" dirty="0" err="1"/>
              <a:t>ланцюжку</a:t>
            </a:r>
            <a:r>
              <a:rPr lang="ru-RU" sz="1600" dirty="0"/>
              <a:t>.</a:t>
            </a:r>
          </a:p>
          <a:p>
            <a:endParaRPr lang="ru-RU" sz="1600" dirty="0"/>
          </a:p>
          <a:p>
            <a:r>
              <a:rPr lang="ru-RU" sz="1600" dirty="0" smtClean="0"/>
              <a:t>При </a:t>
            </a:r>
            <a:r>
              <a:rPr lang="ru-RU" sz="1600" dirty="0" err="1" smtClean="0"/>
              <a:t>передачі</a:t>
            </a:r>
            <a:r>
              <a:rPr lang="ru-RU" sz="1600" dirty="0" smtClean="0"/>
              <a:t> </a:t>
            </a:r>
            <a:r>
              <a:rPr lang="ru-RU" sz="1600" dirty="0" err="1" smtClean="0"/>
              <a:t>запитів</a:t>
            </a:r>
            <a:r>
              <a:rPr lang="ru-RU" sz="1600" dirty="0" smtClean="0"/>
              <a:t> </a:t>
            </a:r>
            <a:r>
              <a:rPr lang="ru-RU" sz="1600" dirty="0"/>
              <a:t>в перший </a:t>
            </a:r>
            <a:r>
              <a:rPr lang="ru-RU" sz="1600" dirty="0" err="1"/>
              <a:t>обробник</a:t>
            </a:r>
            <a:r>
              <a:rPr lang="ru-RU" sz="1600" dirty="0"/>
              <a:t> </a:t>
            </a:r>
            <a:r>
              <a:rPr lang="ru-RU" sz="1600" dirty="0" err="1" smtClean="0"/>
              <a:t>ланцюжка</a:t>
            </a:r>
            <a:r>
              <a:rPr lang="ru-RU" sz="1600" dirty="0" smtClean="0"/>
              <a:t> </a:t>
            </a:r>
            <a:r>
              <a:rPr lang="ru-RU" sz="1600" dirty="0" err="1" smtClean="0"/>
              <a:t>всі</a:t>
            </a:r>
            <a:r>
              <a:rPr lang="ru-RU" sz="1600" dirty="0" smtClean="0"/>
              <a:t> </a:t>
            </a:r>
            <a:r>
              <a:rPr lang="ru-RU" sz="1600" dirty="0" err="1"/>
              <a:t>об'єкти</a:t>
            </a:r>
            <a:r>
              <a:rPr lang="ru-RU" sz="1600" dirty="0"/>
              <a:t> в </a:t>
            </a:r>
            <a:r>
              <a:rPr lang="ru-RU" sz="1600" dirty="0" err="1"/>
              <a:t>ланцюзі</a:t>
            </a:r>
            <a:r>
              <a:rPr lang="ru-RU" sz="1600" dirty="0"/>
              <a:t> </a:t>
            </a:r>
            <a:r>
              <a:rPr lang="ru-RU" sz="1600" dirty="0" err="1"/>
              <a:t>зможуть</a:t>
            </a:r>
            <a:r>
              <a:rPr lang="ru-RU" sz="1600" dirty="0"/>
              <a:t> </a:t>
            </a:r>
            <a:r>
              <a:rPr lang="ru-RU" sz="1600" dirty="0" err="1"/>
              <a:t>його</a:t>
            </a:r>
            <a:r>
              <a:rPr lang="ru-RU" sz="1600" dirty="0"/>
              <a:t> </a:t>
            </a:r>
            <a:r>
              <a:rPr lang="ru-RU" sz="1600" dirty="0" err="1"/>
              <a:t>обробити</a:t>
            </a:r>
            <a:r>
              <a:rPr lang="ru-RU" sz="1600" dirty="0"/>
              <a:t>. При </a:t>
            </a:r>
            <a:r>
              <a:rPr lang="ru-RU" sz="1600" dirty="0" err="1"/>
              <a:t>цьому</a:t>
            </a:r>
            <a:r>
              <a:rPr lang="ru-RU" sz="1600" dirty="0"/>
              <a:t> </a:t>
            </a:r>
            <a:r>
              <a:rPr lang="ru-RU" sz="1600" dirty="0" err="1"/>
              <a:t>довжина</a:t>
            </a:r>
            <a:r>
              <a:rPr lang="ru-RU" sz="1600" dirty="0"/>
              <a:t> </a:t>
            </a:r>
            <a:r>
              <a:rPr lang="ru-RU" sz="1600" dirty="0" err="1"/>
              <a:t>ланцюжка</a:t>
            </a:r>
            <a:r>
              <a:rPr lang="ru-RU" sz="1600" dirty="0"/>
              <a:t> не </a:t>
            </a:r>
            <a:r>
              <a:rPr lang="ru-RU" sz="1600" dirty="0" err="1"/>
              <a:t>має</a:t>
            </a:r>
            <a:r>
              <a:rPr lang="ru-RU" sz="1600" dirty="0"/>
              <a:t> </a:t>
            </a:r>
            <a:r>
              <a:rPr lang="ru-RU" sz="1600" dirty="0" err="1"/>
              <a:t>ніякого</a:t>
            </a:r>
            <a:r>
              <a:rPr lang="ru-RU" sz="1600" dirty="0"/>
              <a:t> </a:t>
            </a:r>
            <a:r>
              <a:rPr lang="ru-RU" sz="1600" dirty="0" err="1"/>
              <a:t>значення</a:t>
            </a:r>
            <a:r>
              <a:rPr lang="ru-RU" sz="1600" dirty="0"/>
              <a:t>.</a:t>
            </a:r>
          </a:p>
          <a:p>
            <a:endParaRPr lang="ru-RU" sz="1600" dirty="0"/>
          </a:p>
          <a:p>
            <a:r>
              <a:rPr lang="ru-RU" sz="1600" dirty="0" err="1" smtClean="0"/>
              <a:t>Оброблювач</a:t>
            </a:r>
            <a:r>
              <a:rPr lang="ru-RU" sz="1600" dirty="0" smtClean="0"/>
              <a:t> </a:t>
            </a:r>
            <a:r>
              <a:rPr lang="ru-RU" sz="1600" dirty="0"/>
              <a:t>не </a:t>
            </a:r>
            <a:r>
              <a:rPr lang="ru-RU" sz="1600" dirty="0" err="1"/>
              <a:t>обов'язково</a:t>
            </a:r>
            <a:r>
              <a:rPr lang="ru-RU" sz="1600" dirty="0"/>
              <a:t> повинен </a:t>
            </a:r>
            <a:r>
              <a:rPr lang="ru-RU" sz="1600" dirty="0" err="1"/>
              <a:t>передавати</a:t>
            </a:r>
            <a:r>
              <a:rPr lang="ru-RU" sz="1600" dirty="0"/>
              <a:t> запит </a:t>
            </a:r>
            <a:r>
              <a:rPr lang="ru-RU" sz="1600" dirty="0" err="1"/>
              <a:t>далі</a:t>
            </a:r>
            <a:r>
              <a:rPr lang="ru-RU" sz="1600" dirty="0"/>
              <a:t>, </a:t>
            </a:r>
            <a:r>
              <a:rPr lang="ru-RU" sz="1600" dirty="0" err="1"/>
              <a:t>причому</a:t>
            </a:r>
            <a:r>
              <a:rPr lang="ru-RU" sz="1600" dirty="0"/>
              <a:t> </a:t>
            </a:r>
            <a:r>
              <a:rPr lang="ru-RU" sz="1600" dirty="0" err="1"/>
              <a:t>ця</a:t>
            </a:r>
            <a:r>
              <a:rPr lang="ru-RU" sz="1600" dirty="0"/>
              <a:t> </a:t>
            </a:r>
            <a:r>
              <a:rPr lang="ru-RU" sz="1600" dirty="0" err="1"/>
              <a:t>особливість</a:t>
            </a:r>
            <a:r>
              <a:rPr lang="ru-RU" sz="1600" dirty="0"/>
              <a:t> </a:t>
            </a:r>
            <a:r>
              <a:rPr lang="ru-RU" sz="1600" dirty="0" err="1"/>
              <a:t>може</a:t>
            </a:r>
            <a:r>
              <a:rPr lang="ru-RU" sz="1600" dirty="0"/>
              <a:t> бути </a:t>
            </a:r>
            <a:r>
              <a:rPr lang="ru-RU" sz="1600" dirty="0" err="1"/>
              <a:t>використана</a:t>
            </a:r>
            <a:r>
              <a:rPr lang="ru-RU" sz="1600" dirty="0"/>
              <a:t> </a:t>
            </a:r>
            <a:r>
              <a:rPr lang="ru-RU" sz="1600" dirty="0" err="1"/>
              <a:t>по-різному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0940" y="4367428"/>
            <a:ext cx="6096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906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60626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</a:rPr>
              <a:t>8. </a:t>
            </a:r>
            <a:r>
              <a:rPr lang="ru-RU" sz="3200" b="1" dirty="0" err="1" smtClean="0">
                <a:solidFill>
                  <a:srgbClr val="C00000"/>
                </a:solidFill>
              </a:rPr>
              <a:t>Стратегія</a:t>
            </a:r>
            <a:r>
              <a:rPr lang="ru-RU" sz="3200" b="1" dirty="0" smtClean="0">
                <a:solidFill>
                  <a:srgbClr val="C00000"/>
                </a:solidFill>
              </a:rPr>
              <a:t>. Суть </a:t>
            </a:r>
            <a:r>
              <a:rPr lang="ru-RU" sz="3200" b="1" dirty="0" err="1" smtClean="0">
                <a:solidFill>
                  <a:srgbClr val="C00000"/>
                </a:solidFill>
              </a:rPr>
              <a:t>патерна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20129" y="1046888"/>
            <a:ext cx="85138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Стратегія</a:t>
            </a:r>
            <a:r>
              <a:rPr lang="ru-RU" b="1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поведінковий</a:t>
            </a:r>
            <a:r>
              <a:rPr lang="ru-RU" dirty="0"/>
              <a:t> </a:t>
            </a:r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dirty="0" err="1"/>
              <a:t>проектування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визначає</a:t>
            </a:r>
            <a:r>
              <a:rPr lang="ru-RU" dirty="0"/>
              <a:t> </a:t>
            </a:r>
            <a:r>
              <a:rPr lang="ru-RU" dirty="0" err="1"/>
              <a:t>сімейство</a:t>
            </a:r>
            <a:r>
              <a:rPr lang="ru-RU" dirty="0"/>
              <a:t> схожих </a:t>
            </a:r>
            <a:r>
              <a:rPr lang="ru-RU" dirty="0" err="1"/>
              <a:t>алгоритмів</a:t>
            </a:r>
            <a:r>
              <a:rPr lang="ru-RU" dirty="0"/>
              <a:t> і </a:t>
            </a:r>
            <a:r>
              <a:rPr lang="ru-RU" dirty="0" err="1"/>
              <a:t>поміщає</a:t>
            </a:r>
            <a:r>
              <a:rPr lang="ru-RU" dirty="0"/>
              <a:t> </a:t>
            </a:r>
            <a:r>
              <a:rPr lang="ru-RU" dirty="0" err="1"/>
              <a:t>кожен</a:t>
            </a:r>
            <a:r>
              <a:rPr lang="ru-RU" dirty="0"/>
              <a:t> з них в </a:t>
            </a:r>
            <a:r>
              <a:rPr lang="ru-RU" dirty="0" err="1"/>
              <a:t>власний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,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чого</a:t>
            </a:r>
            <a:r>
              <a:rPr lang="ru-RU" dirty="0"/>
              <a:t> </a:t>
            </a:r>
            <a:r>
              <a:rPr lang="ru-RU" dirty="0" err="1"/>
              <a:t>алгоритми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взаимозаменять</a:t>
            </a:r>
            <a:r>
              <a:rPr lang="ru-RU" dirty="0"/>
              <a:t> прямо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770662" y="2055662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B0080"/>
                </a:solidFill>
                <a:latin typeface="Arial" panose="020B0604020202020204" pitchFamily="34" charset="0"/>
                <a:hlinkClick r:id="rId2" tooltip="Strategy pattern"/>
              </a:rPr>
              <a:t>Strategy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1600" y="2424994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280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Стратегія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Проблема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27000" y="1109851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Ви </a:t>
            </a:r>
            <a:r>
              <a:rPr lang="ru-RU" dirty="0" err="1"/>
              <a:t>вирішили</a:t>
            </a:r>
            <a:r>
              <a:rPr lang="ru-RU" dirty="0"/>
              <a:t> </a:t>
            </a:r>
            <a:r>
              <a:rPr lang="ru-RU" dirty="0" err="1"/>
              <a:t>написати</a:t>
            </a:r>
            <a:r>
              <a:rPr lang="ru-RU" dirty="0"/>
              <a:t> </a:t>
            </a:r>
            <a:r>
              <a:rPr lang="ru-RU" dirty="0" err="1"/>
              <a:t>додаток-навігатор</a:t>
            </a:r>
            <a:r>
              <a:rPr lang="ru-RU" dirty="0"/>
              <a:t> для </a:t>
            </a:r>
            <a:r>
              <a:rPr lang="ru-RU" dirty="0" err="1"/>
              <a:t>мандрівників</a:t>
            </a:r>
            <a:r>
              <a:rPr lang="ru-RU" dirty="0"/>
              <a:t>. </a:t>
            </a:r>
            <a:r>
              <a:rPr lang="ru-RU" dirty="0" err="1"/>
              <a:t>Воно</a:t>
            </a:r>
            <a:r>
              <a:rPr lang="ru-RU" dirty="0"/>
              <a:t> повинно </a:t>
            </a:r>
            <a:r>
              <a:rPr lang="ru-RU" dirty="0" err="1"/>
              <a:t>показувати</a:t>
            </a:r>
            <a:r>
              <a:rPr lang="ru-RU" dirty="0"/>
              <a:t> </a:t>
            </a:r>
            <a:r>
              <a:rPr lang="ru-RU" dirty="0" err="1"/>
              <a:t>красиву</a:t>
            </a:r>
            <a:r>
              <a:rPr lang="ru-RU" dirty="0"/>
              <a:t> і </a:t>
            </a:r>
            <a:r>
              <a:rPr lang="ru-RU" dirty="0" err="1"/>
              <a:t>зручну</a:t>
            </a:r>
            <a:r>
              <a:rPr lang="ru-RU" dirty="0"/>
              <a:t> карту,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з </a:t>
            </a:r>
            <a:r>
              <a:rPr lang="ru-RU" dirty="0" err="1"/>
              <a:t>легкістю</a:t>
            </a:r>
            <a:r>
              <a:rPr lang="ru-RU" dirty="0"/>
              <a:t> </a:t>
            </a:r>
            <a:r>
              <a:rPr lang="ru-RU" dirty="0" err="1"/>
              <a:t>орієнтуватися</a:t>
            </a:r>
            <a:r>
              <a:rPr lang="ru-RU" dirty="0"/>
              <a:t> в </a:t>
            </a:r>
            <a:r>
              <a:rPr lang="ru-RU" dirty="0" err="1"/>
              <a:t>незнайомому</a:t>
            </a:r>
            <a:r>
              <a:rPr lang="ru-RU" dirty="0"/>
              <a:t> </a:t>
            </a:r>
            <a:r>
              <a:rPr lang="ru-RU" dirty="0" err="1"/>
              <a:t>місті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Однією</a:t>
            </a:r>
            <a:r>
              <a:rPr lang="ru-RU" dirty="0"/>
              <a:t> з </a:t>
            </a:r>
            <a:r>
              <a:rPr lang="ru-RU" dirty="0" err="1"/>
              <a:t>найбільш</a:t>
            </a:r>
            <a:r>
              <a:rPr lang="ru-RU" dirty="0"/>
              <a:t> </a:t>
            </a:r>
            <a:r>
              <a:rPr lang="ru-RU" dirty="0" err="1"/>
              <a:t>затребуваних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 </a:t>
            </a:r>
            <a:r>
              <a:rPr lang="ru-RU" dirty="0" err="1"/>
              <a:t>був</a:t>
            </a:r>
            <a:r>
              <a:rPr lang="ru-RU" dirty="0"/>
              <a:t> </a:t>
            </a:r>
            <a:r>
              <a:rPr lang="ru-RU" dirty="0" err="1"/>
              <a:t>пошук</a:t>
            </a:r>
            <a:r>
              <a:rPr lang="ru-RU" dirty="0"/>
              <a:t> і </a:t>
            </a:r>
            <a:r>
              <a:rPr lang="ru-RU" dirty="0" err="1"/>
              <a:t>прокладання</a:t>
            </a:r>
            <a:r>
              <a:rPr lang="ru-RU" dirty="0"/>
              <a:t> </a:t>
            </a:r>
            <a:r>
              <a:rPr lang="ru-RU" dirty="0" err="1"/>
              <a:t>маршрутів</a:t>
            </a:r>
            <a:r>
              <a:rPr lang="ru-RU" dirty="0"/>
              <a:t>. </a:t>
            </a:r>
            <a:r>
              <a:rPr lang="ru-RU" dirty="0" err="1"/>
              <a:t>Перебуваючи</a:t>
            </a:r>
            <a:r>
              <a:rPr lang="ru-RU" dirty="0"/>
              <a:t> в </a:t>
            </a:r>
            <a:r>
              <a:rPr lang="ru-RU" dirty="0" err="1"/>
              <a:t>невідомому</a:t>
            </a:r>
            <a:r>
              <a:rPr lang="ru-RU" dirty="0"/>
              <a:t> </a:t>
            </a:r>
            <a:r>
              <a:rPr lang="ru-RU" dirty="0" err="1"/>
              <a:t>йому</a:t>
            </a:r>
            <a:r>
              <a:rPr lang="ru-RU" dirty="0"/>
              <a:t> </a:t>
            </a:r>
            <a:r>
              <a:rPr lang="ru-RU" dirty="0" err="1"/>
              <a:t>місті</a:t>
            </a:r>
            <a:r>
              <a:rPr lang="ru-RU" dirty="0"/>
              <a:t>, </a:t>
            </a:r>
            <a:r>
              <a:rPr lang="ru-RU" dirty="0" err="1"/>
              <a:t>користувач</a:t>
            </a:r>
            <a:r>
              <a:rPr lang="ru-RU" dirty="0"/>
              <a:t> повинен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вказати</a:t>
            </a:r>
            <a:r>
              <a:rPr lang="ru-RU" dirty="0"/>
              <a:t> </a:t>
            </a:r>
            <a:r>
              <a:rPr lang="ru-RU" dirty="0" err="1"/>
              <a:t>початкову</a:t>
            </a:r>
            <a:r>
              <a:rPr lang="ru-RU" dirty="0"/>
              <a:t> точку і пункт </a:t>
            </a:r>
            <a:r>
              <a:rPr lang="ru-RU" dirty="0" err="1"/>
              <a:t>призначення</a:t>
            </a:r>
            <a:r>
              <a:rPr lang="ru-RU" dirty="0"/>
              <a:t>, а </a:t>
            </a:r>
            <a:r>
              <a:rPr lang="ru-RU" dirty="0" err="1"/>
              <a:t>навігатор</a:t>
            </a:r>
            <a:r>
              <a:rPr lang="ru-RU" dirty="0"/>
              <a:t> - </a:t>
            </a:r>
            <a:r>
              <a:rPr lang="ru-RU" dirty="0" err="1"/>
              <a:t>прокладе</a:t>
            </a:r>
            <a:r>
              <a:rPr lang="ru-RU" dirty="0"/>
              <a:t> </a:t>
            </a:r>
            <a:r>
              <a:rPr lang="ru-RU" dirty="0" err="1"/>
              <a:t>оптимальний</a:t>
            </a:r>
            <a:r>
              <a:rPr lang="ru-RU" dirty="0"/>
              <a:t> шлях.</a:t>
            </a:r>
          </a:p>
          <a:p>
            <a:endParaRPr lang="ru-RU" dirty="0"/>
          </a:p>
          <a:p>
            <a:r>
              <a:rPr lang="ru-RU" dirty="0"/>
              <a:t>Перша </a:t>
            </a:r>
            <a:r>
              <a:rPr lang="ru-RU" dirty="0" err="1"/>
              <a:t>версія</a:t>
            </a:r>
            <a:r>
              <a:rPr lang="ru-RU" dirty="0"/>
              <a:t> </a:t>
            </a:r>
            <a:r>
              <a:rPr lang="ru-RU" dirty="0" err="1"/>
              <a:t>вашого</a:t>
            </a:r>
            <a:r>
              <a:rPr lang="ru-RU" dirty="0"/>
              <a:t> </a:t>
            </a:r>
            <a:r>
              <a:rPr lang="ru-RU" dirty="0" err="1"/>
              <a:t>навігатора</a:t>
            </a:r>
            <a:r>
              <a:rPr lang="ru-RU" dirty="0"/>
              <a:t> могла </a:t>
            </a:r>
            <a:r>
              <a:rPr lang="ru-RU" dirty="0" err="1"/>
              <a:t>прокладати</a:t>
            </a:r>
            <a:r>
              <a:rPr lang="ru-RU" dirty="0"/>
              <a:t> маршрут </a:t>
            </a:r>
            <a:r>
              <a:rPr lang="ru-RU" dirty="0" err="1"/>
              <a:t>лише</a:t>
            </a:r>
            <a:r>
              <a:rPr lang="ru-RU" dirty="0"/>
              <a:t> по дорогах, тому </a:t>
            </a:r>
            <a:r>
              <a:rPr lang="ru-RU" dirty="0" err="1"/>
              <a:t>відмінно</a:t>
            </a:r>
            <a:r>
              <a:rPr lang="ru-RU" dirty="0"/>
              <a:t> </a:t>
            </a:r>
            <a:r>
              <a:rPr lang="ru-RU" dirty="0" err="1"/>
              <a:t>підходила</a:t>
            </a:r>
            <a:r>
              <a:rPr lang="ru-RU" dirty="0"/>
              <a:t> для </a:t>
            </a:r>
            <a:r>
              <a:rPr lang="ru-RU" dirty="0" err="1"/>
              <a:t>подорожей</a:t>
            </a:r>
            <a:r>
              <a:rPr lang="ru-RU" dirty="0"/>
              <a:t> на </a:t>
            </a:r>
            <a:r>
              <a:rPr lang="ru-RU" dirty="0" err="1"/>
              <a:t>автомобілі</a:t>
            </a:r>
            <a:r>
              <a:rPr lang="ru-RU" dirty="0"/>
              <a:t>. Але, очевидно, не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їздять</a:t>
            </a:r>
            <a:r>
              <a:rPr lang="ru-RU" dirty="0"/>
              <a:t> у </a:t>
            </a:r>
            <a:r>
              <a:rPr lang="ru-RU" dirty="0" err="1"/>
              <a:t>відпустку</a:t>
            </a:r>
            <a:r>
              <a:rPr lang="ru-RU" dirty="0"/>
              <a:t> на </a:t>
            </a:r>
            <a:r>
              <a:rPr lang="ru-RU" dirty="0" err="1"/>
              <a:t>машині</a:t>
            </a:r>
            <a:r>
              <a:rPr lang="ru-RU" dirty="0"/>
              <a:t>. Тому </a:t>
            </a:r>
            <a:r>
              <a:rPr lang="ru-RU" dirty="0" err="1"/>
              <a:t>наступним</a:t>
            </a:r>
            <a:r>
              <a:rPr lang="ru-RU" dirty="0"/>
              <a:t> </a:t>
            </a:r>
            <a:r>
              <a:rPr lang="ru-RU" dirty="0" err="1"/>
              <a:t>кроком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додали в </a:t>
            </a:r>
            <a:r>
              <a:rPr lang="ru-RU" dirty="0" err="1"/>
              <a:t>навігатор</a:t>
            </a:r>
            <a:r>
              <a:rPr lang="ru-RU" dirty="0"/>
              <a:t> </a:t>
            </a:r>
            <a:r>
              <a:rPr lang="ru-RU" dirty="0" err="1"/>
              <a:t>прокладання</a:t>
            </a:r>
            <a:r>
              <a:rPr lang="ru-RU" dirty="0"/>
              <a:t> </a:t>
            </a:r>
            <a:r>
              <a:rPr lang="ru-RU" dirty="0" err="1"/>
              <a:t>піших</a:t>
            </a:r>
            <a:r>
              <a:rPr lang="ru-RU" dirty="0"/>
              <a:t> </a:t>
            </a:r>
            <a:r>
              <a:rPr lang="ru-RU" dirty="0" err="1"/>
              <a:t>маршрутів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Через </a:t>
            </a:r>
            <a:r>
              <a:rPr lang="ru-RU" dirty="0" err="1"/>
              <a:t>деякий</a:t>
            </a:r>
            <a:r>
              <a:rPr lang="ru-RU" dirty="0"/>
              <a:t> час </a:t>
            </a:r>
            <a:r>
              <a:rPr lang="ru-RU" dirty="0" err="1"/>
              <a:t>з'ясувалося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деякі</a:t>
            </a:r>
            <a:r>
              <a:rPr lang="ru-RU" dirty="0"/>
              <a:t> люди </a:t>
            </a:r>
            <a:r>
              <a:rPr lang="ru-RU" dirty="0" err="1"/>
              <a:t>вважають</a:t>
            </a:r>
            <a:r>
              <a:rPr lang="ru-RU" dirty="0"/>
              <a:t> за </a:t>
            </a:r>
            <a:r>
              <a:rPr lang="ru-RU" dirty="0" err="1"/>
              <a:t>краще</a:t>
            </a:r>
            <a:r>
              <a:rPr lang="ru-RU" dirty="0"/>
              <a:t> </a:t>
            </a:r>
            <a:r>
              <a:rPr lang="ru-RU" dirty="0" err="1"/>
              <a:t>їздити</a:t>
            </a:r>
            <a:r>
              <a:rPr lang="ru-RU" dirty="0"/>
              <a:t> по </a:t>
            </a:r>
            <a:r>
              <a:rPr lang="ru-RU" dirty="0" err="1"/>
              <a:t>місту</a:t>
            </a:r>
            <a:r>
              <a:rPr lang="ru-RU" dirty="0"/>
              <a:t> на </a:t>
            </a:r>
            <a:r>
              <a:rPr lang="ru-RU" dirty="0" err="1"/>
              <a:t>громадському</a:t>
            </a:r>
            <a:r>
              <a:rPr lang="ru-RU" dirty="0"/>
              <a:t> </a:t>
            </a:r>
            <a:r>
              <a:rPr lang="ru-RU" dirty="0" err="1"/>
              <a:t>транспорті</a:t>
            </a:r>
            <a:r>
              <a:rPr lang="ru-RU" dirty="0"/>
              <a:t>. Тому </a:t>
            </a:r>
            <a:r>
              <a:rPr lang="ru-RU" dirty="0" err="1"/>
              <a:t>ви</a:t>
            </a:r>
            <a:r>
              <a:rPr lang="ru-RU" dirty="0"/>
              <a:t> можете </a:t>
            </a:r>
            <a:r>
              <a:rPr lang="ru-RU" dirty="0" err="1"/>
              <a:t>розмістити</a:t>
            </a:r>
            <a:r>
              <a:rPr lang="ru-RU" dirty="0"/>
              <a:t> </a:t>
            </a:r>
            <a:r>
              <a:rPr lang="ru-RU" dirty="0" err="1"/>
              <a:t>фотографії</a:t>
            </a:r>
            <a:r>
              <a:rPr lang="ru-RU" dirty="0"/>
              <a:t> та </a:t>
            </a:r>
            <a:r>
              <a:rPr lang="ru-RU" dirty="0" err="1"/>
              <a:t>таку</a:t>
            </a:r>
            <a:r>
              <a:rPr lang="ru-RU" dirty="0"/>
              <a:t> </a:t>
            </a:r>
            <a:r>
              <a:rPr lang="ru-RU" dirty="0" err="1"/>
              <a:t>опцію</a:t>
            </a:r>
            <a:r>
              <a:rPr lang="ru-RU" dirty="0"/>
              <a:t> </a:t>
            </a:r>
            <a:r>
              <a:rPr lang="ru-RU" dirty="0" err="1"/>
              <a:t>прокладання</a:t>
            </a:r>
            <a:r>
              <a:rPr lang="ru-RU" dirty="0"/>
              <a:t> шляху.</a:t>
            </a:r>
          </a:p>
          <a:p>
            <a:endParaRPr lang="ru-RU" dirty="0"/>
          </a:p>
          <a:p>
            <a:r>
              <a:rPr lang="ru-RU" dirty="0"/>
              <a:t>Але і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не все. У </a:t>
            </a:r>
            <a:r>
              <a:rPr lang="ru-RU" dirty="0" err="1"/>
              <a:t>найближчій</a:t>
            </a:r>
            <a:r>
              <a:rPr lang="ru-RU" dirty="0"/>
              <a:t> </a:t>
            </a:r>
            <a:r>
              <a:rPr lang="ru-RU" dirty="0" err="1"/>
              <a:t>перспективі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хотіли</a:t>
            </a:r>
            <a:r>
              <a:rPr lang="ru-RU" dirty="0"/>
              <a:t> б </a:t>
            </a:r>
            <a:r>
              <a:rPr lang="ru-RU" dirty="0" err="1"/>
              <a:t>додати</a:t>
            </a:r>
            <a:r>
              <a:rPr lang="ru-RU" dirty="0"/>
              <a:t> </a:t>
            </a:r>
            <a:r>
              <a:rPr lang="ru-RU" dirty="0" err="1"/>
              <a:t>прокладання</a:t>
            </a:r>
            <a:r>
              <a:rPr lang="ru-RU" dirty="0"/>
              <a:t> </a:t>
            </a:r>
            <a:r>
              <a:rPr lang="ru-RU" dirty="0" err="1"/>
              <a:t>маршрутів</a:t>
            </a:r>
            <a:r>
              <a:rPr lang="ru-RU" dirty="0"/>
              <a:t> по </a:t>
            </a:r>
            <a:r>
              <a:rPr lang="ru-RU" dirty="0" err="1"/>
              <a:t>велодоріжках</a:t>
            </a:r>
            <a:r>
              <a:rPr lang="ru-RU" dirty="0"/>
              <a:t>. А в далекому </a:t>
            </a:r>
            <a:r>
              <a:rPr lang="ru-RU" dirty="0" err="1"/>
              <a:t>майбутньому</a:t>
            </a:r>
            <a:r>
              <a:rPr lang="ru-RU" dirty="0"/>
              <a:t> - </a:t>
            </a:r>
            <a:r>
              <a:rPr lang="ru-RU" dirty="0" err="1"/>
              <a:t>цікаві</a:t>
            </a:r>
            <a:r>
              <a:rPr lang="ru-RU" dirty="0"/>
              <a:t> </a:t>
            </a:r>
            <a:r>
              <a:rPr lang="ru-RU" dirty="0" err="1"/>
              <a:t>маршрути</a:t>
            </a:r>
            <a:r>
              <a:rPr lang="ru-RU" dirty="0"/>
              <a:t> </a:t>
            </a:r>
            <a:r>
              <a:rPr lang="ru-RU" dirty="0" err="1"/>
              <a:t>відвідування</a:t>
            </a:r>
            <a:r>
              <a:rPr lang="ru-RU" dirty="0"/>
              <a:t> </a:t>
            </a:r>
            <a:r>
              <a:rPr lang="ru-RU" dirty="0" err="1"/>
              <a:t>визначних</a:t>
            </a:r>
            <a:r>
              <a:rPr lang="ru-RU" dirty="0"/>
              <a:t> </a:t>
            </a:r>
            <a:r>
              <a:rPr lang="ru-RU" dirty="0" err="1"/>
              <a:t>пам'яток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121586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Стратегія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Проблема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5975" y="1951851"/>
            <a:ext cx="3143250" cy="14287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52399" y="841445"/>
            <a:ext cx="562927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Якщо</a:t>
            </a:r>
            <a:r>
              <a:rPr lang="ru-RU" dirty="0"/>
              <a:t> з </a:t>
            </a:r>
            <a:r>
              <a:rPr lang="ru-RU" dirty="0" err="1"/>
              <a:t>популярністю</a:t>
            </a:r>
            <a:r>
              <a:rPr lang="ru-RU" dirty="0"/>
              <a:t> </a:t>
            </a:r>
            <a:r>
              <a:rPr lang="ru-RU" dirty="0" err="1"/>
              <a:t>навігатора</a:t>
            </a:r>
            <a:r>
              <a:rPr lang="ru-RU" dirty="0"/>
              <a:t> не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ніяких</a:t>
            </a:r>
            <a:r>
              <a:rPr lang="ru-RU" dirty="0"/>
              <a:t> проблем, то </a:t>
            </a:r>
            <a:r>
              <a:rPr lang="ru-RU" dirty="0" err="1"/>
              <a:t>технічна</a:t>
            </a:r>
            <a:r>
              <a:rPr lang="ru-RU" dirty="0"/>
              <a:t> </a:t>
            </a:r>
            <a:r>
              <a:rPr lang="ru-RU" dirty="0" err="1"/>
              <a:t>частина</a:t>
            </a:r>
            <a:r>
              <a:rPr lang="ru-RU" dirty="0"/>
              <a:t> </a:t>
            </a:r>
            <a:r>
              <a:rPr lang="ru-RU" dirty="0" err="1"/>
              <a:t>викликала</a:t>
            </a:r>
            <a:r>
              <a:rPr lang="ru-RU" dirty="0"/>
              <a:t> </a:t>
            </a:r>
            <a:r>
              <a:rPr lang="ru-RU" dirty="0" err="1"/>
              <a:t>питання</a:t>
            </a:r>
            <a:r>
              <a:rPr lang="ru-RU" dirty="0"/>
              <a:t> і </a:t>
            </a:r>
            <a:r>
              <a:rPr lang="ru-RU" dirty="0" err="1"/>
              <a:t>періодичний</a:t>
            </a:r>
            <a:r>
              <a:rPr lang="ru-RU" dirty="0"/>
              <a:t> </a:t>
            </a:r>
            <a:r>
              <a:rPr lang="ru-RU" dirty="0" err="1"/>
              <a:t>головний</a:t>
            </a:r>
            <a:r>
              <a:rPr lang="ru-RU" dirty="0"/>
              <a:t> </a:t>
            </a:r>
            <a:r>
              <a:rPr lang="ru-RU" dirty="0" err="1"/>
              <a:t>біль</a:t>
            </a:r>
            <a:r>
              <a:rPr lang="ru-RU" dirty="0"/>
              <a:t>. З </a:t>
            </a:r>
            <a:r>
              <a:rPr lang="ru-RU" dirty="0" err="1"/>
              <a:t>кожним</a:t>
            </a:r>
            <a:r>
              <a:rPr lang="ru-RU" dirty="0"/>
              <a:t> </a:t>
            </a:r>
            <a:r>
              <a:rPr lang="ru-RU" dirty="0" err="1"/>
              <a:t>новим</a:t>
            </a:r>
            <a:r>
              <a:rPr lang="ru-RU" dirty="0"/>
              <a:t> алгоритмом код основного </a:t>
            </a:r>
            <a:r>
              <a:rPr lang="ru-RU" dirty="0" err="1"/>
              <a:t>класу</a:t>
            </a:r>
            <a:r>
              <a:rPr lang="ru-RU" dirty="0"/>
              <a:t> </a:t>
            </a:r>
            <a:r>
              <a:rPr lang="ru-RU" dirty="0" err="1"/>
              <a:t>навігатора</a:t>
            </a:r>
            <a:r>
              <a:rPr lang="ru-RU" dirty="0"/>
              <a:t> </a:t>
            </a:r>
            <a:r>
              <a:rPr lang="ru-RU" dirty="0" err="1"/>
              <a:t>збільшувався</a:t>
            </a:r>
            <a:r>
              <a:rPr lang="ru-RU" dirty="0"/>
              <a:t> </a:t>
            </a:r>
            <a:r>
              <a:rPr lang="ru-RU" dirty="0" err="1"/>
              <a:t>вдвічі</a:t>
            </a:r>
            <a:r>
              <a:rPr lang="ru-RU" dirty="0"/>
              <a:t>. В такому великому </a:t>
            </a:r>
            <a:r>
              <a:rPr lang="ru-RU" dirty="0" err="1"/>
              <a:t>класі</a:t>
            </a:r>
            <a:r>
              <a:rPr lang="ru-RU" dirty="0"/>
              <a:t> стало </a:t>
            </a:r>
            <a:r>
              <a:rPr lang="ru-RU" dirty="0" err="1"/>
              <a:t>досить</a:t>
            </a:r>
            <a:r>
              <a:rPr lang="ru-RU" dirty="0"/>
              <a:t> </a:t>
            </a:r>
            <a:r>
              <a:rPr lang="ru-RU" dirty="0" err="1"/>
              <a:t>важко</a:t>
            </a:r>
            <a:r>
              <a:rPr lang="ru-RU" dirty="0"/>
              <a:t> </a:t>
            </a:r>
            <a:r>
              <a:rPr lang="ru-RU" dirty="0" err="1"/>
              <a:t>орієнтуватися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Будь-яка </a:t>
            </a:r>
            <a:r>
              <a:rPr lang="ru-RU" dirty="0" err="1"/>
              <a:t>зміна</a:t>
            </a:r>
            <a:r>
              <a:rPr lang="ru-RU" dirty="0"/>
              <a:t> </a:t>
            </a:r>
            <a:r>
              <a:rPr lang="ru-RU" dirty="0" err="1"/>
              <a:t>алгоритмів</a:t>
            </a:r>
            <a:r>
              <a:rPr lang="ru-RU" dirty="0"/>
              <a:t> </a:t>
            </a:r>
            <a:r>
              <a:rPr lang="ru-RU" dirty="0" err="1"/>
              <a:t>пошуку</a:t>
            </a:r>
            <a:r>
              <a:rPr lang="ru-RU" dirty="0"/>
              <a:t>, будь то </a:t>
            </a:r>
            <a:r>
              <a:rPr lang="ru-RU" dirty="0" err="1"/>
              <a:t>виправлення</a:t>
            </a:r>
            <a:r>
              <a:rPr lang="ru-RU" dirty="0"/>
              <a:t> </a:t>
            </a:r>
            <a:r>
              <a:rPr lang="ru-RU" dirty="0" err="1"/>
              <a:t>багів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додавання</a:t>
            </a:r>
            <a:r>
              <a:rPr lang="ru-RU" dirty="0"/>
              <a:t> нового алгоритму, </a:t>
            </a:r>
            <a:r>
              <a:rPr lang="ru-RU" dirty="0" err="1"/>
              <a:t>зачіпало</a:t>
            </a:r>
            <a:r>
              <a:rPr lang="ru-RU" dirty="0"/>
              <a:t> </a:t>
            </a:r>
            <a:r>
              <a:rPr lang="ru-RU" dirty="0" err="1"/>
              <a:t>основний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підвищувало</a:t>
            </a:r>
            <a:r>
              <a:rPr lang="ru-RU" dirty="0"/>
              <a:t> </a:t>
            </a:r>
            <a:r>
              <a:rPr lang="ru-RU" dirty="0" err="1"/>
              <a:t>ризик</a:t>
            </a:r>
            <a:r>
              <a:rPr lang="ru-RU" dirty="0"/>
              <a:t> </a:t>
            </a:r>
            <a:r>
              <a:rPr lang="ru-RU" dirty="0" err="1"/>
              <a:t>зробити</a:t>
            </a:r>
            <a:r>
              <a:rPr lang="ru-RU" dirty="0"/>
              <a:t> </a:t>
            </a:r>
            <a:r>
              <a:rPr lang="ru-RU" dirty="0" err="1"/>
              <a:t>помилку</a:t>
            </a:r>
            <a:r>
              <a:rPr lang="ru-RU" dirty="0"/>
              <a:t>, </a:t>
            </a:r>
            <a:r>
              <a:rPr lang="ru-RU" dirty="0" err="1"/>
              <a:t>випадково</a:t>
            </a:r>
            <a:r>
              <a:rPr lang="ru-RU" dirty="0"/>
              <a:t> </a:t>
            </a:r>
            <a:r>
              <a:rPr lang="ru-RU" dirty="0" err="1"/>
              <a:t>зачепивши</a:t>
            </a:r>
            <a:r>
              <a:rPr lang="ru-RU" dirty="0"/>
              <a:t> </a:t>
            </a:r>
            <a:r>
              <a:rPr lang="ru-RU" dirty="0" err="1" smtClean="0"/>
              <a:t>решту</a:t>
            </a:r>
            <a:r>
              <a:rPr lang="ru-RU" dirty="0" smtClean="0"/>
              <a:t> </a:t>
            </a:r>
            <a:r>
              <a:rPr lang="ru-RU" dirty="0" err="1" smtClean="0"/>
              <a:t>працюючого</a:t>
            </a:r>
            <a:r>
              <a:rPr lang="ru-RU" dirty="0" smtClean="0"/>
              <a:t> коду.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Крім</a:t>
            </a:r>
            <a:r>
              <a:rPr lang="ru-RU" dirty="0"/>
              <a:t> того, </a:t>
            </a:r>
            <a:r>
              <a:rPr lang="ru-RU" dirty="0" err="1"/>
              <a:t>ускладнювалася</a:t>
            </a:r>
            <a:r>
              <a:rPr lang="ru-RU" dirty="0"/>
              <a:t> </a:t>
            </a:r>
            <a:r>
              <a:rPr lang="ru-RU" dirty="0" err="1"/>
              <a:t>командна</a:t>
            </a:r>
            <a:r>
              <a:rPr lang="ru-RU" dirty="0"/>
              <a:t> робота з </a:t>
            </a:r>
            <a:r>
              <a:rPr lang="ru-RU" dirty="0" err="1"/>
              <a:t>іншими</a:t>
            </a:r>
            <a:r>
              <a:rPr lang="ru-RU" dirty="0"/>
              <a:t> </a:t>
            </a:r>
            <a:r>
              <a:rPr lang="ru-RU" dirty="0" err="1"/>
              <a:t>програмістами</a:t>
            </a:r>
            <a:r>
              <a:rPr lang="ru-RU" dirty="0"/>
              <a:t>,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найняли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успішного</a:t>
            </a:r>
            <a:r>
              <a:rPr lang="ru-RU" dirty="0"/>
              <a:t> </a:t>
            </a:r>
            <a:r>
              <a:rPr lang="ru-RU" dirty="0" err="1"/>
              <a:t>релізу</a:t>
            </a:r>
            <a:r>
              <a:rPr lang="ru-RU" dirty="0"/>
              <a:t> </a:t>
            </a:r>
            <a:r>
              <a:rPr lang="ru-RU" dirty="0" err="1"/>
              <a:t>навігатора</a:t>
            </a:r>
            <a:r>
              <a:rPr lang="ru-RU" dirty="0"/>
              <a:t>. </a:t>
            </a:r>
            <a:r>
              <a:rPr lang="ru-RU" dirty="0" err="1"/>
              <a:t>Ваші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 </a:t>
            </a:r>
            <a:r>
              <a:rPr lang="ru-RU" dirty="0" err="1"/>
              <a:t>нерідко</a:t>
            </a:r>
            <a:r>
              <a:rPr lang="ru-RU" dirty="0"/>
              <a:t> </a:t>
            </a:r>
            <a:r>
              <a:rPr lang="ru-RU" dirty="0" err="1"/>
              <a:t>порушували</a:t>
            </a:r>
            <a:r>
              <a:rPr lang="ru-RU" dirty="0"/>
              <a:t> один і той же код, </a:t>
            </a:r>
            <a:r>
              <a:rPr lang="ru-RU" dirty="0" err="1"/>
              <a:t>створюючи</a:t>
            </a:r>
            <a:r>
              <a:rPr lang="ru-RU" dirty="0"/>
              <a:t> </a:t>
            </a:r>
            <a:r>
              <a:rPr lang="ru-RU" dirty="0" err="1"/>
              <a:t>конфлікти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потребували</a:t>
            </a:r>
            <a:r>
              <a:rPr lang="ru-RU" dirty="0"/>
              <a:t> </a:t>
            </a:r>
            <a:r>
              <a:rPr lang="ru-RU" dirty="0" err="1"/>
              <a:t>додаткового</a:t>
            </a:r>
            <a:r>
              <a:rPr lang="ru-RU" dirty="0"/>
              <a:t> часу на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вирішення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129817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Стратегія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Рішення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4750" y="3733800"/>
            <a:ext cx="5429250" cy="26670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992644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dirty="0" err="1"/>
              <a:t>Стратегія</a:t>
            </a:r>
            <a:r>
              <a:rPr lang="ru-RU" dirty="0"/>
              <a:t> </a:t>
            </a:r>
            <a:r>
              <a:rPr lang="ru-RU" dirty="0" err="1"/>
              <a:t>пропонує</a:t>
            </a:r>
            <a:r>
              <a:rPr lang="ru-RU" dirty="0"/>
              <a:t> </a:t>
            </a:r>
            <a:r>
              <a:rPr lang="ru-RU" dirty="0" err="1"/>
              <a:t>визначити</a:t>
            </a:r>
            <a:r>
              <a:rPr lang="ru-RU" dirty="0"/>
              <a:t> </a:t>
            </a:r>
            <a:r>
              <a:rPr lang="ru-RU" dirty="0" err="1"/>
              <a:t>сімейство</a:t>
            </a:r>
            <a:r>
              <a:rPr lang="ru-RU" dirty="0"/>
              <a:t> схожих </a:t>
            </a:r>
            <a:r>
              <a:rPr lang="ru-RU" dirty="0" err="1"/>
              <a:t>алгоритмів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часто </a:t>
            </a:r>
            <a:r>
              <a:rPr lang="ru-RU" dirty="0" err="1"/>
              <a:t>змінюються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розширюються</a:t>
            </a:r>
            <a:r>
              <a:rPr lang="ru-RU" dirty="0"/>
              <a:t>, і </a:t>
            </a:r>
            <a:r>
              <a:rPr lang="ru-RU" dirty="0" err="1"/>
              <a:t>винести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у </a:t>
            </a:r>
            <a:r>
              <a:rPr lang="ru-RU" dirty="0" err="1"/>
              <a:t>власні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, </a:t>
            </a:r>
            <a:r>
              <a:rPr lang="ru-RU" dirty="0" err="1"/>
              <a:t>звані</a:t>
            </a:r>
            <a:r>
              <a:rPr lang="ru-RU" dirty="0"/>
              <a:t> </a:t>
            </a:r>
            <a:r>
              <a:rPr lang="ru-RU" dirty="0" err="1"/>
              <a:t>стратегіями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Замість</a:t>
            </a:r>
            <a:r>
              <a:rPr lang="ru-RU" dirty="0"/>
              <a:t> того,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початковий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сам </a:t>
            </a:r>
            <a:r>
              <a:rPr lang="ru-RU" dirty="0" err="1"/>
              <a:t>виконував</a:t>
            </a:r>
            <a:r>
              <a:rPr lang="ru-RU" dirty="0"/>
              <a:t> той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інший</a:t>
            </a:r>
            <a:r>
              <a:rPr lang="ru-RU" dirty="0"/>
              <a:t> алгоритм, </a:t>
            </a:r>
            <a:r>
              <a:rPr lang="ru-RU" dirty="0" err="1"/>
              <a:t>він</a:t>
            </a:r>
            <a:r>
              <a:rPr lang="ru-RU" dirty="0"/>
              <a:t> буде </a:t>
            </a:r>
            <a:r>
              <a:rPr lang="ru-RU" dirty="0" err="1"/>
              <a:t>грати</a:t>
            </a:r>
            <a:r>
              <a:rPr lang="ru-RU" dirty="0"/>
              <a:t> роль контексту, </a:t>
            </a:r>
            <a:r>
              <a:rPr lang="ru-RU" dirty="0" err="1"/>
              <a:t>посилаючись</a:t>
            </a:r>
            <a:r>
              <a:rPr lang="ru-RU" dirty="0"/>
              <a:t> на одну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стратегій</a:t>
            </a:r>
            <a:r>
              <a:rPr lang="ru-RU" dirty="0"/>
              <a:t> і </a:t>
            </a:r>
            <a:r>
              <a:rPr lang="ru-RU" dirty="0" err="1"/>
              <a:t>делегуючи</a:t>
            </a:r>
            <a:r>
              <a:rPr lang="ru-RU" dirty="0"/>
              <a:t> </a:t>
            </a:r>
            <a:r>
              <a:rPr lang="ru-RU" dirty="0" err="1"/>
              <a:t>їй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.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змінити</a:t>
            </a:r>
            <a:r>
              <a:rPr lang="ru-RU" dirty="0"/>
              <a:t> алгоритм, вам буде </a:t>
            </a:r>
            <a:r>
              <a:rPr lang="ru-RU" dirty="0" err="1"/>
              <a:t>досить</a:t>
            </a:r>
            <a:r>
              <a:rPr lang="ru-RU" dirty="0"/>
              <a:t> </a:t>
            </a:r>
            <a:r>
              <a:rPr lang="ru-RU" dirty="0" err="1"/>
              <a:t>підставити</a:t>
            </a:r>
            <a:r>
              <a:rPr lang="ru-RU" dirty="0"/>
              <a:t> в контекст </a:t>
            </a:r>
            <a:r>
              <a:rPr lang="ru-RU" dirty="0" err="1"/>
              <a:t>інший</a:t>
            </a:r>
            <a:r>
              <a:rPr lang="ru-RU" dirty="0"/>
              <a:t> </a:t>
            </a:r>
            <a:r>
              <a:rPr lang="ru-RU" dirty="0" err="1"/>
              <a:t>об'єкт-стратегію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Важливо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стратегії</a:t>
            </a:r>
            <a:r>
              <a:rPr lang="ru-RU" dirty="0"/>
              <a:t> </a:t>
            </a:r>
            <a:r>
              <a:rPr lang="ru-RU" dirty="0" err="1"/>
              <a:t>мали</a:t>
            </a:r>
            <a:r>
              <a:rPr lang="ru-RU" dirty="0"/>
              <a:t> </a:t>
            </a:r>
            <a:r>
              <a:rPr lang="ru-RU" dirty="0" err="1"/>
              <a:t>загальний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. </a:t>
            </a:r>
            <a:r>
              <a:rPr lang="ru-RU" dirty="0" err="1"/>
              <a:t>Використовуючи</a:t>
            </a:r>
            <a:r>
              <a:rPr lang="ru-RU" dirty="0"/>
              <a:t> </a:t>
            </a:r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, контекст буде </a:t>
            </a:r>
            <a:r>
              <a:rPr lang="ru-RU" dirty="0" err="1"/>
              <a:t>незалежним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конкретних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 </a:t>
            </a:r>
            <a:r>
              <a:rPr lang="ru-RU" dirty="0" err="1"/>
              <a:t>стратегій</a:t>
            </a:r>
            <a:r>
              <a:rPr lang="ru-RU" dirty="0"/>
              <a:t>. З </a:t>
            </a:r>
            <a:r>
              <a:rPr lang="ru-RU" dirty="0" err="1"/>
              <a:t>іншого</a:t>
            </a:r>
            <a:r>
              <a:rPr lang="ru-RU" dirty="0"/>
              <a:t> боку,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зможете</a:t>
            </a:r>
            <a:r>
              <a:rPr lang="ru-RU" dirty="0"/>
              <a:t> </a:t>
            </a:r>
            <a:r>
              <a:rPr lang="ru-RU" dirty="0" err="1"/>
              <a:t>змінювати</a:t>
            </a:r>
            <a:r>
              <a:rPr lang="ru-RU" dirty="0"/>
              <a:t> і </a:t>
            </a:r>
            <a:r>
              <a:rPr lang="ru-RU" dirty="0" err="1"/>
              <a:t>додавати</a:t>
            </a:r>
            <a:r>
              <a:rPr lang="ru-RU" dirty="0"/>
              <a:t> </a:t>
            </a:r>
            <a:r>
              <a:rPr lang="ru-RU" dirty="0" err="1"/>
              <a:t>нові</a:t>
            </a:r>
            <a:r>
              <a:rPr lang="ru-RU" dirty="0"/>
              <a:t> </a:t>
            </a:r>
            <a:r>
              <a:rPr lang="ru-RU" dirty="0" err="1"/>
              <a:t>види</a:t>
            </a:r>
            <a:r>
              <a:rPr lang="ru-RU" dirty="0"/>
              <a:t> </a:t>
            </a:r>
            <a:r>
              <a:rPr lang="ru-RU" dirty="0" err="1"/>
              <a:t>алгоритмів</a:t>
            </a:r>
            <a:r>
              <a:rPr lang="ru-RU" dirty="0"/>
              <a:t>, не </a:t>
            </a:r>
            <a:r>
              <a:rPr lang="ru-RU" dirty="0" err="1"/>
              <a:t>чіпаючи</a:t>
            </a:r>
            <a:r>
              <a:rPr lang="ru-RU" dirty="0"/>
              <a:t> код контексту.</a:t>
            </a:r>
          </a:p>
        </p:txBody>
      </p:sp>
    </p:spTree>
    <p:extLst>
      <p:ext uri="{BB962C8B-B14F-4D97-AF65-F5344CB8AC3E}">
        <p14:creationId xmlns:p14="http://schemas.microsoft.com/office/powerpoint/2010/main" val="44108134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Стратегія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Рішення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4750" y="3733800"/>
            <a:ext cx="5429250" cy="2667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918845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У </a:t>
            </a:r>
            <a:r>
              <a:rPr lang="ru-RU" dirty="0" err="1"/>
              <a:t>нашому</a:t>
            </a:r>
            <a:r>
              <a:rPr lang="ru-RU" dirty="0"/>
              <a:t> </a:t>
            </a:r>
            <a:r>
              <a:rPr lang="ru-RU" dirty="0" err="1"/>
              <a:t>прикладі</a:t>
            </a:r>
            <a:r>
              <a:rPr lang="ru-RU" dirty="0"/>
              <a:t> </a:t>
            </a:r>
            <a:r>
              <a:rPr lang="ru-RU" dirty="0" err="1"/>
              <a:t>кожен</a:t>
            </a:r>
            <a:r>
              <a:rPr lang="ru-RU" dirty="0"/>
              <a:t> алгоритм </a:t>
            </a:r>
            <a:r>
              <a:rPr lang="ru-RU" dirty="0" err="1"/>
              <a:t>пошуку</a:t>
            </a:r>
            <a:r>
              <a:rPr lang="ru-RU" dirty="0"/>
              <a:t> шляху </a:t>
            </a:r>
            <a:r>
              <a:rPr lang="ru-RU" dirty="0" err="1"/>
              <a:t>переїде</a:t>
            </a:r>
            <a:r>
              <a:rPr lang="ru-RU" dirty="0"/>
              <a:t> в </a:t>
            </a:r>
            <a:r>
              <a:rPr lang="ru-RU" dirty="0" err="1"/>
              <a:t>свій</a:t>
            </a:r>
            <a:r>
              <a:rPr lang="ru-RU" dirty="0"/>
              <a:t> </a:t>
            </a:r>
            <a:r>
              <a:rPr lang="ru-RU" dirty="0" err="1"/>
              <a:t>власний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. У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класах</a:t>
            </a:r>
            <a:r>
              <a:rPr lang="ru-RU" dirty="0"/>
              <a:t> буде </a:t>
            </a:r>
            <a:r>
              <a:rPr lang="ru-RU" dirty="0" err="1"/>
              <a:t>визначений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один метод,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приймає</a:t>
            </a:r>
            <a:r>
              <a:rPr lang="ru-RU" dirty="0"/>
              <a:t> в параметрах </a:t>
            </a:r>
            <a:r>
              <a:rPr lang="ru-RU" dirty="0" err="1"/>
              <a:t>координати</a:t>
            </a:r>
            <a:r>
              <a:rPr lang="ru-RU" dirty="0"/>
              <a:t> початку і </a:t>
            </a:r>
            <a:r>
              <a:rPr lang="ru-RU" dirty="0" err="1"/>
              <a:t>кінця</a:t>
            </a:r>
            <a:r>
              <a:rPr lang="ru-RU" dirty="0"/>
              <a:t> шляху, а </a:t>
            </a: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ru-RU" dirty="0" err="1"/>
              <a:t>масив</a:t>
            </a:r>
            <a:r>
              <a:rPr lang="ru-RU" dirty="0"/>
              <a:t> </a:t>
            </a:r>
            <a:r>
              <a:rPr lang="ru-RU" dirty="0" err="1"/>
              <a:t>точок</a:t>
            </a:r>
            <a:r>
              <a:rPr lang="ru-RU" dirty="0"/>
              <a:t> маршруту.</a:t>
            </a:r>
          </a:p>
          <a:p>
            <a:endParaRPr lang="ru-RU" dirty="0"/>
          </a:p>
          <a:p>
            <a:r>
              <a:rPr lang="ru-RU" dirty="0" err="1"/>
              <a:t>Хоча</a:t>
            </a:r>
            <a:r>
              <a:rPr lang="ru-RU" dirty="0"/>
              <a:t> </a:t>
            </a:r>
            <a:r>
              <a:rPr lang="ru-RU" dirty="0" err="1"/>
              <a:t>кожен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буде </a:t>
            </a:r>
            <a:r>
              <a:rPr lang="ru-RU" dirty="0" err="1"/>
              <a:t>прокладати</a:t>
            </a:r>
            <a:r>
              <a:rPr lang="ru-RU" dirty="0"/>
              <a:t> маршрут </a:t>
            </a:r>
            <a:r>
              <a:rPr lang="ru-RU" dirty="0" err="1"/>
              <a:t>по-своєму</a:t>
            </a:r>
            <a:r>
              <a:rPr lang="ru-RU" dirty="0"/>
              <a:t>, для </a:t>
            </a:r>
            <a:r>
              <a:rPr lang="ru-RU" dirty="0" err="1"/>
              <a:t>навігатора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не </a:t>
            </a:r>
            <a:r>
              <a:rPr lang="ru-RU" dirty="0" err="1"/>
              <a:t>матиме</a:t>
            </a:r>
            <a:r>
              <a:rPr lang="ru-RU" dirty="0"/>
              <a:t> </a:t>
            </a:r>
            <a:r>
              <a:rPr lang="ru-RU" dirty="0" err="1"/>
              <a:t>ніякого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, так як </a:t>
            </a:r>
            <a:r>
              <a:rPr lang="ru-RU" dirty="0" err="1"/>
              <a:t>його</a:t>
            </a:r>
            <a:r>
              <a:rPr lang="ru-RU" dirty="0"/>
              <a:t> робота </a:t>
            </a:r>
            <a:r>
              <a:rPr lang="ru-RU" dirty="0" err="1"/>
              <a:t>полягає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в </a:t>
            </a:r>
            <a:r>
              <a:rPr lang="ru-RU" dirty="0" err="1"/>
              <a:t>відображенні</a:t>
            </a:r>
            <a:r>
              <a:rPr lang="ru-RU" dirty="0"/>
              <a:t> маршруту. </a:t>
            </a:r>
            <a:r>
              <a:rPr lang="ru-RU" dirty="0" err="1"/>
              <a:t>Навігатора</a:t>
            </a:r>
            <a:r>
              <a:rPr lang="ru-RU" dirty="0"/>
              <a:t> </a:t>
            </a:r>
            <a:r>
              <a:rPr lang="ru-RU" dirty="0" err="1"/>
              <a:t>досить</a:t>
            </a:r>
            <a:r>
              <a:rPr lang="ru-RU" dirty="0"/>
              <a:t> подати в </a:t>
            </a:r>
            <a:r>
              <a:rPr lang="ru-RU" dirty="0" err="1"/>
              <a:t>стратегію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про початок і </a:t>
            </a:r>
            <a:r>
              <a:rPr lang="ru-RU" dirty="0" err="1"/>
              <a:t>кінець</a:t>
            </a:r>
            <a:r>
              <a:rPr lang="ru-RU" dirty="0"/>
              <a:t> маршруту,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отримати</a:t>
            </a:r>
            <a:r>
              <a:rPr lang="ru-RU" dirty="0"/>
              <a:t> </a:t>
            </a:r>
            <a:r>
              <a:rPr lang="ru-RU" dirty="0" err="1"/>
              <a:t>масив</a:t>
            </a:r>
            <a:r>
              <a:rPr lang="ru-RU" dirty="0"/>
              <a:t> </a:t>
            </a:r>
            <a:r>
              <a:rPr lang="ru-RU" dirty="0" err="1"/>
              <a:t>точок</a:t>
            </a:r>
            <a:r>
              <a:rPr lang="ru-RU" dirty="0"/>
              <a:t> маршруту в </a:t>
            </a:r>
            <a:r>
              <a:rPr lang="ru-RU" dirty="0" err="1"/>
              <a:t>обумовленому</a:t>
            </a:r>
            <a:r>
              <a:rPr lang="ru-RU" dirty="0"/>
              <a:t> </a:t>
            </a:r>
            <a:r>
              <a:rPr lang="ru-RU" dirty="0" err="1"/>
              <a:t>форматі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27000" y="3670300"/>
            <a:ext cx="37465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навігатора</a:t>
            </a:r>
            <a:r>
              <a:rPr lang="ru-RU" dirty="0"/>
              <a:t> буде </a:t>
            </a:r>
            <a:r>
              <a:rPr lang="ru-RU" dirty="0" err="1"/>
              <a:t>мати</a:t>
            </a:r>
            <a:r>
              <a:rPr lang="ru-RU" dirty="0"/>
              <a:t> метод для установки </a:t>
            </a:r>
            <a:r>
              <a:rPr lang="ru-RU" dirty="0" err="1"/>
              <a:t>стратегії</a:t>
            </a:r>
            <a:r>
              <a:rPr lang="ru-RU" dirty="0"/>
              <a:t>, </a:t>
            </a:r>
            <a:r>
              <a:rPr lang="ru-RU" dirty="0" err="1"/>
              <a:t>дозволяючи</a:t>
            </a:r>
            <a:r>
              <a:rPr lang="ru-RU" dirty="0"/>
              <a:t> </a:t>
            </a:r>
            <a:r>
              <a:rPr lang="ru-RU" dirty="0" err="1"/>
              <a:t>змінювати</a:t>
            </a:r>
            <a:r>
              <a:rPr lang="ru-RU" dirty="0"/>
              <a:t> </a:t>
            </a:r>
            <a:r>
              <a:rPr lang="ru-RU" dirty="0" err="1"/>
              <a:t>стратегію</a:t>
            </a:r>
            <a:r>
              <a:rPr lang="ru-RU" dirty="0"/>
              <a:t> </a:t>
            </a:r>
            <a:r>
              <a:rPr lang="ru-RU" dirty="0" err="1"/>
              <a:t>пошуку</a:t>
            </a:r>
            <a:r>
              <a:rPr lang="ru-RU" dirty="0"/>
              <a:t> шляху на </a:t>
            </a:r>
            <a:r>
              <a:rPr lang="ru-RU" dirty="0" err="1"/>
              <a:t>льоту</a:t>
            </a:r>
            <a:r>
              <a:rPr lang="ru-RU" dirty="0"/>
              <a:t>. </a:t>
            </a:r>
            <a:r>
              <a:rPr lang="ru-RU" dirty="0" err="1"/>
              <a:t>Такий</a:t>
            </a:r>
            <a:r>
              <a:rPr lang="ru-RU" dirty="0"/>
              <a:t> метод стане в </a:t>
            </a:r>
            <a:r>
              <a:rPr lang="ru-RU" dirty="0" err="1"/>
              <a:t>нагоді</a:t>
            </a:r>
            <a:r>
              <a:rPr lang="ru-RU" dirty="0"/>
              <a:t> </a:t>
            </a:r>
            <a:r>
              <a:rPr lang="ru-RU" dirty="0" err="1"/>
              <a:t>клієнтського</a:t>
            </a:r>
            <a:r>
              <a:rPr lang="ru-RU" dirty="0"/>
              <a:t> коду </a:t>
            </a:r>
            <a:r>
              <a:rPr lang="ru-RU" dirty="0" err="1"/>
              <a:t>навігатора</a:t>
            </a:r>
            <a:r>
              <a:rPr lang="ru-RU" dirty="0"/>
              <a:t>, 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перемикачів</a:t>
            </a:r>
            <a:r>
              <a:rPr lang="ru-RU" dirty="0"/>
              <a:t> </a:t>
            </a:r>
            <a:r>
              <a:rPr lang="ru-RU" dirty="0" err="1"/>
              <a:t>типів</a:t>
            </a:r>
            <a:r>
              <a:rPr lang="ru-RU" dirty="0"/>
              <a:t> </a:t>
            </a:r>
            <a:r>
              <a:rPr lang="ru-RU" dirty="0" err="1"/>
              <a:t>маршрутів</a:t>
            </a:r>
            <a:r>
              <a:rPr lang="ru-RU" dirty="0"/>
              <a:t> в </a:t>
            </a:r>
            <a:r>
              <a:rPr lang="ru-RU" dirty="0" err="1"/>
              <a:t>інтерфейсі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527736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Стратегія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Структура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400" y="1982232"/>
            <a:ext cx="4191000" cy="352425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948035"/>
            <a:ext cx="3987800" cy="83099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/>
              <a:t>1.Контекст </a:t>
            </a:r>
            <a:r>
              <a:rPr lang="ru-RU" sz="1600" dirty="0" err="1"/>
              <a:t>зберігає</a:t>
            </a:r>
            <a:r>
              <a:rPr lang="ru-RU" sz="1600" dirty="0"/>
              <a:t> </a:t>
            </a:r>
            <a:r>
              <a:rPr lang="ru-RU" sz="1600" dirty="0" err="1"/>
              <a:t>посилання</a:t>
            </a:r>
            <a:r>
              <a:rPr lang="ru-RU" sz="1600" dirty="0"/>
              <a:t> на </a:t>
            </a:r>
            <a:r>
              <a:rPr lang="ru-RU" sz="1600" dirty="0" err="1"/>
              <a:t>об'єкт</a:t>
            </a:r>
            <a:r>
              <a:rPr lang="ru-RU" sz="1600" dirty="0"/>
              <a:t> </a:t>
            </a:r>
            <a:r>
              <a:rPr lang="ru-RU" sz="1600" dirty="0" err="1"/>
              <a:t>конкретної</a:t>
            </a:r>
            <a:r>
              <a:rPr lang="ru-RU" sz="1600" dirty="0"/>
              <a:t> </a:t>
            </a:r>
            <a:r>
              <a:rPr lang="ru-RU" sz="1600" dirty="0" err="1"/>
              <a:t>стратегії</a:t>
            </a:r>
            <a:r>
              <a:rPr lang="ru-RU" sz="1600" dirty="0"/>
              <a:t>, </a:t>
            </a:r>
            <a:r>
              <a:rPr lang="ru-RU" sz="1600" dirty="0" err="1"/>
              <a:t>працюючи</a:t>
            </a:r>
            <a:r>
              <a:rPr lang="ru-RU" sz="1600" dirty="0"/>
              <a:t> з ним через </a:t>
            </a:r>
            <a:r>
              <a:rPr lang="ru-RU" sz="1600" dirty="0" err="1"/>
              <a:t>загальний</a:t>
            </a:r>
            <a:r>
              <a:rPr lang="ru-RU" sz="1600" dirty="0"/>
              <a:t> </a:t>
            </a:r>
            <a:r>
              <a:rPr lang="ru-RU" sz="1600" dirty="0" err="1"/>
              <a:t>інтерфейс</a:t>
            </a:r>
            <a:r>
              <a:rPr lang="ru-RU" sz="1600" dirty="0"/>
              <a:t> </a:t>
            </a:r>
            <a:r>
              <a:rPr lang="ru-RU" sz="1600" dirty="0" err="1"/>
              <a:t>стратегій</a:t>
            </a:r>
            <a:endParaRPr lang="ru-RU" sz="1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381500" y="948035"/>
            <a:ext cx="4762500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/>
              <a:t>2. </a:t>
            </a:r>
            <a:r>
              <a:rPr lang="ru-RU" sz="1600" dirty="0" err="1"/>
              <a:t>Стратегія</a:t>
            </a:r>
            <a:r>
              <a:rPr lang="ru-RU" sz="1600" dirty="0"/>
              <a:t> </a:t>
            </a:r>
            <a:r>
              <a:rPr lang="ru-RU" sz="1600" dirty="0" err="1"/>
              <a:t>визначає</a:t>
            </a:r>
            <a:r>
              <a:rPr lang="ru-RU" sz="1600" dirty="0"/>
              <a:t> </a:t>
            </a:r>
            <a:r>
              <a:rPr lang="ru-RU" sz="1600" dirty="0" err="1"/>
              <a:t>інтерфейс</a:t>
            </a:r>
            <a:r>
              <a:rPr lang="ru-RU" sz="1600" dirty="0"/>
              <a:t>, </a:t>
            </a:r>
            <a:r>
              <a:rPr lang="ru-RU" sz="1600" dirty="0" err="1"/>
              <a:t>загальний</a:t>
            </a:r>
            <a:r>
              <a:rPr lang="ru-RU" sz="1600" dirty="0"/>
              <a:t> для </a:t>
            </a:r>
            <a:r>
              <a:rPr lang="ru-RU" sz="1600" dirty="0" err="1"/>
              <a:t>всіх</a:t>
            </a:r>
            <a:r>
              <a:rPr lang="ru-RU" sz="1600" dirty="0"/>
              <a:t> </a:t>
            </a:r>
            <a:r>
              <a:rPr lang="ru-RU" sz="1600" dirty="0" err="1"/>
              <a:t>варіацій</a:t>
            </a:r>
            <a:r>
              <a:rPr lang="ru-RU" sz="1600" dirty="0"/>
              <a:t> алгоритму. Контекст </a:t>
            </a:r>
            <a:r>
              <a:rPr lang="ru-RU" sz="1600" dirty="0" err="1"/>
              <a:t>використовує</a:t>
            </a:r>
            <a:r>
              <a:rPr lang="ru-RU" sz="1600" dirty="0"/>
              <a:t> </a:t>
            </a:r>
            <a:r>
              <a:rPr lang="ru-RU" sz="1600" dirty="0" err="1"/>
              <a:t>цей</a:t>
            </a:r>
            <a:r>
              <a:rPr lang="ru-RU" sz="1600" dirty="0"/>
              <a:t> </a:t>
            </a:r>
            <a:r>
              <a:rPr lang="ru-RU" sz="1600" dirty="0" err="1"/>
              <a:t>інтерфейс</a:t>
            </a:r>
            <a:r>
              <a:rPr lang="ru-RU" sz="1600" dirty="0"/>
              <a:t> для </a:t>
            </a:r>
            <a:r>
              <a:rPr lang="ru-RU" sz="1600" dirty="0" err="1"/>
              <a:t>виклику</a:t>
            </a:r>
            <a:r>
              <a:rPr lang="ru-RU" sz="1600" dirty="0"/>
              <a:t> алгоритму. Для контексту </a:t>
            </a:r>
            <a:r>
              <a:rPr lang="ru-RU" sz="1600" dirty="0" err="1"/>
              <a:t>неважливо</a:t>
            </a:r>
            <a:r>
              <a:rPr lang="ru-RU" sz="1600" dirty="0"/>
              <a:t>, яка </a:t>
            </a:r>
            <a:r>
              <a:rPr lang="ru-RU" sz="1600" dirty="0" err="1"/>
              <a:t>саме</a:t>
            </a:r>
            <a:r>
              <a:rPr lang="ru-RU" sz="1600" dirty="0"/>
              <a:t> </a:t>
            </a:r>
            <a:r>
              <a:rPr lang="ru-RU" sz="1600" dirty="0" err="1"/>
              <a:t>варіація</a:t>
            </a:r>
            <a:r>
              <a:rPr lang="ru-RU" sz="1600" dirty="0"/>
              <a:t> алгоритму буде </a:t>
            </a:r>
            <a:r>
              <a:rPr lang="ru-RU" sz="1600" dirty="0" err="1"/>
              <a:t>обрана</a:t>
            </a:r>
            <a:r>
              <a:rPr lang="ru-RU" sz="1600" dirty="0"/>
              <a:t>, так як </a:t>
            </a:r>
            <a:r>
              <a:rPr lang="ru-RU" sz="1600" dirty="0" err="1"/>
              <a:t>всі</a:t>
            </a:r>
            <a:r>
              <a:rPr lang="ru-RU" sz="1600" dirty="0"/>
              <a:t> вони </a:t>
            </a:r>
            <a:r>
              <a:rPr lang="ru-RU" sz="1600" dirty="0" err="1"/>
              <a:t>мають</a:t>
            </a:r>
            <a:r>
              <a:rPr lang="ru-RU" sz="1600" dirty="0"/>
              <a:t> </a:t>
            </a:r>
            <a:r>
              <a:rPr lang="ru-RU" sz="1600" dirty="0" err="1"/>
              <a:t>однаковий</a:t>
            </a:r>
            <a:r>
              <a:rPr lang="ru-RU" sz="1600" dirty="0"/>
              <a:t> </a:t>
            </a:r>
            <a:r>
              <a:rPr lang="ru-RU" sz="1600" dirty="0" err="1"/>
              <a:t>інтерфейс</a:t>
            </a:r>
            <a:r>
              <a:rPr lang="ru-RU" sz="1600" dirty="0"/>
              <a:t>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381500" y="2470835"/>
            <a:ext cx="4572000" cy="58477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ru-RU" sz="1600" dirty="0"/>
              <a:t>3.Конкретние </a:t>
            </a:r>
            <a:r>
              <a:rPr lang="ru-RU" sz="1600" dirty="0" err="1"/>
              <a:t>стратегії</a:t>
            </a:r>
            <a:r>
              <a:rPr lang="ru-RU" sz="1600" dirty="0"/>
              <a:t> </a:t>
            </a:r>
            <a:r>
              <a:rPr lang="ru-RU" sz="1600" dirty="0" err="1"/>
              <a:t>реалізують</a:t>
            </a:r>
            <a:r>
              <a:rPr lang="ru-RU" sz="1600" dirty="0"/>
              <a:t> </a:t>
            </a:r>
            <a:r>
              <a:rPr lang="ru-RU" sz="1600" dirty="0" err="1"/>
              <a:t>різні</a:t>
            </a:r>
            <a:r>
              <a:rPr lang="ru-RU" sz="1600" dirty="0"/>
              <a:t> </a:t>
            </a:r>
            <a:r>
              <a:rPr lang="ru-RU" sz="1600" dirty="0" err="1"/>
              <a:t>варіації</a:t>
            </a:r>
            <a:r>
              <a:rPr lang="ru-RU" sz="1600" dirty="0"/>
              <a:t> алгоритму.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381500" y="3254971"/>
            <a:ext cx="4572000" cy="83099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/>
              <a:t>4.Во час </a:t>
            </a:r>
            <a:r>
              <a:rPr lang="ru-RU" sz="1600" dirty="0" err="1"/>
              <a:t>виконання</a:t>
            </a:r>
            <a:r>
              <a:rPr lang="ru-RU" sz="1600" dirty="0"/>
              <a:t> </a:t>
            </a:r>
            <a:r>
              <a:rPr lang="ru-RU" sz="1600" dirty="0" err="1"/>
              <a:t>програми</a:t>
            </a:r>
            <a:r>
              <a:rPr lang="ru-RU" sz="1600" dirty="0"/>
              <a:t> контекст </a:t>
            </a:r>
            <a:r>
              <a:rPr lang="ru-RU" sz="1600" dirty="0" err="1"/>
              <a:t>отримує</a:t>
            </a:r>
            <a:r>
              <a:rPr lang="ru-RU" sz="1600" dirty="0"/>
              <a:t> </a:t>
            </a:r>
            <a:r>
              <a:rPr lang="ru-RU" sz="1600" dirty="0" err="1"/>
              <a:t>виклики</a:t>
            </a:r>
            <a:r>
              <a:rPr lang="ru-RU" sz="1600" dirty="0"/>
              <a:t> </a:t>
            </a:r>
            <a:r>
              <a:rPr lang="ru-RU" sz="1600" dirty="0" err="1"/>
              <a:t>від</a:t>
            </a:r>
            <a:r>
              <a:rPr lang="ru-RU" sz="1600" dirty="0"/>
              <a:t> </a:t>
            </a:r>
            <a:r>
              <a:rPr lang="ru-RU" sz="1600" dirty="0" err="1"/>
              <a:t>клієнта</a:t>
            </a:r>
            <a:r>
              <a:rPr lang="ru-RU" sz="1600" dirty="0"/>
              <a:t> і </a:t>
            </a:r>
            <a:r>
              <a:rPr lang="ru-RU" sz="1600" dirty="0" err="1"/>
              <a:t>делегує</a:t>
            </a:r>
            <a:r>
              <a:rPr lang="ru-RU" sz="1600" dirty="0"/>
              <a:t> </a:t>
            </a:r>
            <a:r>
              <a:rPr lang="ru-RU" sz="1600" dirty="0" err="1"/>
              <a:t>їх</a:t>
            </a:r>
            <a:r>
              <a:rPr lang="ru-RU" sz="1600" dirty="0"/>
              <a:t> </a:t>
            </a:r>
            <a:r>
              <a:rPr lang="ru-RU" sz="1600" dirty="0" err="1"/>
              <a:t>об'єкту</a:t>
            </a:r>
            <a:r>
              <a:rPr lang="ru-RU" sz="1600" dirty="0"/>
              <a:t> </a:t>
            </a:r>
            <a:r>
              <a:rPr lang="ru-RU" sz="1600" dirty="0" err="1"/>
              <a:t>конкретної</a:t>
            </a:r>
            <a:r>
              <a:rPr lang="ru-RU" sz="1600" dirty="0"/>
              <a:t> </a:t>
            </a:r>
            <a:r>
              <a:rPr lang="ru-RU" sz="1600" dirty="0" err="1"/>
              <a:t>стратегії</a:t>
            </a:r>
            <a:r>
              <a:rPr lang="ru-RU" sz="1600" dirty="0"/>
              <a:t>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267200" y="4436611"/>
            <a:ext cx="4572000" cy="156966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ru-RU" sz="1600" dirty="0"/>
              <a:t>5.Кліент повинен </a:t>
            </a:r>
            <a:r>
              <a:rPr lang="ru-RU" sz="1600" dirty="0" err="1"/>
              <a:t>створити</a:t>
            </a:r>
            <a:r>
              <a:rPr lang="ru-RU" sz="1600" dirty="0"/>
              <a:t> </a:t>
            </a:r>
            <a:r>
              <a:rPr lang="ru-RU" sz="1600" dirty="0" err="1"/>
              <a:t>об'єкт</a:t>
            </a:r>
            <a:r>
              <a:rPr lang="ru-RU" sz="1600" dirty="0"/>
              <a:t> </a:t>
            </a:r>
            <a:r>
              <a:rPr lang="ru-RU" sz="1600" dirty="0" err="1"/>
              <a:t>конкретної</a:t>
            </a:r>
            <a:r>
              <a:rPr lang="ru-RU" sz="1600" dirty="0"/>
              <a:t> </a:t>
            </a:r>
            <a:r>
              <a:rPr lang="ru-RU" sz="1600" dirty="0" err="1"/>
              <a:t>стратегії</a:t>
            </a:r>
            <a:r>
              <a:rPr lang="ru-RU" sz="1600" dirty="0"/>
              <a:t> і </a:t>
            </a:r>
            <a:r>
              <a:rPr lang="ru-RU" sz="1600" dirty="0" err="1"/>
              <a:t>передати</a:t>
            </a:r>
            <a:r>
              <a:rPr lang="ru-RU" sz="1600" dirty="0"/>
              <a:t> </a:t>
            </a:r>
            <a:r>
              <a:rPr lang="ru-RU" sz="1600" dirty="0" err="1"/>
              <a:t>його</a:t>
            </a:r>
            <a:r>
              <a:rPr lang="ru-RU" sz="1600" dirty="0"/>
              <a:t> в конструктор контексту. </a:t>
            </a:r>
            <a:r>
              <a:rPr lang="ru-RU" sz="1600" dirty="0" err="1"/>
              <a:t>Крім</a:t>
            </a:r>
            <a:r>
              <a:rPr lang="ru-RU" sz="1600" dirty="0"/>
              <a:t> </a:t>
            </a:r>
            <a:r>
              <a:rPr lang="ru-RU" sz="1600" dirty="0" err="1"/>
              <a:t>цього</a:t>
            </a:r>
            <a:r>
              <a:rPr lang="ru-RU" sz="1600" dirty="0"/>
              <a:t>, </a:t>
            </a:r>
            <a:r>
              <a:rPr lang="ru-RU" sz="1600" dirty="0" err="1"/>
              <a:t>клієнт</a:t>
            </a:r>
            <a:r>
              <a:rPr lang="ru-RU" sz="1600" dirty="0"/>
              <a:t> повинен </a:t>
            </a:r>
            <a:r>
              <a:rPr lang="ru-RU" sz="1600" dirty="0" err="1"/>
              <a:t>мати</a:t>
            </a:r>
            <a:r>
              <a:rPr lang="ru-RU" sz="1600" dirty="0"/>
              <a:t> </a:t>
            </a:r>
            <a:r>
              <a:rPr lang="ru-RU" sz="1600" dirty="0" err="1"/>
              <a:t>можливість</a:t>
            </a:r>
            <a:r>
              <a:rPr lang="ru-RU" sz="1600" dirty="0"/>
              <a:t> </a:t>
            </a:r>
            <a:r>
              <a:rPr lang="ru-RU" sz="1600" dirty="0" err="1"/>
              <a:t>замінити</a:t>
            </a:r>
            <a:r>
              <a:rPr lang="ru-RU" sz="1600" dirty="0"/>
              <a:t> </a:t>
            </a:r>
            <a:r>
              <a:rPr lang="ru-RU" sz="1600" dirty="0" err="1"/>
              <a:t>стратегію</a:t>
            </a:r>
            <a:r>
              <a:rPr lang="ru-RU" sz="1600" dirty="0"/>
              <a:t> на </a:t>
            </a:r>
            <a:r>
              <a:rPr lang="ru-RU" sz="1600" dirty="0" err="1"/>
              <a:t>льоту</a:t>
            </a:r>
            <a:r>
              <a:rPr lang="ru-RU" sz="1600" dirty="0"/>
              <a:t>, </a:t>
            </a:r>
            <a:r>
              <a:rPr lang="ru-RU" sz="1600" dirty="0" err="1"/>
              <a:t>використовуючи</a:t>
            </a:r>
            <a:r>
              <a:rPr lang="ru-RU" sz="1600" dirty="0"/>
              <a:t> </a:t>
            </a:r>
            <a:r>
              <a:rPr lang="ru-RU" sz="1600" dirty="0" err="1"/>
              <a:t>сетер</a:t>
            </a:r>
            <a:r>
              <a:rPr lang="ru-RU" sz="1600" dirty="0"/>
              <a:t>. </a:t>
            </a:r>
            <a:r>
              <a:rPr lang="ru-RU" sz="1600" dirty="0" err="1"/>
              <a:t>Завдяки</a:t>
            </a:r>
            <a:r>
              <a:rPr lang="ru-RU" sz="1600" dirty="0"/>
              <a:t> </a:t>
            </a:r>
            <a:r>
              <a:rPr lang="ru-RU" sz="1600" dirty="0" err="1"/>
              <a:t>цьому</a:t>
            </a:r>
            <a:r>
              <a:rPr lang="ru-RU" sz="1600" dirty="0"/>
              <a:t>, контекст не </a:t>
            </a:r>
            <a:r>
              <a:rPr lang="ru-RU" sz="1600" dirty="0" err="1"/>
              <a:t>знатиме</a:t>
            </a:r>
            <a:r>
              <a:rPr lang="ru-RU" sz="1600" dirty="0"/>
              <a:t> про те, яка </a:t>
            </a:r>
            <a:r>
              <a:rPr lang="ru-RU" sz="1600" dirty="0" err="1"/>
              <a:t>саме</a:t>
            </a:r>
            <a:r>
              <a:rPr lang="ru-RU" sz="1600" dirty="0"/>
              <a:t> </a:t>
            </a:r>
            <a:r>
              <a:rPr lang="ru-RU" sz="1600" dirty="0" err="1"/>
              <a:t>стратегія</a:t>
            </a:r>
            <a:r>
              <a:rPr lang="ru-RU" sz="1600" dirty="0"/>
              <a:t> зараз </a:t>
            </a:r>
            <a:r>
              <a:rPr lang="ru-RU" sz="1600" dirty="0" err="1"/>
              <a:t>обрана</a:t>
            </a:r>
            <a:r>
              <a:rPr lang="ru-RU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395299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Стратегія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024235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У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прикладі</a:t>
            </a:r>
            <a:r>
              <a:rPr lang="ru-RU" dirty="0"/>
              <a:t> контекст </a:t>
            </a:r>
            <a:r>
              <a:rPr lang="ru-RU" dirty="0" err="1"/>
              <a:t>використовує</a:t>
            </a:r>
            <a:r>
              <a:rPr lang="ru-RU" dirty="0"/>
              <a:t> </a:t>
            </a:r>
            <a:r>
              <a:rPr lang="ru-RU" dirty="0" err="1"/>
              <a:t>Стратегію</a:t>
            </a:r>
            <a:r>
              <a:rPr lang="ru-RU" dirty="0"/>
              <a:t> для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тієї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іншої</a:t>
            </a:r>
            <a:r>
              <a:rPr lang="ru-RU" dirty="0"/>
              <a:t> </a:t>
            </a:r>
            <a:r>
              <a:rPr lang="ru-RU" dirty="0" err="1"/>
              <a:t>арифметичної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8900" y="1670566"/>
            <a:ext cx="4572000" cy="504753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ru-RU" sz="1400" dirty="0"/>
              <a:t>/ Общий интерфейс всех стратегий.</a:t>
            </a:r>
          </a:p>
          <a:p>
            <a:r>
              <a:rPr lang="en-GB" sz="1400" dirty="0"/>
              <a:t>interface Strategy is</a:t>
            </a:r>
          </a:p>
          <a:p>
            <a:r>
              <a:rPr lang="en-GB" sz="1400" dirty="0"/>
              <a:t>    method execute(a, b)</a:t>
            </a:r>
          </a:p>
          <a:p>
            <a:endParaRPr lang="en-GB" sz="1400" dirty="0"/>
          </a:p>
          <a:p>
            <a:r>
              <a:rPr lang="en-GB" sz="1400" dirty="0"/>
              <a:t>// </a:t>
            </a:r>
            <a:r>
              <a:rPr lang="ru-RU" sz="1400" dirty="0"/>
              <a:t>Каждая конкретная стратегия реализует общий интерфейс своим</a:t>
            </a:r>
          </a:p>
          <a:p>
            <a:r>
              <a:rPr lang="ru-RU" sz="1400" dirty="0"/>
              <a:t>// способом.</a:t>
            </a:r>
          </a:p>
          <a:p>
            <a:r>
              <a:rPr lang="en-GB" sz="1400" dirty="0"/>
              <a:t>class </a:t>
            </a:r>
            <a:r>
              <a:rPr lang="en-GB" sz="1400" dirty="0" err="1"/>
              <a:t>ConcreteStrategyAdd</a:t>
            </a:r>
            <a:r>
              <a:rPr lang="en-GB" sz="1400" dirty="0"/>
              <a:t> implements Strategy is</a:t>
            </a:r>
          </a:p>
          <a:p>
            <a:r>
              <a:rPr lang="en-GB" sz="1400" dirty="0"/>
              <a:t>    method execute(a, b) is</a:t>
            </a:r>
          </a:p>
          <a:p>
            <a:r>
              <a:rPr lang="en-GB" sz="1400" dirty="0"/>
              <a:t>        return a + b</a:t>
            </a:r>
          </a:p>
          <a:p>
            <a:endParaRPr lang="en-GB" sz="1400" dirty="0"/>
          </a:p>
          <a:p>
            <a:r>
              <a:rPr lang="en-GB" sz="1400" dirty="0"/>
              <a:t>class </a:t>
            </a:r>
            <a:r>
              <a:rPr lang="en-GB" sz="1400" dirty="0" err="1"/>
              <a:t>ConcreteStrategySubtract</a:t>
            </a:r>
            <a:r>
              <a:rPr lang="en-GB" sz="1400" dirty="0"/>
              <a:t> implements Strategy is</a:t>
            </a:r>
          </a:p>
          <a:p>
            <a:r>
              <a:rPr lang="en-GB" sz="1400" dirty="0"/>
              <a:t>    method execute(a, b) is</a:t>
            </a:r>
          </a:p>
          <a:p>
            <a:r>
              <a:rPr lang="en-GB" sz="1400" dirty="0"/>
              <a:t>        return a - b</a:t>
            </a:r>
          </a:p>
          <a:p>
            <a:endParaRPr lang="en-GB" sz="1400" dirty="0"/>
          </a:p>
          <a:p>
            <a:r>
              <a:rPr lang="en-GB" sz="1400" dirty="0"/>
              <a:t>class </a:t>
            </a:r>
            <a:r>
              <a:rPr lang="en-GB" sz="1400" dirty="0" err="1"/>
              <a:t>ConcreteStrategyMultiply</a:t>
            </a:r>
            <a:r>
              <a:rPr lang="en-GB" sz="1400" dirty="0"/>
              <a:t> implements Strategy is</a:t>
            </a:r>
          </a:p>
          <a:p>
            <a:r>
              <a:rPr lang="en-GB" sz="1400" dirty="0"/>
              <a:t>    method execute(a, b) is</a:t>
            </a:r>
          </a:p>
          <a:p>
            <a:r>
              <a:rPr lang="en-GB" sz="1400" dirty="0"/>
              <a:t>        return a * b</a:t>
            </a:r>
          </a:p>
          <a:p>
            <a:endParaRPr lang="en-GB" sz="1400" dirty="0"/>
          </a:p>
          <a:p>
            <a:r>
              <a:rPr lang="en-GB" sz="1400" dirty="0"/>
              <a:t>// </a:t>
            </a:r>
            <a:r>
              <a:rPr lang="ru-RU" sz="1400" dirty="0"/>
              <a:t>Контекст всегда работает со стратегиями через общий</a:t>
            </a:r>
          </a:p>
          <a:p>
            <a:r>
              <a:rPr lang="ru-RU" sz="1400" dirty="0"/>
              <a:t>// интерфейс. Он не знает, какая именно стратегия ему подана.</a:t>
            </a:r>
          </a:p>
          <a:p>
            <a:endParaRPr lang="ru-RU" sz="1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616450" y="1670566"/>
            <a:ext cx="4572000" cy="397031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GB" sz="1400" dirty="0"/>
              <a:t>class Context is</a:t>
            </a:r>
          </a:p>
          <a:p>
            <a:r>
              <a:rPr lang="en-GB" sz="1400" dirty="0"/>
              <a:t>    private strategy: Strategy</a:t>
            </a:r>
          </a:p>
          <a:p>
            <a:endParaRPr lang="en-GB" sz="1400" dirty="0"/>
          </a:p>
          <a:p>
            <a:r>
              <a:rPr lang="en-GB" sz="1400" dirty="0"/>
              <a:t>    method </a:t>
            </a:r>
            <a:r>
              <a:rPr lang="en-GB" sz="1400" dirty="0" err="1"/>
              <a:t>setStrategy</a:t>
            </a:r>
            <a:r>
              <a:rPr lang="en-GB" sz="1400" dirty="0"/>
              <a:t>(Strategy strategy) is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this.strategy</a:t>
            </a:r>
            <a:r>
              <a:rPr lang="en-GB" sz="1400" dirty="0"/>
              <a:t> = strategy</a:t>
            </a:r>
          </a:p>
          <a:p>
            <a:endParaRPr lang="en-GB" sz="1400" dirty="0"/>
          </a:p>
          <a:p>
            <a:r>
              <a:rPr lang="en-GB" sz="1400" dirty="0"/>
              <a:t>    method </a:t>
            </a:r>
            <a:r>
              <a:rPr lang="en-GB" sz="1400" dirty="0" err="1"/>
              <a:t>executeStrategy</a:t>
            </a:r>
            <a:r>
              <a:rPr lang="en-GB" sz="1400" dirty="0"/>
              <a:t>(</a:t>
            </a:r>
            <a:r>
              <a:rPr lang="en-GB" sz="1400" dirty="0" err="1"/>
              <a:t>int</a:t>
            </a:r>
            <a:r>
              <a:rPr lang="en-GB" sz="1400" dirty="0"/>
              <a:t> a, </a:t>
            </a:r>
            <a:r>
              <a:rPr lang="en-GB" sz="1400" dirty="0" err="1"/>
              <a:t>int</a:t>
            </a:r>
            <a:r>
              <a:rPr lang="en-GB" sz="1400" dirty="0"/>
              <a:t> b) is</a:t>
            </a:r>
          </a:p>
          <a:p>
            <a:r>
              <a:rPr lang="en-GB" sz="1400" dirty="0"/>
              <a:t>        return </a:t>
            </a:r>
            <a:r>
              <a:rPr lang="en-GB" sz="1400" dirty="0" err="1"/>
              <a:t>strategy.execute</a:t>
            </a:r>
            <a:r>
              <a:rPr lang="en-GB" sz="1400" dirty="0"/>
              <a:t>(a, b)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// </a:t>
            </a:r>
            <a:r>
              <a:rPr lang="ru-RU" sz="1400" dirty="0"/>
              <a:t>Конкретная стратегия выбирается на более высоком уровне,</a:t>
            </a:r>
          </a:p>
          <a:p>
            <a:r>
              <a:rPr lang="ru-RU" sz="1400" dirty="0"/>
              <a:t>// например, конфигуратором всего приложения. Готовый</a:t>
            </a:r>
          </a:p>
          <a:p>
            <a:r>
              <a:rPr lang="ru-RU" sz="1400" dirty="0"/>
              <a:t>// объект-стратегия подаётся в клиентский объект, а затем может</a:t>
            </a:r>
          </a:p>
          <a:p>
            <a:r>
              <a:rPr lang="ru-RU" sz="1400" dirty="0"/>
              <a:t>// быть заменён другой стратегией в любой момент на лету</a:t>
            </a:r>
            <a:r>
              <a:rPr lang="ru-RU" sz="1400" dirty="0" smtClean="0"/>
              <a:t>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62120526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Стратегія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86000" y="1215747"/>
            <a:ext cx="4572000" cy="461664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GB" sz="1400" dirty="0"/>
              <a:t>class </a:t>
            </a:r>
            <a:r>
              <a:rPr lang="en-GB" sz="1400" dirty="0" err="1"/>
              <a:t>ExampleApplication</a:t>
            </a:r>
            <a:r>
              <a:rPr lang="en-GB" sz="1400" dirty="0"/>
              <a:t> is</a:t>
            </a:r>
          </a:p>
          <a:p>
            <a:r>
              <a:rPr lang="en-GB" sz="1400" dirty="0"/>
              <a:t>    method main() is</a:t>
            </a:r>
          </a:p>
          <a:p>
            <a:r>
              <a:rPr lang="en-GB" sz="1400" dirty="0"/>
              <a:t>        // 1. </a:t>
            </a:r>
            <a:r>
              <a:rPr lang="ru-RU" sz="1400" dirty="0"/>
              <a:t>Создать объект контекста.</a:t>
            </a:r>
          </a:p>
          <a:p>
            <a:r>
              <a:rPr lang="ru-RU" sz="1400" dirty="0"/>
              <a:t>        // 2. Получить первое число (</a:t>
            </a:r>
            <a:r>
              <a:rPr lang="en-GB" sz="1400" dirty="0"/>
              <a:t>n1).</a:t>
            </a:r>
          </a:p>
          <a:p>
            <a:r>
              <a:rPr lang="en-GB" sz="1400" dirty="0"/>
              <a:t>        // 3. </a:t>
            </a:r>
            <a:r>
              <a:rPr lang="ru-RU" sz="1400" dirty="0"/>
              <a:t>Получить второе число (</a:t>
            </a:r>
            <a:r>
              <a:rPr lang="en-GB" sz="1400" dirty="0"/>
              <a:t>n2).</a:t>
            </a:r>
          </a:p>
          <a:p>
            <a:r>
              <a:rPr lang="en-GB" sz="1400" dirty="0"/>
              <a:t>        // 4. </a:t>
            </a:r>
            <a:r>
              <a:rPr lang="ru-RU" sz="1400" dirty="0"/>
              <a:t>Получить желаемую операцию.</a:t>
            </a:r>
          </a:p>
          <a:p>
            <a:r>
              <a:rPr lang="ru-RU" sz="1400" dirty="0"/>
              <a:t>        // 5. Затем, выбрать стратегию:</a:t>
            </a:r>
          </a:p>
          <a:p>
            <a:endParaRPr lang="ru-RU" sz="1400" dirty="0"/>
          </a:p>
          <a:p>
            <a:r>
              <a:rPr lang="ru-RU" sz="1400" dirty="0"/>
              <a:t>        </a:t>
            </a:r>
            <a:r>
              <a:rPr lang="en-GB" sz="1400" dirty="0"/>
              <a:t>if (action == addition) then</a:t>
            </a:r>
          </a:p>
          <a:p>
            <a:r>
              <a:rPr lang="en-GB" sz="1400" dirty="0"/>
              <a:t>            </a:t>
            </a:r>
            <a:r>
              <a:rPr lang="en-GB" sz="1400" dirty="0" err="1"/>
              <a:t>context.setStrategy</a:t>
            </a:r>
            <a:r>
              <a:rPr lang="en-GB" sz="1400" dirty="0"/>
              <a:t>(new </a:t>
            </a:r>
            <a:r>
              <a:rPr lang="en-GB" sz="1400" dirty="0" err="1"/>
              <a:t>ConcreteStrategyAdd</a:t>
            </a:r>
            <a:r>
              <a:rPr lang="en-GB" sz="1400" dirty="0"/>
              <a:t>())</a:t>
            </a:r>
          </a:p>
          <a:p>
            <a:endParaRPr lang="en-GB" sz="1400" dirty="0"/>
          </a:p>
          <a:p>
            <a:r>
              <a:rPr lang="en-GB" sz="1400" dirty="0"/>
              <a:t>        if (action == subtraction) then</a:t>
            </a:r>
          </a:p>
          <a:p>
            <a:r>
              <a:rPr lang="en-GB" sz="1400" dirty="0"/>
              <a:t>            </a:t>
            </a:r>
            <a:r>
              <a:rPr lang="en-GB" sz="1400" dirty="0" err="1"/>
              <a:t>context.setStrategy</a:t>
            </a:r>
            <a:r>
              <a:rPr lang="en-GB" sz="1400" dirty="0"/>
              <a:t>(new </a:t>
            </a:r>
            <a:r>
              <a:rPr lang="en-GB" sz="1400" dirty="0" err="1"/>
              <a:t>ConcreteStrategySubtract</a:t>
            </a:r>
            <a:r>
              <a:rPr lang="en-GB" sz="1400" dirty="0"/>
              <a:t>())</a:t>
            </a:r>
          </a:p>
          <a:p>
            <a:endParaRPr lang="en-GB" sz="1400" dirty="0"/>
          </a:p>
          <a:p>
            <a:r>
              <a:rPr lang="en-GB" sz="1400" dirty="0"/>
              <a:t>        if (action == multiplication) then</a:t>
            </a:r>
          </a:p>
          <a:p>
            <a:r>
              <a:rPr lang="en-GB" sz="1400" dirty="0"/>
              <a:t>            </a:t>
            </a:r>
            <a:r>
              <a:rPr lang="en-GB" sz="1400" dirty="0" err="1"/>
              <a:t>context.setStrategy</a:t>
            </a:r>
            <a:r>
              <a:rPr lang="en-GB" sz="1400" dirty="0"/>
              <a:t>(new </a:t>
            </a:r>
            <a:r>
              <a:rPr lang="en-GB" sz="1400" dirty="0" err="1"/>
              <a:t>ConcreteStrategyMultiply</a:t>
            </a:r>
            <a:r>
              <a:rPr lang="en-GB" sz="1400" dirty="0"/>
              <a:t>())</a:t>
            </a:r>
          </a:p>
          <a:p>
            <a:endParaRPr lang="en-GB" sz="1400" dirty="0"/>
          </a:p>
          <a:p>
            <a:r>
              <a:rPr lang="en-GB" sz="1400" dirty="0"/>
              <a:t>        // 6. </a:t>
            </a:r>
            <a:r>
              <a:rPr lang="ru-RU" sz="1400" dirty="0"/>
              <a:t>Выполнить операцию с помощью стратегии:</a:t>
            </a:r>
          </a:p>
          <a:p>
            <a:r>
              <a:rPr lang="ru-RU" sz="1400" dirty="0"/>
              <a:t>        </a:t>
            </a:r>
            <a:r>
              <a:rPr lang="en-GB" sz="1400" dirty="0"/>
              <a:t>result = </a:t>
            </a:r>
            <a:r>
              <a:rPr lang="en-GB" sz="1400" dirty="0" err="1"/>
              <a:t>context.executeStrategy</a:t>
            </a:r>
            <a:r>
              <a:rPr lang="en-GB" sz="1400" dirty="0"/>
              <a:t>(n1, n2)</a:t>
            </a:r>
          </a:p>
          <a:p>
            <a:endParaRPr lang="en-GB" sz="1400" dirty="0"/>
          </a:p>
          <a:p>
            <a:r>
              <a:rPr lang="en-GB" sz="1400" dirty="0"/>
              <a:t>        // 7. </a:t>
            </a:r>
            <a:r>
              <a:rPr lang="ru-RU" sz="1400" dirty="0"/>
              <a:t>Вывести результат на экран.</a:t>
            </a:r>
          </a:p>
        </p:txBody>
      </p:sp>
    </p:spTree>
    <p:extLst>
      <p:ext uri="{BB962C8B-B14F-4D97-AF65-F5344CB8AC3E}">
        <p14:creationId xmlns:p14="http://schemas.microsoft.com/office/powerpoint/2010/main" val="402050796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4300" y="998647"/>
            <a:ext cx="90297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1.Коли </a:t>
            </a:r>
            <a:r>
              <a:rPr lang="ru-RU" b="1" dirty="0"/>
              <a:t>вам </a:t>
            </a:r>
            <a:r>
              <a:rPr lang="ru-RU" b="1" dirty="0" err="1"/>
              <a:t>потрібно</a:t>
            </a:r>
            <a:r>
              <a:rPr lang="ru-RU" b="1" dirty="0"/>
              <a:t> </a:t>
            </a:r>
            <a:r>
              <a:rPr lang="ru-RU" b="1" dirty="0" err="1"/>
              <a:t>використовувати</a:t>
            </a:r>
            <a:r>
              <a:rPr lang="ru-RU" b="1" dirty="0"/>
              <a:t> </a:t>
            </a:r>
            <a:r>
              <a:rPr lang="ru-RU" b="1" dirty="0" err="1"/>
              <a:t>різні</a:t>
            </a:r>
            <a:r>
              <a:rPr lang="ru-RU" b="1" dirty="0"/>
              <a:t> </a:t>
            </a:r>
            <a:r>
              <a:rPr lang="ru-RU" b="1" dirty="0" err="1"/>
              <a:t>варіації</a:t>
            </a:r>
            <a:r>
              <a:rPr lang="ru-RU" b="1" dirty="0"/>
              <a:t> </a:t>
            </a:r>
            <a:r>
              <a:rPr lang="ru-RU" b="1" dirty="0" err="1"/>
              <a:t>якогось</a:t>
            </a:r>
            <a:r>
              <a:rPr lang="ru-RU" b="1" dirty="0"/>
              <a:t> алгоритму </a:t>
            </a:r>
            <a:r>
              <a:rPr lang="ru-RU" b="1" dirty="0" err="1"/>
              <a:t>всередині</a:t>
            </a:r>
            <a:r>
              <a:rPr lang="ru-RU" b="1" dirty="0"/>
              <a:t> одного </a:t>
            </a:r>
            <a:r>
              <a:rPr lang="ru-RU" b="1" dirty="0" err="1"/>
              <a:t>об'єкта</a:t>
            </a:r>
            <a:r>
              <a:rPr lang="ru-RU" b="1" dirty="0"/>
              <a:t>.</a:t>
            </a:r>
          </a:p>
          <a:p>
            <a:r>
              <a:rPr lang="ru-RU" b="1" dirty="0"/>
              <a:t> </a:t>
            </a:r>
            <a:r>
              <a:rPr lang="ru-RU" dirty="0" err="1"/>
              <a:t>Стратегія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варіювати</a:t>
            </a:r>
            <a:r>
              <a:rPr lang="ru-RU" dirty="0"/>
              <a:t> </a:t>
            </a:r>
            <a:r>
              <a:rPr lang="ru-RU" dirty="0" err="1"/>
              <a:t>поведінку</a:t>
            </a:r>
            <a:r>
              <a:rPr lang="ru-RU" dirty="0"/>
              <a:t> </a:t>
            </a:r>
            <a:r>
              <a:rPr lang="ru-RU" dirty="0" err="1"/>
              <a:t>об'єкта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, </a:t>
            </a:r>
            <a:r>
              <a:rPr lang="ru-RU" dirty="0" err="1"/>
              <a:t>підставляючи</a:t>
            </a:r>
            <a:r>
              <a:rPr lang="ru-RU" dirty="0"/>
              <a:t> в </a:t>
            </a:r>
            <a:r>
              <a:rPr lang="ru-RU" dirty="0" err="1"/>
              <a:t>нього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об'єкти-поведінки</a:t>
            </a:r>
            <a:r>
              <a:rPr lang="ru-RU" dirty="0"/>
              <a:t> (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відрізняються</a:t>
            </a:r>
            <a:r>
              <a:rPr lang="ru-RU" dirty="0"/>
              <a:t> балансом </a:t>
            </a:r>
            <a:r>
              <a:rPr lang="ru-RU" dirty="0" err="1"/>
              <a:t>швидкості</a:t>
            </a:r>
            <a:r>
              <a:rPr lang="ru-RU" dirty="0"/>
              <a:t> і </a:t>
            </a:r>
            <a:r>
              <a:rPr lang="ru-RU" dirty="0" err="1"/>
              <a:t>споживання</a:t>
            </a:r>
            <a:r>
              <a:rPr lang="ru-RU" dirty="0"/>
              <a:t> </a:t>
            </a:r>
            <a:r>
              <a:rPr lang="ru-RU" dirty="0" err="1"/>
              <a:t>ресурсів</a:t>
            </a:r>
            <a:r>
              <a:rPr lang="ru-RU" dirty="0"/>
              <a:t>).</a:t>
            </a:r>
          </a:p>
          <a:p>
            <a:endParaRPr lang="ru-RU" b="1" dirty="0"/>
          </a:p>
          <a:p>
            <a:r>
              <a:rPr lang="ru-RU" b="1" dirty="0"/>
              <a:t> </a:t>
            </a:r>
            <a:r>
              <a:rPr lang="ru-RU" b="1" dirty="0" smtClean="0"/>
              <a:t>2.Коли </a:t>
            </a:r>
            <a:r>
              <a:rPr lang="ru-RU" b="1" dirty="0"/>
              <a:t>у вас є </a:t>
            </a:r>
            <a:r>
              <a:rPr lang="ru-RU" b="1" dirty="0" err="1"/>
              <a:t>безліч</a:t>
            </a:r>
            <a:r>
              <a:rPr lang="ru-RU" b="1" dirty="0"/>
              <a:t> схожих </a:t>
            </a:r>
            <a:r>
              <a:rPr lang="ru-RU" b="1" dirty="0" err="1"/>
              <a:t>класів</a:t>
            </a:r>
            <a:r>
              <a:rPr lang="ru-RU" b="1" dirty="0"/>
              <a:t>, </a:t>
            </a:r>
            <a:r>
              <a:rPr lang="ru-RU" b="1" dirty="0" err="1"/>
              <a:t>що</a:t>
            </a:r>
            <a:r>
              <a:rPr lang="ru-RU" b="1" dirty="0"/>
              <a:t> </a:t>
            </a:r>
            <a:r>
              <a:rPr lang="ru-RU" b="1" dirty="0" err="1"/>
              <a:t>відрізняються</a:t>
            </a:r>
            <a:r>
              <a:rPr lang="ru-RU" b="1" dirty="0"/>
              <a:t> </a:t>
            </a:r>
            <a:r>
              <a:rPr lang="ru-RU" b="1" dirty="0" err="1"/>
              <a:t>тільки</a:t>
            </a:r>
            <a:r>
              <a:rPr lang="ru-RU" b="1" dirty="0"/>
              <a:t> </a:t>
            </a:r>
            <a:r>
              <a:rPr lang="ru-RU" b="1" dirty="0" err="1"/>
              <a:t>деякими</a:t>
            </a:r>
            <a:r>
              <a:rPr lang="ru-RU" b="1" dirty="0"/>
              <a:t> </a:t>
            </a:r>
            <a:r>
              <a:rPr lang="ru-RU" b="1" dirty="0" err="1"/>
              <a:t>поведінкою</a:t>
            </a:r>
            <a:r>
              <a:rPr lang="ru-RU" b="1" dirty="0"/>
              <a:t>.</a:t>
            </a:r>
          </a:p>
          <a:p>
            <a:r>
              <a:rPr lang="ru-RU" b="1" dirty="0"/>
              <a:t> </a:t>
            </a:r>
            <a:r>
              <a:rPr lang="ru-RU" dirty="0" err="1"/>
              <a:t>Стратегія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винести</a:t>
            </a:r>
            <a:r>
              <a:rPr lang="ru-RU" dirty="0"/>
              <a:t> </a:t>
            </a:r>
            <a:r>
              <a:rPr lang="ru-RU" dirty="0" err="1"/>
              <a:t>відрізняється</a:t>
            </a:r>
            <a:r>
              <a:rPr lang="ru-RU" dirty="0"/>
              <a:t> </a:t>
            </a:r>
            <a:r>
              <a:rPr lang="ru-RU" dirty="0" err="1"/>
              <a:t>поведінка</a:t>
            </a:r>
            <a:r>
              <a:rPr lang="ru-RU" dirty="0"/>
              <a:t> в </a:t>
            </a:r>
            <a:r>
              <a:rPr lang="ru-RU" dirty="0" err="1"/>
              <a:t>окрему</a:t>
            </a:r>
            <a:r>
              <a:rPr lang="ru-RU" dirty="0"/>
              <a:t> </a:t>
            </a:r>
            <a:r>
              <a:rPr lang="ru-RU" dirty="0" err="1"/>
              <a:t>ієрархію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, а </a:t>
            </a:r>
            <a:r>
              <a:rPr lang="ru-RU" dirty="0" err="1"/>
              <a:t>потім</a:t>
            </a:r>
            <a:r>
              <a:rPr lang="ru-RU" dirty="0"/>
              <a:t> </a:t>
            </a:r>
            <a:r>
              <a:rPr lang="ru-RU" dirty="0" err="1"/>
              <a:t>звести</a:t>
            </a:r>
            <a:r>
              <a:rPr lang="ru-RU" dirty="0"/>
              <a:t> </a:t>
            </a:r>
            <a:r>
              <a:rPr lang="ru-RU" dirty="0" err="1"/>
              <a:t>початкові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 до одного, </a:t>
            </a:r>
            <a:r>
              <a:rPr lang="ru-RU" dirty="0" err="1"/>
              <a:t>зробивши</a:t>
            </a:r>
            <a:r>
              <a:rPr lang="ru-RU" dirty="0"/>
              <a:t> </a:t>
            </a:r>
            <a:r>
              <a:rPr lang="ru-RU" dirty="0" err="1"/>
              <a:t>поведінку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класу</a:t>
            </a:r>
            <a:r>
              <a:rPr lang="ru-RU" dirty="0"/>
              <a:t> </a:t>
            </a:r>
            <a:r>
              <a:rPr lang="ru-RU" dirty="0" err="1"/>
              <a:t>налаштованим</a:t>
            </a:r>
            <a:r>
              <a:rPr lang="ru-RU" b="1" dirty="0"/>
              <a:t>.</a:t>
            </a:r>
          </a:p>
          <a:p>
            <a:endParaRPr lang="ru-RU" b="1" dirty="0"/>
          </a:p>
          <a:p>
            <a:r>
              <a:rPr lang="ru-RU" b="1" dirty="0"/>
              <a:t> </a:t>
            </a:r>
            <a:r>
              <a:rPr lang="ru-RU" b="1" dirty="0" smtClean="0"/>
              <a:t>3.Коли </a:t>
            </a:r>
            <a:r>
              <a:rPr lang="ru-RU" b="1" dirty="0" err="1"/>
              <a:t>ви</a:t>
            </a:r>
            <a:r>
              <a:rPr lang="ru-RU" b="1" dirty="0"/>
              <a:t> не </a:t>
            </a:r>
            <a:r>
              <a:rPr lang="ru-RU" b="1" dirty="0" err="1"/>
              <a:t>хочете</a:t>
            </a:r>
            <a:r>
              <a:rPr lang="ru-RU" b="1" dirty="0"/>
              <a:t> </a:t>
            </a:r>
            <a:r>
              <a:rPr lang="ru-RU" b="1" dirty="0" err="1"/>
              <a:t>оголювати</a:t>
            </a:r>
            <a:r>
              <a:rPr lang="ru-RU" b="1" dirty="0"/>
              <a:t> </a:t>
            </a:r>
            <a:r>
              <a:rPr lang="ru-RU" b="1" dirty="0" err="1"/>
              <a:t>деталі</a:t>
            </a:r>
            <a:r>
              <a:rPr lang="ru-RU" b="1" dirty="0"/>
              <a:t> </a:t>
            </a:r>
            <a:r>
              <a:rPr lang="ru-RU" b="1" dirty="0" err="1"/>
              <a:t>реалізації</a:t>
            </a:r>
            <a:r>
              <a:rPr lang="ru-RU" b="1" dirty="0"/>
              <a:t> </a:t>
            </a:r>
            <a:r>
              <a:rPr lang="ru-RU" b="1" dirty="0" err="1"/>
              <a:t>алгоритмів</a:t>
            </a:r>
            <a:r>
              <a:rPr lang="ru-RU" b="1" dirty="0"/>
              <a:t> для </a:t>
            </a:r>
            <a:r>
              <a:rPr lang="ru-RU" b="1" dirty="0" err="1"/>
              <a:t>інших</a:t>
            </a:r>
            <a:r>
              <a:rPr lang="ru-RU" b="1" dirty="0"/>
              <a:t> </a:t>
            </a:r>
            <a:r>
              <a:rPr lang="ru-RU" b="1" dirty="0" err="1"/>
              <a:t>класів</a:t>
            </a:r>
            <a:r>
              <a:rPr lang="ru-RU" b="1" dirty="0"/>
              <a:t>.</a:t>
            </a:r>
          </a:p>
          <a:p>
            <a:r>
              <a:rPr lang="ru-RU" b="1" dirty="0"/>
              <a:t> </a:t>
            </a:r>
            <a:r>
              <a:rPr lang="ru-RU" dirty="0" err="1"/>
              <a:t>Стратегія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ізолювати</a:t>
            </a:r>
            <a:r>
              <a:rPr lang="ru-RU" dirty="0"/>
              <a:t> код, </a:t>
            </a:r>
            <a:r>
              <a:rPr lang="ru-RU" dirty="0" err="1"/>
              <a:t>дані</a:t>
            </a:r>
            <a:r>
              <a:rPr lang="ru-RU" dirty="0"/>
              <a:t> та </a:t>
            </a:r>
            <a:r>
              <a:rPr lang="ru-RU" dirty="0" err="1"/>
              <a:t>залежності</a:t>
            </a:r>
            <a:r>
              <a:rPr lang="ru-RU" dirty="0"/>
              <a:t> </a:t>
            </a:r>
            <a:r>
              <a:rPr lang="ru-RU" dirty="0" err="1"/>
              <a:t>алгоритмів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, </a:t>
            </a:r>
            <a:r>
              <a:rPr lang="ru-RU" dirty="0" err="1"/>
              <a:t>приховавши</a:t>
            </a:r>
            <a:r>
              <a:rPr lang="ru-RU" dirty="0"/>
              <a:t>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деталі</a:t>
            </a:r>
            <a:r>
              <a:rPr lang="ru-RU" dirty="0"/>
              <a:t> </a:t>
            </a:r>
            <a:r>
              <a:rPr lang="ru-RU" dirty="0" err="1"/>
              <a:t>всередині</a:t>
            </a:r>
            <a:r>
              <a:rPr lang="ru-RU" dirty="0"/>
              <a:t> </a:t>
            </a:r>
            <a:r>
              <a:rPr lang="ru-RU" dirty="0" err="1"/>
              <a:t>класів-стратегій</a:t>
            </a:r>
            <a:r>
              <a:rPr lang="ru-RU" b="1" dirty="0"/>
              <a:t>.</a:t>
            </a:r>
          </a:p>
          <a:p>
            <a:endParaRPr lang="ru-RU" b="1" dirty="0"/>
          </a:p>
          <a:p>
            <a:r>
              <a:rPr lang="ru-RU" b="1" dirty="0" smtClean="0"/>
              <a:t>4.</a:t>
            </a:r>
            <a:r>
              <a:rPr lang="ru-RU" b="1" dirty="0"/>
              <a:t> Коли </a:t>
            </a:r>
            <a:r>
              <a:rPr lang="ru-RU" b="1" dirty="0" err="1"/>
              <a:t>різні</a:t>
            </a:r>
            <a:r>
              <a:rPr lang="ru-RU" b="1" dirty="0"/>
              <a:t> </a:t>
            </a:r>
            <a:r>
              <a:rPr lang="ru-RU" b="1" dirty="0" err="1"/>
              <a:t>варіації</a:t>
            </a:r>
            <a:r>
              <a:rPr lang="ru-RU" b="1" dirty="0"/>
              <a:t> </a:t>
            </a:r>
            <a:r>
              <a:rPr lang="ru-RU" b="1" dirty="0" err="1"/>
              <a:t>алгоритмів</a:t>
            </a:r>
            <a:r>
              <a:rPr lang="ru-RU" b="1" dirty="0"/>
              <a:t> </a:t>
            </a:r>
            <a:r>
              <a:rPr lang="ru-RU" b="1" dirty="0" err="1"/>
              <a:t>реалізовані</a:t>
            </a:r>
            <a:r>
              <a:rPr lang="ru-RU" b="1" dirty="0"/>
              <a:t> у </a:t>
            </a:r>
            <a:r>
              <a:rPr lang="ru-RU" b="1" dirty="0" err="1"/>
              <a:t>вигляді</a:t>
            </a:r>
            <a:r>
              <a:rPr lang="ru-RU" b="1" dirty="0"/>
              <a:t> </a:t>
            </a:r>
            <a:r>
              <a:rPr lang="ru-RU" b="1" dirty="0" err="1"/>
              <a:t>розлогого</a:t>
            </a:r>
            <a:r>
              <a:rPr lang="ru-RU" b="1" dirty="0"/>
              <a:t> </a:t>
            </a:r>
            <a:r>
              <a:rPr lang="ru-RU" b="1" dirty="0" err="1"/>
              <a:t>умовного</a:t>
            </a:r>
            <a:r>
              <a:rPr lang="ru-RU" b="1" dirty="0"/>
              <a:t> оператора. </a:t>
            </a:r>
            <a:r>
              <a:rPr lang="ru-RU" b="1" dirty="0" err="1"/>
              <a:t>Кожна</a:t>
            </a:r>
            <a:r>
              <a:rPr lang="ru-RU" b="1" dirty="0"/>
              <a:t> </a:t>
            </a:r>
            <a:r>
              <a:rPr lang="ru-RU" b="1" dirty="0" err="1"/>
              <a:t>гілка</a:t>
            </a:r>
            <a:r>
              <a:rPr lang="ru-RU" b="1" dirty="0"/>
              <a:t> такого оператора є </a:t>
            </a:r>
            <a:r>
              <a:rPr lang="ru-RU" b="1" dirty="0" err="1"/>
              <a:t>варіацією</a:t>
            </a:r>
            <a:r>
              <a:rPr lang="ru-RU" b="1" dirty="0"/>
              <a:t> алгоритму.</a:t>
            </a:r>
          </a:p>
          <a:p>
            <a:r>
              <a:rPr lang="ru-RU" b="1" dirty="0"/>
              <a:t> </a:t>
            </a:r>
            <a:r>
              <a:rPr lang="ru-RU" dirty="0" err="1"/>
              <a:t>Стратегія</a:t>
            </a:r>
            <a:r>
              <a:rPr lang="ru-RU" dirty="0"/>
              <a:t> </a:t>
            </a:r>
            <a:r>
              <a:rPr lang="ru-RU" dirty="0" err="1"/>
              <a:t>поміщає</a:t>
            </a:r>
            <a:r>
              <a:rPr lang="ru-RU" dirty="0"/>
              <a:t> </a:t>
            </a:r>
            <a:r>
              <a:rPr lang="ru-RU" dirty="0" err="1"/>
              <a:t>кожну</a:t>
            </a:r>
            <a:r>
              <a:rPr lang="ru-RU" dirty="0"/>
              <a:t> лапу такого оператора в </a:t>
            </a:r>
            <a:r>
              <a:rPr lang="ru-RU" dirty="0" err="1"/>
              <a:t>окремий</a:t>
            </a:r>
            <a:r>
              <a:rPr lang="ru-RU" dirty="0"/>
              <a:t> </a:t>
            </a:r>
            <a:r>
              <a:rPr lang="ru-RU" dirty="0" err="1"/>
              <a:t>клас-стратегію</a:t>
            </a:r>
            <a:r>
              <a:rPr lang="ru-RU" dirty="0"/>
              <a:t>. </a:t>
            </a:r>
            <a:r>
              <a:rPr lang="ru-RU" dirty="0" err="1"/>
              <a:t>Потім</a:t>
            </a:r>
            <a:r>
              <a:rPr lang="ru-RU" dirty="0"/>
              <a:t> контекст </a:t>
            </a:r>
            <a:r>
              <a:rPr lang="ru-RU" dirty="0" err="1"/>
              <a:t>отримує</a:t>
            </a:r>
            <a:r>
              <a:rPr lang="ru-RU" dirty="0"/>
              <a:t> </a:t>
            </a:r>
            <a:r>
              <a:rPr lang="ru-RU" dirty="0" err="1"/>
              <a:t>певний</a:t>
            </a:r>
            <a:r>
              <a:rPr lang="ru-RU" dirty="0"/>
              <a:t> </a:t>
            </a:r>
            <a:r>
              <a:rPr lang="ru-RU" dirty="0" err="1"/>
              <a:t>об'єкт-стратегію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клієнта</a:t>
            </a:r>
            <a:r>
              <a:rPr lang="ru-RU" dirty="0"/>
              <a:t> і </a:t>
            </a:r>
            <a:r>
              <a:rPr lang="ru-RU" dirty="0" err="1"/>
              <a:t>делегує</a:t>
            </a:r>
            <a:r>
              <a:rPr lang="ru-RU" dirty="0"/>
              <a:t> </a:t>
            </a:r>
            <a:r>
              <a:rPr lang="ru-RU" dirty="0" err="1"/>
              <a:t>йому</a:t>
            </a:r>
            <a:r>
              <a:rPr lang="ru-RU" dirty="0"/>
              <a:t> роботу.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раптом</a:t>
            </a:r>
            <a:r>
              <a:rPr lang="ru-RU" dirty="0"/>
              <a:t> </a:t>
            </a:r>
            <a:r>
              <a:rPr lang="ru-RU" dirty="0" err="1"/>
              <a:t>знадобиться</a:t>
            </a:r>
            <a:r>
              <a:rPr lang="ru-RU" dirty="0"/>
              <a:t> </a:t>
            </a:r>
            <a:r>
              <a:rPr lang="ru-RU" dirty="0" err="1"/>
              <a:t>змінити</a:t>
            </a:r>
            <a:r>
              <a:rPr lang="ru-RU" dirty="0"/>
              <a:t> алгоритм, в контекст </a:t>
            </a:r>
            <a:r>
              <a:rPr lang="ru-RU" dirty="0" err="1"/>
              <a:t>можна</a:t>
            </a:r>
            <a:r>
              <a:rPr lang="ru-RU" dirty="0"/>
              <a:t> подати </a:t>
            </a:r>
            <a:r>
              <a:rPr lang="ru-RU" dirty="0" err="1"/>
              <a:t>іншу</a:t>
            </a:r>
            <a:r>
              <a:rPr lang="ru-RU" dirty="0"/>
              <a:t> </a:t>
            </a:r>
            <a:r>
              <a:rPr lang="ru-RU" dirty="0" err="1"/>
              <a:t>стратегію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Стратегія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Застосовність</a:t>
            </a:r>
            <a:endParaRPr lang="ru-RU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15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Ланцюжок</a:t>
            </a:r>
            <a:r>
              <a:rPr lang="ru-RU" sz="3200" b="1" dirty="0">
                <a:solidFill>
                  <a:srgbClr val="C00000"/>
                </a:solidFill>
              </a:rPr>
              <a:t> </a:t>
            </a:r>
            <a:r>
              <a:rPr lang="ru-RU" sz="3200" b="1" dirty="0" err="1">
                <a:solidFill>
                  <a:srgbClr val="C00000"/>
                </a:solidFill>
              </a:rPr>
              <a:t>обов'язків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Рішення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027306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Але є й </a:t>
            </a:r>
            <a:r>
              <a:rPr lang="ru-RU" sz="1600" dirty="0" err="1"/>
              <a:t>інший</a:t>
            </a:r>
            <a:r>
              <a:rPr lang="ru-RU" sz="1600" dirty="0"/>
              <a:t> </a:t>
            </a:r>
            <a:r>
              <a:rPr lang="ru-RU" sz="1600" dirty="0" err="1"/>
              <a:t>підхід</a:t>
            </a:r>
            <a:r>
              <a:rPr lang="ru-RU" sz="1600" dirty="0"/>
              <a:t>, при </a:t>
            </a:r>
            <a:r>
              <a:rPr lang="ru-RU" sz="1600" dirty="0" err="1"/>
              <a:t>якому</a:t>
            </a:r>
            <a:r>
              <a:rPr lang="ru-RU" sz="1600" dirty="0"/>
              <a:t> </a:t>
            </a:r>
            <a:r>
              <a:rPr lang="ru-RU" sz="1600" dirty="0" err="1"/>
              <a:t>обробники</a:t>
            </a:r>
            <a:r>
              <a:rPr lang="ru-RU" sz="1600" dirty="0"/>
              <a:t> </a:t>
            </a:r>
            <a:r>
              <a:rPr lang="ru-RU" sz="1600" dirty="0" err="1"/>
              <a:t>переривають</a:t>
            </a:r>
            <a:r>
              <a:rPr lang="ru-RU" sz="1600" dirty="0"/>
              <a:t> </a:t>
            </a:r>
            <a:r>
              <a:rPr lang="ru-RU" sz="1600" dirty="0" err="1"/>
              <a:t>ланцюг</a:t>
            </a:r>
            <a:r>
              <a:rPr lang="ru-RU" sz="1600" dirty="0"/>
              <a:t> </a:t>
            </a:r>
            <a:r>
              <a:rPr lang="ru-RU" sz="1600" dirty="0" err="1"/>
              <a:t>тільки</a:t>
            </a:r>
            <a:r>
              <a:rPr lang="ru-RU" sz="1600" dirty="0"/>
              <a:t> коли вони </a:t>
            </a:r>
            <a:r>
              <a:rPr lang="ru-RU" sz="1600" dirty="0" err="1"/>
              <a:t>можуть</a:t>
            </a:r>
            <a:r>
              <a:rPr lang="ru-RU" sz="1600" dirty="0"/>
              <a:t> </a:t>
            </a:r>
            <a:r>
              <a:rPr lang="ru-RU" sz="1600" dirty="0" err="1"/>
              <a:t>обробити</a:t>
            </a:r>
            <a:r>
              <a:rPr lang="ru-RU" sz="1600" dirty="0"/>
              <a:t> запит. У </a:t>
            </a:r>
            <a:r>
              <a:rPr lang="ru-RU" sz="1600" dirty="0" err="1"/>
              <a:t>цьому</a:t>
            </a:r>
            <a:r>
              <a:rPr lang="ru-RU" sz="1600" dirty="0"/>
              <a:t> </a:t>
            </a:r>
            <a:r>
              <a:rPr lang="ru-RU" sz="1600" dirty="0" err="1"/>
              <a:t>випадку</a:t>
            </a:r>
            <a:r>
              <a:rPr lang="ru-RU" sz="1600" dirty="0"/>
              <a:t> запит </a:t>
            </a:r>
            <a:r>
              <a:rPr lang="ru-RU" sz="1600" dirty="0" err="1"/>
              <a:t>рухається</a:t>
            </a:r>
            <a:r>
              <a:rPr lang="ru-RU" sz="1600" dirty="0"/>
              <a:t> по </a:t>
            </a:r>
            <a:r>
              <a:rPr lang="ru-RU" sz="1600" dirty="0" err="1"/>
              <a:t>ланцюгу</a:t>
            </a:r>
            <a:r>
              <a:rPr lang="ru-RU" sz="1600" dirty="0"/>
              <a:t>, </a:t>
            </a:r>
            <a:r>
              <a:rPr lang="ru-RU" sz="1600" dirty="0" err="1"/>
              <a:t>поки</a:t>
            </a:r>
            <a:r>
              <a:rPr lang="ru-RU" sz="1600" dirty="0"/>
              <a:t> не </a:t>
            </a:r>
            <a:r>
              <a:rPr lang="ru-RU" sz="1600" dirty="0" err="1"/>
              <a:t>знайдеться</a:t>
            </a:r>
            <a:r>
              <a:rPr lang="ru-RU" sz="1600" dirty="0"/>
              <a:t> </a:t>
            </a:r>
            <a:r>
              <a:rPr lang="ru-RU" sz="1600" dirty="0" err="1"/>
              <a:t>обробник</a:t>
            </a:r>
            <a:r>
              <a:rPr lang="ru-RU" sz="1600" dirty="0"/>
              <a:t>, </a:t>
            </a:r>
            <a:r>
              <a:rPr lang="ru-RU" sz="1600" dirty="0" err="1"/>
              <a:t>який</a:t>
            </a:r>
            <a:r>
              <a:rPr lang="ru-RU" sz="1600" dirty="0"/>
              <a:t> </a:t>
            </a:r>
            <a:r>
              <a:rPr lang="ru-RU" sz="1600" dirty="0" err="1"/>
              <a:t>може</a:t>
            </a:r>
            <a:r>
              <a:rPr lang="ru-RU" sz="1600" dirty="0"/>
              <a:t> </a:t>
            </a:r>
            <a:r>
              <a:rPr lang="ru-RU" sz="1600" dirty="0" err="1"/>
              <a:t>його</a:t>
            </a:r>
            <a:r>
              <a:rPr lang="ru-RU" sz="1600" dirty="0"/>
              <a:t> </a:t>
            </a:r>
            <a:r>
              <a:rPr lang="ru-RU" sz="1600" dirty="0" err="1"/>
              <a:t>обробити</a:t>
            </a:r>
            <a:r>
              <a:rPr lang="ru-RU" sz="1600" dirty="0"/>
              <a:t>. </a:t>
            </a:r>
            <a:r>
              <a:rPr lang="ru-RU" sz="1600" dirty="0" err="1"/>
              <a:t>Дуже</a:t>
            </a:r>
            <a:r>
              <a:rPr lang="ru-RU" sz="1600" dirty="0"/>
              <a:t> часто </a:t>
            </a:r>
            <a:r>
              <a:rPr lang="ru-RU" sz="1600" dirty="0" err="1"/>
              <a:t>такий</a:t>
            </a:r>
            <a:r>
              <a:rPr lang="ru-RU" sz="1600" dirty="0"/>
              <a:t> </a:t>
            </a:r>
            <a:r>
              <a:rPr lang="ru-RU" sz="1600" dirty="0" err="1"/>
              <a:t>підхід</a:t>
            </a:r>
            <a:r>
              <a:rPr lang="ru-RU" sz="1600" dirty="0"/>
              <a:t> </a:t>
            </a:r>
            <a:r>
              <a:rPr lang="ru-RU" sz="1600" dirty="0" err="1"/>
              <a:t>використовується</a:t>
            </a:r>
            <a:r>
              <a:rPr lang="ru-RU" sz="1600" dirty="0"/>
              <a:t> для </a:t>
            </a:r>
            <a:r>
              <a:rPr lang="ru-RU" sz="1600" dirty="0" err="1"/>
              <a:t>передачі</a:t>
            </a:r>
            <a:r>
              <a:rPr lang="ru-RU" sz="1600" dirty="0"/>
              <a:t> </a:t>
            </a:r>
            <a:r>
              <a:rPr lang="ru-RU" sz="1600" dirty="0" err="1"/>
              <a:t>подій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створюються</a:t>
            </a:r>
            <a:r>
              <a:rPr lang="ru-RU" sz="1600" dirty="0"/>
              <a:t> </a:t>
            </a:r>
            <a:r>
              <a:rPr lang="ru-RU" sz="1600" dirty="0" err="1"/>
              <a:t>класами</a:t>
            </a:r>
            <a:r>
              <a:rPr lang="ru-RU" sz="1600" dirty="0"/>
              <a:t> </a:t>
            </a:r>
            <a:r>
              <a:rPr lang="ru-RU" sz="1600" dirty="0" err="1"/>
              <a:t>графічного</a:t>
            </a:r>
            <a:r>
              <a:rPr lang="ru-RU" sz="1600" dirty="0"/>
              <a:t> </a:t>
            </a:r>
            <a:r>
              <a:rPr lang="ru-RU" sz="1600" dirty="0" err="1"/>
              <a:t>інтерфейсу</a:t>
            </a:r>
            <a:r>
              <a:rPr lang="ru-RU" sz="1600" dirty="0"/>
              <a:t> в </a:t>
            </a:r>
            <a:r>
              <a:rPr lang="ru-RU" sz="1600" dirty="0" err="1"/>
              <a:t>результаті</a:t>
            </a:r>
            <a:r>
              <a:rPr lang="ru-RU" sz="1600" dirty="0"/>
              <a:t> </a:t>
            </a:r>
            <a:r>
              <a:rPr lang="ru-RU" sz="1600" dirty="0" err="1"/>
              <a:t>взаємодії</a:t>
            </a:r>
            <a:r>
              <a:rPr lang="ru-RU" sz="1600" dirty="0"/>
              <a:t> з </a:t>
            </a:r>
            <a:r>
              <a:rPr lang="ru-RU" sz="1600" dirty="0" err="1"/>
              <a:t>користувачем</a:t>
            </a:r>
            <a:r>
              <a:rPr lang="ru-RU" sz="1600" dirty="0"/>
              <a:t>.</a:t>
            </a:r>
          </a:p>
          <a:p>
            <a:endParaRPr lang="ru-RU" sz="1600" dirty="0"/>
          </a:p>
          <a:p>
            <a:r>
              <a:rPr lang="ru-RU" sz="1600" dirty="0" err="1"/>
              <a:t>Наприклад</a:t>
            </a:r>
            <a:r>
              <a:rPr lang="ru-RU" sz="1600" dirty="0"/>
              <a:t>, коли </a:t>
            </a:r>
            <a:r>
              <a:rPr lang="ru-RU" sz="1600" dirty="0" err="1"/>
              <a:t>користувач</a:t>
            </a:r>
            <a:r>
              <a:rPr lang="ru-RU" sz="1600" dirty="0"/>
              <a:t> </a:t>
            </a:r>
            <a:r>
              <a:rPr lang="ru-RU" sz="1600" dirty="0" err="1"/>
              <a:t>клацає</a:t>
            </a:r>
            <a:r>
              <a:rPr lang="ru-RU" sz="1600" dirty="0"/>
              <a:t> по </a:t>
            </a:r>
            <a:r>
              <a:rPr lang="ru-RU" sz="1600" dirty="0" err="1"/>
              <a:t>кнопці</a:t>
            </a:r>
            <a:r>
              <a:rPr lang="ru-RU" sz="1600" dirty="0"/>
              <a:t>, </a:t>
            </a:r>
            <a:r>
              <a:rPr lang="ru-RU" sz="1600" dirty="0" err="1"/>
              <a:t>програма</a:t>
            </a:r>
            <a:r>
              <a:rPr lang="ru-RU" sz="1600" dirty="0"/>
              <a:t> </a:t>
            </a:r>
            <a:r>
              <a:rPr lang="ru-RU" sz="1600" dirty="0" err="1"/>
              <a:t>вибудовує</a:t>
            </a:r>
            <a:r>
              <a:rPr lang="ru-RU" sz="1600" dirty="0"/>
              <a:t> </a:t>
            </a:r>
            <a:r>
              <a:rPr lang="ru-RU" sz="1600" dirty="0" err="1"/>
              <a:t>ланцюжок</a:t>
            </a:r>
            <a:r>
              <a:rPr lang="ru-RU" sz="1600" dirty="0"/>
              <a:t> з </a:t>
            </a:r>
            <a:r>
              <a:rPr lang="ru-RU" sz="1600" dirty="0" err="1"/>
              <a:t>об'єкта</a:t>
            </a:r>
            <a:r>
              <a:rPr lang="ru-RU" sz="1600" dirty="0"/>
              <a:t> </a:t>
            </a:r>
            <a:r>
              <a:rPr lang="ru-RU" sz="1600" dirty="0" err="1"/>
              <a:t>цієї</a:t>
            </a:r>
            <a:r>
              <a:rPr lang="ru-RU" sz="1600" dirty="0"/>
              <a:t> кнопки, </a:t>
            </a:r>
            <a:r>
              <a:rPr lang="ru-RU" sz="1600" dirty="0" err="1"/>
              <a:t>всіх</a:t>
            </a:r>
            <a:r>
              <a:rPr lang="ru-RU" sz="1600" dirty="0"/>
              <a:t> </a:t>
            </a:r>
            <a:r>
              <a:rPr lang="ru-RU" sz="1600" dirty="0" err="1"/>
              <a:t>її</a:t>
            </a:r>
            <a:r>
              <a:rPr lang="ru-RU" sz="1600" dirty="0"/>
              <a:t> </a:t>
            </a:r>
            <a:r>
              <a:rPr lang="ru-RU" sz="1600" dirty="0" err="1"/>
              <a:t>батьківських</a:t>
            </a:r>
            <a:r>
              <a:rPr lang="ru-RU" sz="1600" dirty="0"/>
              <a:t> </a:t>
            </a:r>
            <a:r>
              <a:rPr lang="ru-RU" sz="1600" dirty="0" err="1"/>
              <a:t>елементів</a:t>
            </a:r>
            <a:r>
              <a:rPr lang="ru-RU" sz="1600" dirty="0"/>
              <a:t> і </a:t>
            </a:r>
            <a:r>
              <a:rPr lang="ru-RU" sz="1600" dirty="0" err="1"/>
              <a:t>загального</a:t>
            </a:r>
            <a:r>
              <a:rPr lang="ru-RU" sz="1600" dirty="0"/>
              <a:t> </a:t>
            </a:r>
            <a:r>
              <a:rPr lang="ru-RU" sz="1600" dirty="0" err="1"/>
              <a:t>вікна</a:t>
            </a:r>
            <a:r>
              <a:rPr lang="ru-RU" sz="1600" dirty="0"/>
              <a:t> </a:t>
            </a:r>
            <a:r>
              <a:rPr lang="ru-RU" sz="1600" dirty="0" err="1"/>
              <a:t>програми</a:t>
            </a:r>
            <a:r>
              <a:rPr lang="ru-RU" sz="1600" dirty="0"/>
              <a:t> на </a:t>
            </a:r>
            <a:r>
              <a:rPr lang="ru-RU" sz="1600" dirty="0" err="1"/>
              <a:t>кінці</a:t>
            </a:r>
            <a:r>
              <a:rPr lang="ru-RU" sz="1600" dirty="0"/>
              <a:t>. </a:t>
            </a:r>
            <a:r>
              <a:rPr lang="ru-RU" sz="1600" dirty="0" err="1"/>
              <a:t>Подія</a:t>
            </a:r>
            <a:r>
              <a:rPr lang="ru-RU" sz="1600" dirty="0"/>
              <a:t> </a:t>
            </a:r>
            <a:r>
              <a:rPr lang="ru-RU" sz="1600" dirty="0" err="1"/>
              <a:t>кліка</a:t>
            </a:r>
            <a:r>
              <a:rPr lang="ru-RU" sz="1600" dirty="0"/>
              <a:t> </a:t>
            </a:r>
            <a:r>
              <a:rPr lang="ru-RU" sz="1600" dirty="0" err="1"/>
              <a:t>передається</a:t>
            </a:r>
            <a:r>
              <a:rPr lang="ru-RU" sz="1600" dirty="0"/>
              <a:t> по </a:t>
            </a:r>
            <a:r>
              <a:rPr lang="ru-RU" sz="1600" dirty="0" err="1"/>
              <a:t>цьому</a:t>
            </a:r>
            <a:r>
              <a:rPr lang="ru-RU" sz="1600" dirty="0"/>
              <a:t> </a:t>
            </a:r>
            <a:r>
              <a:rPr lang="ru-RU" sz="1600" dirty="0" err="1"/>
              <a:t>ланцюгу</a:t>
            </a:r>
            <a:r>
              <a:rPr lang="ru-RU" sz="1600" dirty="0"/>
              <a:t> до тих </a:t>
            </a:r>
            <a:r>
              <a:rPr lang="ru-RU" sz="1600" dirty="0" err="1"/>
              <a:t>пір</a:t>
            </a:r>
            <a:r>
              <a:rPr lang="ru-RU" sz="1600" dirty="0"/>
              <a:t>, </a:t>
            </a:r>
            <a:r>
              <a:rPr lang="ru-RU" sz="1600" dirty="0" err="1"/>
              <a:t>поки</a:t>
            </a:r>
            <a:r>
              <a:rPr lang="ru-RU" sz="1600" dirty="0"/>
              <a:t> не </a:t>
            </a:r>
            <a:r>
              <a:rPr lang="ru-RU" sz="1600" dirty="0" err="1"/>
              <a:t>знайдеться</a:t>
            </a:r>
            <a:r>
              <a:rPr lang="ru-RU" sz="1600" dirty="0"/>
              <a:t> </a:t>
            </a:r>
            <a:r>
              <a:rPr lang="ru-RU" sz="1600" dirty="0" err="1"/>
              <a:t>об'єкт</a:t>
            </a:r>
            <a:r>
              <a:rPr lang="ru-RU" sz="1600" dirty="0"/>
              <a:t>, </a:t>
            </a:r>
            <a:r>
              <a:rPr lang="ru-RU" sz="1600" dirty="0" err="1"/>
              <a:t>здатний</a:t>
            </a:r>
            <a:r>
              <a:rPr lang="ru-RU" sz="1600" dirty="0"/>
              <a:t> </a:t>
            </a:r>
            <a:r>
              <a:rPr lang="ru-RU" sz="1600" dirty="0" err="1"/>
              <a:t>його</a:t>
            </a:r>
            <a:r>
              <a:rPr lang="ru-RU" sz="1600" dirty="0"/>
              <a:t> </a:t>
            </a:r>
            <a:r>
              <a:rPr lang="ru-RU" sz="1600" dirty="0" err="1"/>
              <a:t>обробити</a:t>
            </a:r>
            <a:r>
              <a:rPr lang="ru-RU" sz="1600" dirty="0"/>
              <a:t>. </a:t>
            </a:r>
            <a:endParaRPr lang="ru-RU" sz="1600" dirty="0" smtClean="0"/>
          </a:p>
          <a:p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5351" y="3491697"/>
            <a:ext cx="3699818" cy="21345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398363" y="3127791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Дуже</a:t>
            </a:r>
            <a:r>
              <a:rPr lang="ru-RU" dirty="0"/>
              <a:t> </a:t>
            </a:r>
            <a:r>
              <a:rPr lang="ru-RU" dirty="0" err="1"/>
              <a:t>важливо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 </a:t>
            </a:r>
            <a:r>
              <a:rPr lang="ru-RU" dirty="0" err="1"/>
              <a:t>ланцюжка</a:t>
            </a:r>
            <a:r>
              <a:rPr lang="ru-RU" dirty="0"/>
              <a:t> </a:t>
            </a:r>
            <a:r>
              <a:rPr lang="ru-RU" dirty="0" err="1"/>
              <a:t>мали</a:t>
            </a:r>
            <a:r>
              <a:rPr lang="ru-RU" dirty="0"/>
              <a:t> </a:t>
            </a:r>
            <a:r>
              <a:rPr lang="ru-RU" dirty="0" err="1"/>
              <a:t>загальний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. </a:t>
            </a:r>
            <a:r>
              <a:rPr lang="ru-RU" dirty="0" err="1"/>
              <a:t>Зазвичай</a:t>
            </a:r>
            <a:r>
              <a:rPr lang="ru-RU" dirty="0"/>
              <a:t> кожному конкретному </a:t>
            </a:r>
            <a:r>
              <a:rPr lang="ru-RU" dirty="0" err="1"/>
              <a:t>оброблювачу</a:t>
            </a:r>
            <a:r>
              <a:rPr lang="ru-RU" dirty="0"/>
              <a:t> </a:t>
            </a:r>
            <a:r>
              <a:rPr lang="ru-RU" dirty="0" err="1"/>
              <a:t>досить</a:t>
            </a:r>
            <a:r>
              <a:rPr lang="ru-RU" dirty="0"/>
              <a:t> знати </a:t>
            </a:r>
            <a:r>
              <a:rPr lang="ru-RU" dirty="0" err="1"/>
              <a:t>тільки</a:t>
            </a:r>
            <a:r>
              <a:rPr lang="ru-RU" dirty="0"/>
              <a:t> те,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наступний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 в </a:t>
            </a:r>
            <a:r>
              <a:rPr lang="ru-RU" dirty="0" err="1"/>
              <a:t>ланцюзі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метод </a:t>
            </a:r>
            <a:r>
              <a:rPr lang="ru-RU" dirty="0" err="1"/>
              <a:t>виконати</a:t>
            </a:r>
            <a:r>
              <a:rPr lang="ru-RU" dirty="0"/>
              <a:t>.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зв'язку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об'єктами</a:t>
            </a:r>
            <a:r>
              <a:rPr lang="ru-RU" dirty="0"/>
              <a:t> </a:t>
            </a:r>
            <a:r>
              <a:rPr lang="ru-RU" dirty="0" err="1"/>
              <a:t>ланцюжка</a:t>
            </a:r>
            <a:r>
              <a:rPr lang="ru-RU" dirty="0"/>
              <a:t>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гнучкими</a:t>
            </a:r>
            <a:r>
              <a:rPr lang="ru-RU" dirty="0"/>
              <a:t>. </a:t>
            </a:r>
            <a:r>
              <a:rPr lang="ru-RU" dirty="0" err="1"/>
              <a:t>Крім</a:t>
            </a:r>
            <a:r>
              <a:rPr lang="ru-RU" dirty="0"/>
              <a:t> того,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зможете</a:t>
            </a:r>
            <a:r>
              <a:rPr lang="ru-RU" dirty="0"/>
              <a:t> </a:t>
            </a:r>
            <a:r>
              <a:rPr lang="ru-RU" dirty="0" err="1"/>
              <a:t>формувати</a:t>
            </a:r>
            <a:r>
              <a:rPr lang="ru-RU" dirty="0"/>
              <a:t> </a:t>
            </a:r>
            <a:r>
              <a:rPr lang="ru-RU" dirty="0" err="1"/>
              <a:t>ланцюжки</a:t>
            </a:r>
            <a:r>
              <a:rPr lang="ru-RU" dirty="0"/>
              <a:t> на </a:t>
            </a:r>
            <a:r>
              <a:rPr lang="ru-RU" dirty="0" err="1"/>
              <a:t>льоту</a:t>
            </a:r>
            <a:r>
              <a:rPr lang="ru-RU" dirty="0"/>
              <a:t> з </a:t>
            </a:r>
            <a:r>
              <a:rPr lang="ru-RU" dirty="0" err="1"/>
              <a:t>різноманітних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, не </a:t>
            </a:r>
            <a:r>
              <a:rPr lang="ru-RU" dirty="0" err="1"/>
              <a:t>прив'язуючись</a:t>
            </a:r>
            <a:r>
              <a:rPr lang="ru-RU" dirty="0"/>
              <a:t> до </a:t>
            </a:r>
            <a:r>
              <a:rPr lang="ru-RU" dirty="0" err="1"/>
              <a:t>конкретних</a:t>
            </a:r>
            <a:r>
              <a:rPr lang="ru-RU" dirty="0"/>
              <a:t> </a:t>
            </a:r>
            <a:r>
              <a:rPr lang="ru-RU" dirty="0" err="1"/>
              <a:t>класах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647937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Стратегія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Реалізація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8600" y="1364546"/>
            <a:ext cx="868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err="1"/>
              <a:t>Визначте</a:t>
            </a:r>
            <a:r>
              <a:rPr lang="ru-RU" dirty="0"/>
              <a:t> алгоритм,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схильний</a:t>
            </a:r>
            <a:r>
              <a:rPr lang="ru-RU" dirty="0"/>
              <a:t> до </a:t>
            </a:r>
            <a:r>
              <a:rPr lang="ru-RU" dirty="0" err="1"/>
              <a:t>частих</a:t>
            </a:r>
            <a:r>
              <a:rPr lang="ru-RU" dirty="0"/>
              <a:t> </a:t>
            </a:r>
            <a:r>
              <a:rPr lang="ru-RU" dirty="0" err="1"/>
              <a:t>змін</a:t>
            </a:r>
            <a:r>
              <a:rPr lang="ru-RU" dirty="0"/>
              <a:t>.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підійде</a:t>
            </a:r>
            <a:r>
              <a:rPr lang="ru-RU" dirty="0"/>
              <a:t> алгоритм,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варіацій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вибираються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Створіть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</a:t>
            </a:r>
            <a:r>
              <a:rPr lang="ru-RU" dirty="0" err="1"/>
              <a:t>стратегій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описує</a:t>
            </a:r>
            <a:r>
              <a:rPr lang="ru-RU" dirty="0"/>
              <a:t> </a:t>
            </a:r>
            <a:r>
              <a:rPr lang="ru-RU" dirty="0" err="1"/>
              <a:t>цей</a:t>
            </a:r>
            <a:r>
              <a:rPr lang="ru-RU" dirty="0"/>
              <a:t> алгоритм. </a:t>
            </a:r>
            <a:r>
              <a:rPr lang="ru-RU" dirty="0" err="1"/>
              <a:t>Він</a:t>
            </a:r>
            <a:r>
              <a:rPr lang="ru-RU" dirty="0"/>
              <a:t> повинен бути </a:t>
            </a:r>
            <a:r>
              <a:rPr lang="ru-RU" dirty="0" err="1"/>
              <a:t>загальним</a:t>
            </a:r>
            <a:r>
              <a:rPr lang="ru-RU" dirty="0"/>
              <a:t> для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варіантів</a:t>
            </a:r>
            <a:r>
              <a:rPr lang="ru-RU" dirty="0"/>
              <a:t> алгоритму.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Помістіть</a:t>
            </a:r>
            <a:r>
              <a:rPr lang="ru-RU" dirty="0"/>
              <a:t> </a:t>
            </a:r>
            <a:r>
              <a:rPr lang="ru-RU" dirty="0" err="1"/>
              <a:t>варіації</a:t>
            </a:r>
            <a:r>
              <a:rPr lang="ru-RU" dirty="0"/>
              <a:t> алгоритму у </a:t>
            </a:r>
            <a:r>
              <a:rPr lang="ru-RU" dirty="0" err="1"/>
              <a:t>власні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реалізують</a:t>
            </a:r>
            <a:r>
              <a:rPr lang="ru-RU" dirty="0"/>
              <a:t> </a:t>
            </a:r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У </a:t>
            </a:r>
            <a:r>
              <a:rPr lang="ru-RU" dirty="0" err="1"/>
              <a:t>класі</a:t>
            </a:r>
            <a:r>
              <a:rPr lang="ru-RU" dirty="0"/>
              <a:t> контексту </a:t>
            </a:r>
            <a:r>
              <a:rPr lang="ru-RU" dirty="0" err="1"/>
              <a:t>створіть</a:t>
            </a:r>
            <a:r>
              <a:rPr lang="ru-RU" dirty="0"/>
              <a:t> поле для </a:t>
            </a:r>
            <a:r>
              <a:rPr lang="ru-RU" dirty="0" err="1"/>
              <a:t>зберігання</a:t>
            </a:r>
            <a:r>
              <a:rPr lang="ru-RU" dirty="0"/>
              <a:t> </a:t>
            </a:r>
            <a:r>
              <a:rPr lang="ru-RU" dirty="0" err="1"/>
              <a:t>посилання</a:t>
            </a:r>
            <a:r>
              <a:rPr lang="ru-RU" dirty="0"/>
              <a:t> на </a:t>
            </a:r>
            <a:r>
              <a:rPr lang="ru-RU" dirty="0" err="1"/>
              <a:t>поточний</a:t>
            </a:r>
            <a:r>
              <a:rPr lang="ru-RU" dirty="0"/>
              <a:t> </a:t>
            </a:r>
            <a:r>
              <a:rPr lang="ru-RU" dirty="0" err="1"/>
              <a:t>об'єкт-стратегію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метод для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. </a:t>
            </a:r>
            <a:r>
              <a:rPr lang="ru-RU" dirty="0" err="1"/>
              <a:t>Переконайтеся</a:t>
            </a:r>
            <a:r>
              <a:rPr lang="ru-RU" dirty="0"/>
              <a:t> в тому, </a:t>
            </a:r>
            <a:r>
              <a:rPr lang="ru-RU" dirty="0" err="1"/>
              <a:t>що</a:t>
            </a:r>
            <a:r>
              <a:rPr lang="ru-RU" dirty="0"/>
              <a:t> контекст </a:t>
            </a:r>
            <a:r>
              <a:rPr lang="ru-RU" dirty="0" err="1"/>
              <a:t>працює</a:t>
            </a:r>
            <a:r>
              <a:rPr lang="ru-RU" dirty="0"/>
              <a:t> з </a:t>
            </a:r>
            <a:r>
              <a:rPr lang="ru-RU" dirty="0" err="1"/>
              <a:t>цим</a:t>
            </a:r>
            <a:r>
              <a:rPr lang="ru-RU" dirty="0"/>
              <a:t> </a:t>
            </a:r>
            <a:r>
              <a:rPr lang="ru-RU" dirty="0" err="1"/>
              <a:t>об'єктом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через </a:t>
            </a:r>
            <a:r>
              <a:rPr lang="ru-RU" dirty="0" err="1"/>
              <a:t>загальний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</a:t>
            </a:r>
            <a:r>
              <a:rPr lang="ru-RU" dirty="0" err="1"/>
              <a:t>стратегій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Клієнти</a:t>
            </a:r>
            <a:r>
              <a:rPr lang="ru-RU" dirty="0"/>
              <a:t> контексту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подавати</a:t>
            </a:r>
            <a:r>
              <a:rPr lang="ru-RU" dirty="0"/>
              <a:t> в </a:t>
            </a:r>
            <a:r>
              <a:rPr lang="ru-RU" dirty="0" err="1"/>
              <a:t>нього</a:t>
            </a:r>
            <a:r>
              <a:rPr lang="ru-RU" dirty="0"/>
              <a:t> </a:t>
            </a:r>
            <a:r>
              <a:rPr lang="ru-RU" dirty="0" err="1"/>
              <a:t>відповідний</a:t>
            </a:r>
            <a:r>
              <a:rPr lang="ru-RU" dirty="0"/>
              <a:t> </a:t>
            </a:r>
            <a:r>
              <a:rPr lang="ru-RU" dirty="0" err="1"/>
              <a:t>об'єкт-стратегію</a:t>
            </a:r>
            <a:r>
              <a:rPr lang="ru-RU" dirty="0"/>
              <a:t>, коли </a:t>
            </a:r>
            <a:r>
              <a:rPr lang="ru-RU" dirty="0" err="1"/>
              <a:t>хочуть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контекст </a:t>
            </a:r>
            <a:r>
              <a:rPr lang="ru-RU" dirty="0" err="1"/>
              <a:t>поводився</a:t>
            </a:r>
            <a:r>
              <a:rPr lang="ru-RU" dirty="0"/>
              <a:t> </a:t>
            </a:r>
            <a:r>
              <a:rPr lang="ru-RU" dirty="0" err="1"/>
              <a:t>певним</a:t>
            </a:r>
            <a:r>
              <a:rPr lang="ru-RU" dirty="0"/>
              <a:t> чином.</a:t>
            </a:r>
          </a:p>
        </p:txBody>
      </p:sp>
    </p:spTree>
    <p:extLst>
      <p:ext uri="{BB962C8B-B14F-4D97-AF65-F5344CB8AC3E}">
        <p14:creationId xmlns:p14="http://schemas.microsoft.com/office/powerpoint/2010/main" val="80194794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</a:rPr>
              <a:t>9. </a:t>
            </a:r>
            <a:r>
              <a:rPr lang="ru-RU" sz="3200" b="1" dirty="0" err="1" smtClean="0">
                <a:solidFill>
                  <a:srgbClr val="C00000"/>
                </a:solidFill>
              </a:rPr>
              <a:t>Шаблонний</a:t>
            </a:r>
            <a:r>
              <a:rPr lang="ru-RU" sz="3200" b="1" dirty="0" smtClean="0">
                <a:solidFill>
                  <a:srgbClr val="C00000"/>
                </a:solidFill>
              </a:rPr>
              <a:t> метод. Суть </a:t>
            </a:r>
            <a:r>
              <a:rPr lang="ru-RU" sz="3200" b="1" dirty="0" err="1" smtClean="0">
                <a:solidFill>
                  <a:srgbClr val="C00000"/>
                </a:solidFill>
              </a:rPr>
              <a:t>патерна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20129" y="1046888"/>
            <a:ext cx="85138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Шаблонний</a:t>
            </a:r>
            <a:r>
              <a:rPr lang="ru-RU" b="1" dirty="0"/>
              <a:t> метод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поведінковий</a:t>
            </a:r>
            <a:r>
              <a:rPr lang="ru-RU" dirty="0"/>
              <a:t> </a:t>
            </a:r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dirty="0" err="1"/>
              <a:t>проектування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визначає</a:t>
            </a:r>
            <a:r>
              <a:rPr lang="ru-RU" dirty="0"/>
              <a:t> скелет алгоритму, </a:t>
            </a:r>
            <a:r>
              <a:rPr lang="ru-RU" dirty="0" err="1"/>
              <a:t>перекладаючи</a:t>
            </a:r>
            <a:r>
              <a:rPr lang="ru-RU" dirty="0"/>
              <a:t> </a:t>
            </a:r>
            <a:r>
              <a:rPr lang="ru-RU" dirty="0" err="1"/>
              <a:t>відповідальність</a:t>
            </a:r>
            <a:r>
              <a:rPr lang="ru-RU" dirty="0"/>
              <a:t> за </a:t>
            </a:r>
            <a:r>
              <a:rPr lang="ru-RU" dirty="0" err="1"/>
              <a:t>деякі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кроки на </a:t>
            </a:r>
            <a:r>
              <a:rPr lang="ru-RU" dirty="0" err="1"/>
              <a:t>підкласи</a:t>
            </a:r>
            <a:r>
              <a:rPr lang="ru-RU" dirty="0"/>
              <a:t>. </a:t>
            </a:r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подклассам </a:t>
            </a:r>
            <a:r>
              <a:rPr lang="ru-RU" dirty="0" err="1"/>
              <a:t>перевизначати</a:t>
            </a:r>
            <a:r>
              <a:rPr lang="ru-RU" dirty="0"/>
              <a:t> кроки алгоритму, не </a:t>
            </a:r>
            <a:r>
              <a:rPr lang="ru-RU" dirty="0" err="1"/>
              <a:t>змінюючи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загальної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150277" y="2247665"/>
            <a:ext cx="1954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sng" dirty="0">
                <a:solidFill>
                  <a:srgbClr val="0B0080"/>
                </a:solidFill>
                <a:latin typeface="Arial" panose="020B0604020202020204" pitchFamily="34" charset="0"/>
                <a:hlinkClick r:id="rId2"/>
              </a:rPr>
              <a:t>Template method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9700" y="2616997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107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Шаблонний</a:t>
            </a:r>
            <a:r>
              <a:rPr lang="ru-RU" sz="3200" b="1" dirty="0">
                <a:solidFill>
                  <a:srgbClr val="C00000"/>
                </a:solidFill>
              </a:rPr>
              <a:t> метод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Проблема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7800" y="1045339"/>
            <a:ext cx="8864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Ви пишете </a:t>
            </a:r>
            <a:r>
              <a:rPr lang="ru-RU" dirty="0" err="1"/>
              <a:t>програму</a:t>
            </a:r>
            <a:r>
              <a:rPr lang="ru-RU" dirty="0"/>
              <a:t> для </a:t>
            </a:r>
            <a:r>
              <a:rPr lang="ru-RU" dirty="0" smtClean="0"/>
              <a:t>Дата-</a:t>
            </a:r>
            <a:r>
              <a:rPr lang="ru-RU" dirty="0" err="1" smtClean="0"/>
              <a:t>Майнінг</a:t>
            </a:r>
            <a:r>
              <a:rPr lang="ru-RU" dirty="0" smtClean="0"/>
              <a:t> </a:t>
            </a:r>
            <a:r>
              <a:rPr lang="ru-RU" dirty="0"/>
              <a:t>в </a:t>
            </a:r>
            <a:r>
              <a:rPr lang="ru-RU" dirty="0" err="1"/>
              <a:t>офісних</a:t>
            </a:r>
            <a:r>
              <a:rPr lang="ru-RU" dirty="0"/>
              <a:t> документах. </a:t>
            </a:r>
            <a:r>
              <a:rPr lang="ru-RU" dirty="0" err="1"/>
              <a:t>Користувачі</a:t>
            </a:r>
            <a:r>
              <a:rPr lang="ru-RU" dirty="0"/>
              <a:t>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завантажувати</a:t>
            </a:r>
            <a:r>
              <a:rPr lang="ru-RU" dirty="0"/>
              <a:t> в </a:t>
            </a:r>
            <a:r>
              <a:rPr lang="ru-RU" dirty="0" err="1"/>
              <a:t>неї</a:t>
            </a:r>
            <a:r>
              <a:rPr lang="ru-RU" dirty="0"/>
              <a:t> </a:t>
            </a:r>
            <a:r>
              <a:rPr lang="ru-RU" dirty="0" err="1"/>
              <a:t>документи</a:t>
            </a:r>
            <a:r>
              <a:rPr lang="ru-RU" dirty="0"/>
              <a:t> в </a:t>
            </a:r>
            <a:r>
              <a:rPr lang="ru-RU" dirty="0" err="1"/>
              <a:t>різних</a:t>
            </a:r>
            <a:r>
              <a:rPr lang="ru-RU" dirty="0"/>
              <a:t> форматах (PDF, DOC, CSV), а </a:t>
            </a:r>
            <a:r>
              <a:rPr lang="ru-RU" dirty="0" err="1"/>
              <a:t>програма</a:t>
            </a:r>
            <a:r>
              <a:rPr lang="ru-RU" dirty="0"/>
              <a:t> повинна </a:t>
            </a:r>
            <a:r>
              <a:rPr lang="ru-RU" dirty="0" err="1"/>
              <a:t>отримувати</a:t>
            </a:r>
            <a:r>
              <a:rPr lang="ru-RU" dirty="0"/>
              <a:t> з них </a:t>
            </a:r>
            <a:r>
              <a:rPr lang="ru-RU" dirty="0" err="1"/>
              <a:t>корисну</a:t>
            </a:r>
            <a:r>
              <a:rPr lang="ru-RU" dirty="0"/>
              <a:t> </a:t>
            </a:r>
            <a:r>
              <a:rPr lang="ru-RU" dirty="0" err="1"/>
              <a:t>інформацію</a:t>
            </a:r>
            <a:r>
              <a:rPr lang="ru-RU" dirty="0"/>
              <a:t>.</a:t>
            </a:r>
          </a:p>
          <a:p>
            <a:r>
              <a:rPr lang="ru-RU" dirty="0"/>
              <a:t>У </a:t>
            </a:r>
            <a:r>
              <a:rPr lang="ru-RU" dirty="0" err="1"/>
              <a:t>першій</a:t>
            </a:r>
            <a:r>
              <a:rPr lang="ru-RU" dirty="0"/>
              <a:t> </a:t>
            </a:r>
            <a:r>
              <a:rPr lang="ru-RU" dirty="0" err="1"/>
              <a:t>версії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обмежилися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обробкою</a:t>
            </a:r>
            <a:r>
              <a:rPr lang="ru-RU" dirty="0"/>
              <a:t> DOC-</a:t>
            </a:r>
            <a:r>
              <a:rPr lang="ru-RU" dirty="0" err="1"/>
              <a:t>файлів</a:t>
            </a:r>
            <a:r>
              <a:rPr lang="ru-RU" dirty="0"/>
              <a:t>. У </a:t>
            </a:r>
            <a:r>
              <a:rPr lang="ru-RU" dirty="0" err="1"/>
              <a:t>наступній</a:t>
            </a:r>
            <a:r>
              <a:rPr lang="ru-RU" dirty="0"/>
              <a:t> </a:t>
            </a:r>
            <a:r>
              <a:rPr lang="ru-RU" dirty="0" err="1"/>
              <a:t>версії</a:t>
            </a:r>
            <a:r>
              <a:rPr lang="ru-RU" dirty="0"/>
              <a:t> додали </a:t>
            </a:r>
            <a:r>
              <a:rPr lang="ru-RU" dirty="0" err="1"/>
              <a:t>підтримку</a:t>
            </a:r>
            <a:r>
              <a:rPr lang="ru-RU" dirty="0"/>
              <a:t> CSV. А через </a:t>
            </a:r>
            <a:r>
              <a:rPr lang="ru-RU" dirty="0" err="1"/>
              <a:t>місяць</a:t>
            </a:r>
            <a:r>
              <a:rPr lang="ru-RU" dirty="0"/>
              <a:t> прикрутили роботу з PDF-документами.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34672" y="2983231"/>
            <a:ext cx="4407728" cy="327025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77800" y="2469132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У </a:t>
            </a:r>
            <a:r>
              <a:rPr lang="ru-RU" dirty="0" err="1"/>
              <a:t>якийсь</a:t>
            </a:r>
            <a:r>
              <a:rPr lang="ru-RU" dirty="0"/>
              <a:t> момент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помітили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код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трьох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документів</a:t>
            </a:r>
            <a:r>
              <a:rPr lang="ru-RU" dirty="0"/>
              <a:t> </a:t>
            </a:r>
            <a:r>
              <a:rPr lang="ru-RU" dirty="0" err="1"/>
              <a:t>хоч</a:t>
            </a:r>
            <a:r>
              <a:rPr lang="ru-RU" dirty="0"/>
              <a:t> і </a:t>
            </a:r>
            <a:r>
              <a:rPr lang="ru-RU" dirty="0" err="1"/>
              <a:t>відрізняється</a:t>
            </a:r>
            <a:r>
              <a:rPr lang="ru-RU" dirty="0"/>
              <a:t> в </a:t>
            </a:r>
            <a:r>
              <a:rPr lang="ru-RU" dirty="0" err="1"/>
              <a:t>частині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з файлами, але </a:t>
            </a:r>
            <a:r>
              <a:rPr lang="ru-RU" dirty="0" err="1"/>
              <a:t>містять</a:t>
            </a:r>
            <a:r>
              <a:rPr lang="ru-RU" dirty="0"/>
              <a:t> </a:t>
            </a:r>
            <a:r>
              <a:rPr lang="ru-RU" dirty="0" err="1"/>
              <a:t>досить</a:t>
            </a:r>
            <a:r>
              <a:rPr lang="ru-RU" dirty="0"/>
              <a:t> </a:t>
            </a:r>
            <a:r>
              <a:rPr lang="ru-RU" dirty="0" err="1"/>
              <a:t>багато</a:t>
            </a:r>
            <a:r>
              <a:rPr lang="ru-RU" dirty="0"/>
              <a:t> </a:t>
            </a:r>
            <a:r>
              <a:rPr lang="ru-RU" dirty="0" err="1"/>
              <a:t>спільного</a:t>
            </a:r>
            <a:r>
              <a:rPr lang="ru-RU" dirty="0"/>
              <a:t> в </a:t>
            </a:r>
            <a:r>
              <a:rPr lang="ru-RU" dirty="0" err="1"/>
              <a:t>частині</a:t>
            </a:r>
            <a:r>
              <a:rPr lang="ru-RU" dirty="0"/>
              <a:t> самого </a:t>
            </a:r>
            <a:r>
              <a:rPr lang="ru-RU" dirty="0" err="1"/>
              <a:t>вилучення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 </a:t>
            </a:r>
            <a:r>
              <a:rPr lang="ru-RU" dirty="0" err="1"/>
              <a:t>Було</a:t>
            </a:r>
            <a:r>
              <a:rPr lang="ru-RU" dirty="0"/>
              <a:t> б здорово </a:t>
            </a:r>
            <a:r>
              <a:rPr lang="ru-RU" dirty="0" err="1"/>
              <a:t>позбудеться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повторної</a:t>
            </a:r>
            <a:r>
              <a:rPr lang="ru-RU" dirty="0"/>
              <a:t> </a:t>
            </a:r>
            <a:r>
              <a:rPr lang="ru-RU" dirty="0" err="1"/>
              <a:t>реалізації</a:t>
            </a:r>
            <a:r>
              <a:rPr lang="ru-RU" dirty="0"/>
              <a:t> алгоритму </a:t>
            </a:r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в кожному з </a:t>
            </a:r>
            <a:r>
              <a:rPr lang="ru-RU" dirty="0" err="1"/>
              <a:t>класів</a:t>
            </a:r>
            <a:r>
              <a:rPr lang="ru-RU" dirty="0"/>
              <a:t>.</a:t>
            </a:r>
          </a:p>
          <a:p>
            <a:r>
              <a:rPr lang="ru-RU" dirty="0"/>
              <a:t>До того ж </a:t>
            </a:r>
            <a:r>
              <a:rPr lang="ru-RU" dirty="0" err="1"/>
              <a:t>решті</a:t>
            </a:r>
            <a:r>
              <a:rPr lang="ru-RU" dirty="0"/>
              <a:t> код,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працює</a:t>
            </a:r>
            <a:r>
              <a:rPr lang="ru-RU" dirty="0"/>
              <a:t> з </a:t>
            </a:r>
            <a:r>
              <a:rPr lang="ru-RU" dirty="0" err="1"/>
              <a:t>об'єктами</a:t>
            </a:r>
            <a:r>
              <a:rPr lang="ru-RU" dirty="0"/>
              <a:t>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, </a:t>
            </a:r>
            <a:r>
              <a:rPr lang="ru-RU" dirty="0" err="1"/>
              <a:t>наповнений</a:t>
            </a:r>
            <a:r>
              <a:rPr lang="ru-RU" dirty="0"/>
              <a:t> </a:t>
            </a:r>
            <a:r>
              <a:rPr lang="ru-RU" dirty="0" err="1"/>
              <a:t>умовами</a:t>
            </a:r>
            <a:r>
              <a:rPr lang="ru-RU" dirty="0"/>
              <a:t>, </a:t>
            </a:r>
            <a:r>
              <a:rPr lang="ru-RU" dirty="0" err="1"/>
              <a:t>перевіряючими</a:t>
            </a:r>
            <a:r>
              <a:rPr lang="ru-RU" dirty="0"/>
              <a:t> тип </a:t>
            </a:r>
            <a:r>
              <a:rPr lang="ru-RU" dirty="0" err="1"/>
              <a:t>обробника</a:t>
            </a:r>
            <a:r>
              <a:rPr lang="ru-RU" dirty="0"/>
              <a:t> перед початком </a:t>
            </a:r>
            <a:r>
              <a:rPr lang="ru-RU" dirty="0" err="1"/>
              <a:t>роботи</a:t>
            </a:r>
            <a:r>
              <a:rPr lang="ru-RU" dirty="0"/>
              <a:t>. Весь </a:t>
            </a:r>
            <a:r>
              <a:rPr lang="ru-RU" dirty="0" err="1"/>
              <a:t>цей</a:t>
            </a:r>
            <a:r>
              <a:rPr lang="ru-RU" dirty="0"/>
              <a:t> код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спростити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злити</a:t>
            </a:r>
            <a:r>
              <a:rPr lang="ru-RU" dirty="0"/>
              <a:t> все три </a:t>
            </a:r>
            <a:r>
              <a:rPr lang="ru-RU" dirty="0" err="1"/>
              <a:t>класи</a:t>
            </a:r>
            <a:r>
              <a:rPr lang="ru-RU" dirty="0"/>
              <a:t> </a:t>
            </a:r>
            <a:r>
              <a:rPr lang="ru-RU" dirty="0" err="1"/>
              <a:t>воєдино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звести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до </a:t>
            </a:r>
            <a:r>
              <a:rPr lang="ru-RU" dirty="0" err="1"/>
              <a:t>спільного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867997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Шаблонний</a:t>
            </a:r>
            <a:r>
              <a:rPr lang="ru-RU" sz="3200" b="1" dirty="0">
                <a:solidFill>
                  <a:srgbClr val="C00000"/>
                </a:solidFill>
              </a:rPr>
              <a:t> метод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>
                <a:solidFill>
                  <a:srgbClr val="C00000"/>
                </a:solidFill>
              </a:rPr>
              <a:t> Рішення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29000" y="1174750"/>
            <a:ext cx="5715000" cy="40005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1051341"/>
            <a:ext cx="38481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dirty="0" err="1"/>
              <a:t>Шаблоновий</a:t>
            </a:r>
            <a:r>
              <a:rPr lang="ru-RU" dirty="0"/>
              <a:t> метод </a:t>
            </a:r>
            <a:r>
              <a:rPr lang="ru-RU" dirty="0" err="1"/>
              <a:t>пропонує</a:t>
            </a:r>
            <a:r>
              <a:rPr lang="ru-RU" dirty="0"/>
              <a:t> розбити алгоритм на </a:t>
            </a:r>
            <a:r>
              <a:rPr lang="ru-RU" dirty="0" err="1"/>
              <a:t>послідовність</a:t>
            </a:r>
            <a:r>
              <a:rPr lang="ru-RU" dirty="0"/>
              <a:t> </a:t>
            </a:r>
            <a:r>
              <a:rPr lang="ru-RU" dirty="0" err="1"/>
              <a:t>кроків</a:t>
            </a:r>
            <a:r>
              <a:rPr lang="ru-RU" dirty="0"/>
              <a:t>, </a:t>
            </a:r>
            <a:r>
              <a:rPr lang="ru-RU" dirty="0" err="1"/>
              <a:t>описати</a:t>
            </a:r>
            <a:r>
              <a:rPr lang="ru-RU" dirty="0"/>
              <a:t> </a:t>
            </a:r>
            <a:r>
              <a:rPr lang="ru-RU" dirty="0" err="1"/>
              <a:t>ці</a:t>
            </a:r>
            <a:r>
              <a:rPr lang="ru-RU" dirty="0"/>
              <a:t> кроки в </a:t>
            </a:r>
            <a:r>
              <a:rPr lang="ru-RU" dirty="0" err="1"/>
              <a:t>окремих</a:t>
            </a:r>
            <a:r>
              <a:rPr lang="ru-RU" dirty="0"/>
              <a:t> методах і </a:t>
            </a:r>
            <a:r>
              <a:rPr lang="ru-RU" dirty="0" err="1"/>
              <a:t>викликати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в одному шаблонному </a:t>
            </a:r>
            <a:r>
              <a:rPr lang="ru-RU" dirty="0" err="1"/>
              <a:t>методі</a:t>
            </a:r>
            <a:r>
              <a:rPr lang="ru-RU" dirty="0"/>
              <a:t> один за одним.</a:t>
            </a:r>
          </a:p>
          <a:p>
            <a:r>
              <a:rPr lang="ru-RU" dirty="0" err="1"/>
              <a:t>Це</a:t>
            </a:r>
            <a:r>
              <a:rPr lang="ru-RU" dirty="0"/>
              <a:t> дозволить подклассам </a:t>
            </a:r>
            <a:r>
              <a:rPr lang="ru-RU" dirty="0" err="1"/>
              <a:t>перевизначити</a:t>
            </a:r>
            <a:r>
              <a:rPr lang="ru-RU" dirty="0"/>
              <a:t> </a:t>
            </a:r>
            <a:r>
              <a:rPr lang="ru-RU" dirty="0" err="1"/>
              <a:t>деякі</a:t>
            </a:r>
            <a:r>
              <a:rPr lang="ru-RU" dirty="0"/>
              <a:t> кроки алгоритму, </a:t>
            </a:r>
            <a:r>
              <a:rPr lang="ru-RU" dirty="0" err="1"/>
              <a:t>залишаючи</a:t>
            </a:r>
            <a:r>
              <a:rPr lang="ru-RU" dirty="0"/>
              <a:t> без </a:t>
            </a:r>
            <a:r>
              <a:rPr lang="ru-RU" dirty="0" err="1"/>
              <a:t>змін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структуру і </a:t>
            </a:r>
            <a:r>
              <a:rPr lang="ru-RU" dirty="0" err="1"/>
              <a:t>інші</a:t>
            </a:r>
            <a:r>
              <a:rPr lang="ru-RU" dirty="0"/>
              <a:t> кроки, </a:t>
            </a:r>
            <a:r>
              <a:rPr lang="ru-RU" dirty="0" err="1"/>
              <a:t>які</a:t>
            </a:r>
            <a:r>
              <a:rPr lang="ru-RU" dirty="0"/>
              <a:t> для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підкласу</a:t>
            </a:r>
            <a:r>
              <a:rPr lang="ru-RU" dirty="0"/>
              <a:t> не так </a:t>
            </a:r>
            <a:r>
              <a:rPr lang="ru-RU" dirty="0" err="1"/>
              <a:t>важливі</a:t>
            </a:r>
            <a:r>
              <a:rPr lang="ru-RU" dirty="0"/>
              <a:t>.</a:t>
            </a:r>
          </a:p>
          <a:p>
            <a:r>
              <a:rPr lang="ru-RU" dirty="0"/>
              <a:t>У </a:t>
            </a:r>
            <a:r>
              <a:rPr lang="ru-RU" dirty="0" err="1"/>
              <a:t>нашому</a:t>
            </a:r>
            <a:r>
              <a:rPr lang="ru-RU" dirty="0"/>
              <a:t> </a:t>
            </a:r>
            <a:r>
              <a:rPr lang="ru-RU" dirty="0" err="1"/>
              <a:t>прикладі</a:t>
            </a:r>
            <a:r>
              <a:rPr lang="ru-RU" dirty="0"/>
              <a:t> з дата-</a:t>
            </a:r>
            <a:r>
              <a:rPr lang="ru-RU" dirty="0" err="1"/>
              <a:t>Майнінг</a:t>
            </a:r>
            <a:r>
              <a:rPr lang="ru-RU" dirty="0"/>
              <a:t> ми </a:t>
            </a:r>
            <a:r>
              <a:rPr lang="ru-RU" dirty="0" err="1"/>
              <a:t>можемо</a:t>
            </a:r>
            <a:r>
              <a:rPr lang="ru-RU" dirty="0"/>
              <a:t> </a:t>
            </a: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загальний</a:t>
            </a:r>
            <a:r>
              <a:rPr lang="ru-RU" dirty="0"/>
              <a:t> </a:t>
            </a:r>
            <a:r>
              <a:rPr lang="ru-RU" dirty="0" err="1"/>
              <a:t>базовий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для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трьох</a:t>
            </a:r>
            <a:r>
              <a:rPr lang="ru-RU" dirty="0"/>
              <a:t> </a:t>
            </a:r>
            <a:r>
              <a:rPr lang="ru-RU" dirty="0" err="1"/>
              <a:t>алгоритмів</a:t>
            </a:r>
            <a:r>
              <a:rPr lang="ru-RU" dirty="0"/>
              <a:t>. </a:t>
            </a:r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буде </a:t>
            </a:r>
            <a:r>
              <a:rPr lang="ru-RU" dirty="0" err="1"/>
              <a:t>складатися</a:t>
            </a:r>
            <a:r>
              <a:rPr lang="ru-RU" dirty="0"/>
              <a:t> з шаблонного методу,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послідовно</a:t>
            </a:r>
            <a:r>
              <a:rPr lang="ru-RU" dirty="0"/>
              <a:t> </a:t>
            </a:r>
            <a:r>
              <a:rPr lang="ru-RU" dirty="0" err="1"/>
              <a:t>викликає</a:t>
            </a:r>
            <a:r>
              <a:rPr lang="ru-RU" dirty="0"/>
              <a:t> кроки </a:t>
            </a:r>
            <a:r>
              <a:rPr lang="ru-RU" dirty="0" err="1"/>
              <a:t>розбору</a:t>
            </a:r>
            <a:r>
              <a:rPr lang="ru-RU" dirty="0"/>
              <a:t> </a:t>
            </a:r>
            <a:r>
              <a:rPr lang="ru-RU" dirty="0" err="1"/>
              <a:t>документів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024497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Шаблонний</a:t>
            </a:r>
            <a:r>
              <a:rPr lang="ru-RU" sz="3200" b="1" dirty="0">
                <a:solidFill>
                  <a:srgbClr val="C00000"/>
                </a:solidFill>
              </a:rPr>
              <a:t> метод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>
                <a:solidFill>
                  <a:srgbClr val="C00000"/>
                </a:solidFill>
              </a:rPr>
              <a:t> Рішення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08070" y="1174750"/>
            <a:ext cx="4435929" cy="310515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8900" y="945952"/>
            <a:ext cx="49911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Для початку кроки шаблонного методу </a:t>
            </a:r>
            <a:r>
              <a:rPr lang="ru-RU" sz="1600" dirty="0" err="1"/>
              <a:t>можна</a:t>
            </a:r>
            <a:r>
              <a:rPr lang="ru-RU" sz="1600" dirty="0"/>
              <a:t> </a:t>
            </a:r>
            <a:r>
              <a:rPr lang="ru-RU" sz="1600" dirty="0" err="1"/>
              <a:t>зробити</a:t>
            </a:r>
            <a:r>
              <a:rPr lang="ru-RU" sz="1600" dirty="0"/>
              <a:t> </a:t>
            </a:r>
            <a:r>
              <a:rPr lang="ru-RU" sz="1600" dirty="0" err="1"/>
              <a:t>абстрактними</a:t>
            </a:r>
            <a:r>
              <a:rPr lang="ru-RU" sz="1600" dirty="0"/>
              <a:t>. Через </a:t>
            </a:r>
            <a:r>
              <a:rPr lang="ru-RU" sz="1600" dirty="0" err="1"/>
              <a:t>це</a:t>
            </a:r>
            <a:r>
              <a:rPr lang="ru-RU" sz="1600" dirty="0"/>
              <a:t> все </a:t>
            </a:r>
            <a:r>
              <a:rPr lang="ru-RU" sz="1600" dirty="0" err="1"/>
              <a:t>підкласи</a:t>
            </a:r>
            <a:r>
              <a:rPr lang="ru-RU" sz="1600" dirty="0"/>
              <a:t> </a:t>
            </a:r>
            <a:r>
              <a:rPr lang="ru-RU" sz="1600" dirty="0" err="1"/>
              <a:t>повинні</a:t>
            </a:r>
            <a:r>
              <a:rPr lang="ru-RU" sz="1600" dirty="0"/>
              <a:t> </a:t>
            </a:r>
            <a:r>
              <a:rPr lang="ru-RU" sz="1600" dirty="0" err="1"/>
              <a:t>будуть</a:t>
            </a:r>
            <a:r>
              <a:rPr lang="ru-RU" sz="1600" dirty="0"/>
              <a:t> </a:t>
            </a:r>
            <a:r>
              <a:rPr lang="ru-RU" sz="1600" dirty="0" err="1"/>
              <a:t>реалізувати</a:t>
            </a:r>
            <a:r>
              <a:rPr lang="ru-RU" sz="1600" dirty="0"/>
              <a:t> </a:t>
            </a:r>
            <a:r>
              <a:rPr lang="ru-RU" sz="1600" dirty="0" err="1"/>
              <a:t>кожен</a:t>
            </a:r>
            <a:r>
              <a:rPr lang="ru-RU" sz="1600" dirty="0"/>
              <a:t> з </a:t>
            </a:r>
            <a:r>
              <a:rPr lang="ru-RU" sz="1600" dirty="0" err="1"/>
              <a:t>кроків</a:t>
            </a:r>
            <a:r>
              <a:rPr lang="ru-RU" sz="1600" dirty="0"/>
              <a:t> </a:t>
            </a:r>
            <a:r>
              <a:rPr lang="ru-RU" sz="1600" dirty="0" err="1"/>
              <a:t>по-своєму</a:t>
            </a:r>
            <a:r>
              <a:rPr lang="ru-RU" sz="1600" dirty="0"/>
              <a:t>. У </a:t>
            </a:r>
            <a:r>
              <a:rPr lang="ru-RU" sz="1600" dirty="0" err="1"/>
              <a:t>нашому</a:t>
            </a:r>
            <a:r>
              <a:rPr lang="ru-RU" sz="1600" dirty="0"/>
              <a:t> </a:t>
            </a:r>
            <a:r>
              <a:rPr lang="ru-RU" sz="1600" dirty="0" err="1"/>
              <a:t>випадку</a:t>
            </a:r>
            <a:r>
              <a:rPr lang="ru-RU" sz="1600" dirty="0"/>
              <a:t> все </a:t>
            </a:r>
            <a:r>
              <a:rPr lang="ru-RU" sz="1600" dirty="0" err="1"/>
              <a:t>підкласи</a:t>
            </a:r>
            <a:r>
              <a:rPr lang="ru-RU" sz="1600" dirty="0"/>
              <a:t> і так </a:t>
            </a:r>
            <a:r>
              <a:rPr lang="ru-RU" sz="1600" dirty="0" err="1"/>
              <a:t>містять</a:t>
            </a:r>
            <a:r>
              <a:rPr lang="ru-RU" sz="1600" dirty="0"/>
              <a:t> </a:t>
            </a:r>
            <a:r>
              <a:rPr lang="ru-RU" sz="1600" dirty="0" err="1"/>
              <a:t>реалізацію</a:t>
            </a:r>
            <a:r>
              <a:rPr lang="ru-RU" sz="1600" dirty="0"/>
              <a:t> кожного з </a:t>
            </a:r>
            <a:r>
              <a:rPr lang="ru-RU" sz="1600" dirty="0" err="1"/>
              <a:t>кроків</a:t>
            </a:r>
            <a:r>
              <a:rPr lang="ru-RU" sz="1600" dirty="0"/>
              <a:t>, тому </a:t>
            </a:r>
            <a:r>
              <a:rPr lang="ru-RU" sz="1600" dirty="0" err="1"/>
              <a:t>нічого</a:t>
            </a:r>
            <a:r>
              <a:rPr lang="ru-RU" sz="1600" dirty="0"/>
              <a:t> </a:t>
            </a:r>
            <a:r>
              <a:rPr lang="ru-RU" sz="1600" dirty="0" err="1"/>
              <a:t>додатково</a:t>
            </a:r>
            <a:r>
              <a:rPr lang="ru-RU" sz="1600" dirty="0"/>
              <a:t> </a:t>
            </a:r>
            <a:r>
              <a:rPr lang="ru-RU" sz="1600" dirty="0" err="1"/>
              <a:t>робити</a:t>
            </a:r>
            <a:r>
              <a:rPr lang="ru-RU" sz="1600" dirty="0"/>
              <a:t> не </a:t>
            </a:r>
            <a:r>
              <a:rPr lang="ru-RU" sz="1600" dirty="0" err="1"/>
              <a:t>потрібно</a:t>
            </a:r>
            <a:r>
              <a:rPr lang="ru-RU" sz="1600" dirty="0"/>
              <a:t>.</a:t>
            </a:r>
          </a:p>
          <a:p>
            <a:endParaRPr lang="ru-RU" sz="1600" dirty="0"/>
          </a:p>
          <a:p>
            <a:r>
              <a:rPr lang="ru-RU" sz="1600" dirty="0" err="1"/>
              <a:t>По-справжньому</a:t>
            </a:r>
            <a:r>
              <a:rPr lang="ru-RU" sz="1600" dirty="0"/>
              <a:t> </a:t>
            </a:r>
            <a:r>
              <a:rPr lang="ru-RU" sz="1600" dirty="0" err="1"/>
              <a:t>важливим</a:t>
            </a:r>
            <a:r>
              <a:rPr lang="ru-RU" sz="1600" dirty="0"/>
              <a:t> є </a:t>
            </a:r>
            <a:r>
              <a:rPr lang="ru-RU" sz="1600" dirty="0" err="1"/>
              <a:t>наступний</a:t>
            </a:r>
            <a:r>
              <a:rPr lang="ru-RU" sz="1600" dirty="0"/>
              <a:t> </a:t>
            </a:r>
            <a:r>
              <a:rPr lang="ru-RU" sz="1600" dirty="0" err="1"/>
              <a:t>етап</a:t>
            </a:r>
            <a:r>
              <a:rPr lang="ru-RU" sz="1600" dirty="0"/>
              <a:t>. </a:t>
            </a:r>
            <a:r>
              <a:rPr lang="ru-RU" sz="1600" dirty="0" err="1"/>
              <a:t>Тепер</a:t>
            </a:r>
            <a:r>
              <a:rPr lang="ru-RU" sz="1600" dirty="0"/>
              <a:t> ми </a:t>
            </a:r>
            <a:r>
              <a:rPr lang="ru-RU" sz="1600" dirty="0" err="1"/>
              <a:t>можемо</a:t>
            </a:r>
            <a:r>
              <a:rPr lang="ru-RU" sz="1600" dirty="0"/>
              <a:t> </a:t>
            </a:r>
            <a:r>
              <a:rPr lang="ru-RU" sz="1600" dirty="0" err="1"/>
              <a:t>визначити</a:t>
            </a:r>
            <a:r>
              <a:rPr lang="ru-RU" sz="1600" dirty="0"/>
              <a:t> </a:t>
            </a:r>
            <a:r>
              <a:rPr lang="ru-RU" sz="1600" dirty="0" err="1"/>
              <a:t>загальне</a:t>
            </a:r>
            <a:r>
              <a:rPr lang="ru-RU" sz="1600" dirty="0"/>
              <a:t> для </a:t>
            </a:r>
            <a:r>
              <a:rPr lang="ru-RU" sz="1600" dirty="0" err="1"/>
              <a:t>всіх</a:t>
            </a:r>
            <a:r>
              <a:rPr lang="ru-RU" sz="1600" dirty="0"/>
              <a:t> </a:t>
            </a:r>
            <a:r>
              <a:rPr lang="ru-RU" sz="1600" dirty="0" err="1"/>
              <a:t>класів</a:t>
            </a:r>
            <a:r>
              <a:rPr lang="ru-RU" sz="1600" dirty="0"/>
              <a:t> </a:t>
            </a:r>
            <a:r>
              <a:rPr lang="ru-RU" sz="1600" dirty="0" err="1"/>
              <a:t>поведінку</a:t>
            </a:r>
            <a:r>
              <a:rPr lang="ru-RU" sz="1600" dirty="0"/>
              <a:t> і </a:t>
            </a:r>
            <a:r>
              <a:rPr lang="ru-RU" sz="1600" dirty="0" err="1"/>
              <a:t>винести</a:t>
            </a:r>
            <a:r>
              <a:rPr lang="ru-RU" sz="1600" dirty="0"/>
              <a:t> </a:t>
            </a:r>
            <a:r>
              <a:rPr lang="ru-RU" sz="1600" dirty="0" err="1"/>
              <a:t>його</a:t>
            </a:r>
            <a:r>
              <a:rPr lang="ru-RU" sz="1600" dirty="0"/>
              <a:t> в </a:t>
            </a:r>
            <a:r>
              <a:rPr lang="ru-RU" sz="1600" dirty="0" err="1"/>
              <a:t>суперклас</a:t>
            </a:r>
            <a:r>
              <a:rPr lang="ru-RU" sz="1600" dirty="0"/>
              <a:t>. У </a:t>
            </a:r>
            <a:r>
              <a:rPr lang="ru-RU" sz="1600" dirty="0" err="1"/>
              <a:t>нашому</a:t>
            </a:r>
            <a:r>
              <a:rPr lang="ru-RU" sz="1600" dirty="0"/>
              <a:t> </a:t>
            </a:r>
            <a:r>
              <a:rPr lang="ru-RU" sz="1600" dirty="0" err="1"/>
              <a:t>прикладі</a:t>
            </a:r>
            <a:r>
              <a:rPr lang="ru-RU" sz="1600" dirty="0"/>
              <a:t> кроки </a:t>
            </a:r>
            <a:r>
              <a:rPr lang="ru-RU" sz="1600" dirty="0" err="1"/>
              <a:t>відкриття</a:t>
            </a:r>
            <a:r>
              <a:rPr lang="ru-RU" sz="1600" dirty="0"/>
              <a:t>, </a:t>
            </a:r>
            <a:r>
              <a:rPr lang="ru-RU" sz="1600" dirty="0" err="1"/>
              <a:t>зчитування</a:t>
            </a:r>
            <a:r>
              <a:rPr lang="ru-RU" sz="1600" dirty="0"/>
              <a:t> і </a:t>
            </a:r>
            <a:r>
              <a:rPr lang="ru-RU" sz="1600" dirty="0" err="1"/>
              <a:t>закриття</a:t>
            </a:r>
            <a:r>
              <a:rPr lang="ru-RU" sz="1600" dirty="0"/>
              <a:t> </a:t>
            </a:r>
            <a:r>
              <a:rPr lang="ru-RU" sz="1600" dirty="0" err="1"/>
              <a:t>можуть</a:t>
            </a:r>
            <a:r>
              <a:rPr lang="ru-RU" sz="1600" dirty="0"/>
              <a:t> </a:t>
            </a:r>
            <a:r>
              <a:rPr lang="ru-RU" sz="1600" dirty="0" err="1"/>
              <a:t>відрізнятися</a:t>
            </a:r>
            <a:r>
              <a:rPr lang="ru-RU" sz="1600" dirty="0"/>
              <a:t> для </a:t>
            </a:r>
            <a:r>
              <a:rPr lang="ru-RU" sz="1600" dirty="0" err="1"/>
              <a:t>різних</a:t>
            </a:r>
            <a:r>
              <a:rPr lang="ru-RU" sz="1600" dirty="0"/>
              <a:t> </a:t>
            </a:r>
            <a:r>
              <a:rPr lang="ru-RU" sz="1600" dirty="0" err="1"/>
              <a:t>типів</a:t>
            </a:r>
            <a:r>
              <a:rPr lang="ru-RU" sz="1600" dirty="0"/>
              <a:t> </a:t>
            </a:r>
            <a:r>
              <a:rPr lang="ru-RU" sz="1600" dirty="0" err="1"/>
              <a:t>документів</a:t>
            </a:r>
            <a:r>
              <a:rPr lang="ru-RU" sz="1600" dirty="0"/>
              <a:t>, тому </a:t>
            </a:r>
            <a:r>
              <a:rPr lang="ru-RU" sz="1600" dirty="0" err="1"/>
              <a:t>залишаться</a:t>
            </a:r>
            <a:r>
              <a:rPr lang="ru-RU" sz="1600" dirty="0"/>
              <a:t> </a:t>
            </a:r>
            <a:r>
              <a:rPr lang="ru-RU" sz="1600" dirty="0" err="1"/>
              <a:t>абстрактними</a:t>
            </a:r>
            <a:r>
              <a:rPr lang="ru-RU" sz="1600" dirty="0"/>
              <a:t>. А ось </a:t>
            </a:r>
            <a:r>
              <a:rPr lang="ru-RU" sz="1600" dirty="0" err="1"/>
              <a:t>однаковий</a:t>
            </a:r>
            <a:r>
              <a:rPr lang="ru-RU" sz="1600" dirty="0"/>
              <a:t> для </a:t>
            </a:r>
            <a:r>
              <a:rPr lang="ru-RU" sz="1600" dirty="0" err="1"/>
              <a:t>всіх</a:t>
            </a:r>
            <a:r>
              <a:rPr lang="ru-RU" sz="1600" dirty="0"/>
              <a:t> </a:t>
            </a:r>
            <a:r>
              <a:rPr lang="ru-RU" sz="1600" dirty="0" err="1"/>
              <a:t>типів</a:t>
            </a:r>
            <a:r>
              <a:rPr lang="ru-RU" sz="1600" dirty="0"/>
              <a:t> </a:t>
            </a:r>
            <a:r>
              <a:rPr lang="ru-RU" sz="1600" dirty="0" err="1"/>
              <a:t>документів</a:t>
            </a:r>
            <a:r>
              <a:rPr lang="ru-RU" sz="1600" dirty="0"/>
              <a:t> код </a:t>
            </a:r>
            <a:r>
              <a:rPr lang="ru-RU" sz="1600" dirty="0" err="1"/>
              <a:t>обробки</a:t>
            </a:r>
            <a:r>
              <a:rPr lang="ru-RU" sz="1600" dirty="0"/>
              <a:t> </a:t>
            </a:r>
            <a:r>
              <a:rPr lang="ru-RU" sz="1600" dirty="0" err="1"/>
              <a:t>даних</a:t>
            </a:r>
            <a:r>
              <a:rPr lang="ru-RU" sz="1600" dirty="0"/>
              <a:t> </a:t>
            </a:r>
            <a:r>
              <a:rPr lang="ru-RU" sz="1600" dirty="0" err="1"/>
              <a:t>переїде</a:t>
            </a:r>
            <a:r>
              <a:rPr lang="ru-RU" sz="1600" dirty="0"/>
              <a:t> в </a:t>
            </a:r>
            <a:r>
              <a:rPr lang="ru-RU" sz="1600" dirty="0" err="1"/>
              <a:t>базовий</a:t>
            </a:r>
            <a:r>
              <a:rPr lang="ru-RU" sz="1600" dirty="0"/>
              <a:t> </a:t>
            </a:r>
            <a:r>
              <a:rPr lang="ru-RU" sz="1600" dirty="0" err="1"/>
              <a:t>клас</a:t>
            </a:r>
            <a:r>
              <a:rPr lang="ru-RU" sz="1600" dirty="0"/>
              <a:t>.</a:t>
            </a:r>
          </a:p>
          <a:p>
            <a:endParaRPr lang="ru-RU" sz="1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3501" y="4472682"/>
            <a:ext cx="90550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Як </a:t>
            </a:r>
            <a:r>
              <a:rPr lang="ru-RU" sz="1600" dirty="0" err="1"/>
              <a:t>бачите</a:t>
            </a:r>
            <a:r>
              <a:rPr lang="ru-RU" sz="1600" dirty="0"/>
              <a:t>, у нас </a:t>
            </a:r>
            <a:r>
              <a:rPr lang="ru-RU" sz="1600" dirty="0" err="1"/>
              <a:t>вийшло</a:t>
            </a:r>
            <a:r>
              <a:rPr lang="ru-RU" sz="1600" dirty="0"/>
              <a:t> два </a:t>
            </a:r>
            <a:r>
              <a:rPr lang="ru-RU" sz="1600" dirty="0" err="1"/>
              <a:t>види</a:t>
            </a:r>
            <a:r>
              <a:rPr lang="ru-RU" sz="1600" dirty="0"/>
              <a:t> </a:t>
            </a:r>
            <a:r>
              <a:rPr lang="ru-RU" sz="1600" dirty="0" err="1"/>
              <a:t>кроків</a:t>
            </a:r>
            <a:r>
              <a:rPr lang="ru-RU" sz="1600" dirty="0"/>
              <a:t>: </a:t>
            </a:r>
            <a:r>
              <a:rPr lang="ru-RU" sz="1600" dirty="0" err="1"/>
              <a:t>абстрактні</a:t>
            </a:r>
            <a:r>
              <a:rPr lang="ru-RU" sz="1600" dirty="0"/>
              <a:t>, </a:t>
            </a:r>
            <a:r>
              <a:rPr lang="ru-RU" sz="1600" dirty="0" err="1"/>
              <a:t>які</a:t>
            </a:r>
            <a:r>
              <a:rPr lang="ru-RU" sz="1600" dirty="0"/>
              <a:t> </a:t>
            </a:r>
            <a:r>
              <a:rPr lang="ru-RU" sz="1600" dirty="0" err="1"/>
              <a:t>кожен</a:t>
            </a:r>
            <a:r>
              <a:rPr lang="ru-RU" sz="1600" dirty="0"/>
              <a:t> </a:t>
            </a:r>
            <a:r>
              <a:rPr lang="ru-RU" sz="1600" dirty="0" err="1"/>
              <a:t>підклас</a:t>
            </a:r>
            <a:r>
              <a:rPr lang="ru-RU" sz="1600" dirty="0"/>
              <a:t> </a:t>
            </a:r>
            <a:r>
              <a:rPr lang="ru-RU" sz="1600" dirty="0" err="1"/>
              <a:t>обов'язково</a:t>
            </a:r>
            <a:r>
              <a:rPr lang="ru-RU" sz="1600" dirty="0"/>
              <a:t> повинен </a:t>
            </a:r>
            <a:r>
              <a:rPr lang="ru-RU" sz="1600" dirty="0" err="1"/>
              <a:t>реалізувати</a:t>
            </a:r>
            <a:r>
              <a:rPr lang="ru-RU" sz="1600" dirty="0"/>
              <a:t>, а </a:t>
            </a:r>
            <a:r>
              <a:rPr lang="ru-RU" sz="1600" dirty="0" err="1"/>
              <a:t>також</a:t>
            </a:r>
            <a:r>
              <a:rPr lang="ru-RU" sz="1600" dirty="0"/>
              <a:t> кроки з </a:t>
            </a:r>
            <a:r>
              <a:rPr lang="ru-RU" sz="1600" dirty="0" err="1"/>
              <a:t>реалізацією</a:t>
            </a:r>
            <a:r>
              <a:rPr lang="ru-RU" sz="1600" dirty="0"/>
              <a:t> за </a:t>
            </a:r>
            <a:r>
              <a:rPr lang="ru-RU" sz="1600" dirty="0" err="1"/>
              <a:t>замовчуванням</a:t>
            </a:r>
            <a:r>
              <a:rPr lang="ru-RU" sz="1600" dirty="0"/>
              <a:t>, </a:t>
            </a:r>
            <a:r>
              <a:rPr lang="ru-RU" sz="1600" dirty="0" err="1"/>
              <a:t>які</a:t>
            </a:r>
            <a:r>
              <a:rPr lang="ru-RU" sz="1600" dirty="0"/>
              <a:t> </a:t>
            </a:r>
            <a:r>
              <a:rPr lang="ru-RU" sz="1600" dirty="0" err="1"/>
              <a:t>можна</a:t>
            </a:r>
            <a:r>
              <a:rPr lang="ru-RU" sz="1600" dirty="0"/>
              <a:t> </a:t>
            </a:r>
            <a:r>
              <a:rPr lang="ru-RU" sz="1600" dirty="0" err="1"/>
              <a:t>перевизначати</a:t>
            </a:r>
            <a:r>
              <a:rPr lang="ru-RU" sz="1600" dirty="0"/>
              <a:t> в </a:t>
            </a:r>
            <a:r>
              <a:rPr lang="ru-RU" sz="1600" dirty="0" err="1"/>
              <a:t>підкласах</a:t>
            </a:r>
            <a:r>
              <a:rPr lang="ru-RU" sz="1600" dirty="0"/>
              <a:t>, але не </a:t>
            </a:r>
            <a:r>
              <a:rPr lang="ru-RU" sz="1600" dirty="0" err="1"/>
              <a:t>обов'язково</a:t>
            </a:r>
            <a:r>
              <a:rPr lang="ru-RU" sz="1600" dirty="0"/>
              <a:t>.</a:t>
            </a:r>
          </a:p>
          <a:p>
            <a:r>
              <a:rPr lang="ru-RU" sz="1600" dirty="0" smtClean="0"/>
              <a:t>Але </a:t>
            </a:r>
            <a:r>
              <a:rPr lang="ru-RU" sz="1600" dirty="0"/>
              <a:t>є і </a:t>
            </a:r>
            <a:r>
              <a:rPr lang="ru-RU" sz="1600" dirty="0" err="1"/>
              <a:t>третій</a:t>
            </a:r>
            <a:r>
              <a:rPr lang="ru-RU" sz="1600" dirty="0"/>
              <a:t> тип </a:t>
            </a:r>
            <a:r>
              <a:rPr lang="ru-RU" sz="1600" dirty="0" err="1"/>
              <a:t>кроків</a:t>
            </a:r>
            <a:r>
              <a:rPr lang="ru-RU" sz="1600" dirty="0"/>
              <a:t> - </a:t>
            </a:r>
            <a:r>
              <a:rPr lang="ru-RU" sz="1600" dirty="0" err="1"/>
              <a:t>хукі</a:t>
            </a:r>
            <a:r>
              <a:rPr lang="ru-RU" sz="1600" dirty="0"/>
              <a:t>: </a:t>
            </a:r>
            <a:r>
              <a:rPr lang="ru-RU" sz="1600" dirty="0" err="1"/>
              <a:t>їх</a:t>
            </a:r>
            <a:r>
              <a:rPr lang="ru-RU" sz="1600" dirty="0"/>
              <a:t> не </a:t>
            </a:r>
            <a:r>
              <a:rPr lang="ru-RU" sz="1600" dirty="0" err="1"/>
              <a:t>обов'язково</a:t>
            </a:r>
            <a:r>
              <a:rPr lang="ru-RU" sz="1600" dirty="0"/>
              <a:t> </a:t>
            </a:r>
            <a:r>
              <a:rPr lang="ru-RU" sz="1600" dirty="0" err="1"/>
              <a:t>перевизначати</a:t>
            </a:r>
            <a:r>
              <a:rPr lang="ru-RU" sz="1600" dirty="0"/>
              <a:t>, але вони не </a:t>
            </a:r>
            <a:r>
              <a:rPr lang="ru-RU" sz="1600" dirty="0" err="1"/>
              <a:t>містять</a:t>
            </a:r>
            <a:r>
              <a:rPr lang="ru-RU" sz="1600" dirty="0"/>
              <a:t> </a:t>
            </a:r>
            <a:r>
              <a:rPr lang="ru-RU" sz="1600" dirty="0" err="1"/>
              <a:t>ніякого</a:t>
            </a:r>
            <a:r>
              <a:rPr lang="ru-RU" sz="1600" dirty="0"/>
              <a:t> коду, </a:t>
            </a:r>
            <a:r>
              <a:rPr lang="ru-RU" sz="1600" dirty="0" err="1"/>
              <a:t>виглядаючи</a:t>
            </a:r>
            <a:r>
              <a:rPr lang="ru-RU" sz="1600" dirty="0"/>
              <a:t> як </a:t>
            </a:r>
            <a:r>
              <a:rPr lang="ru-RU" sz="1600" dirty="0" err="1"/>
              <a:t>звичайні</a:t>
            </a:r>
            <a:r>
              <a:rPr lang="ru-RU" sz="1600" dirty="0"/>
              <a:t> </a:t>
            </a:r>
            <a:r>
              <a:rPr lang="ru-RU" sz="1600" dirty="0" err="1"/>
              <a:t>методи</a:t>
            </a:r>
            <a:r>
              <a:rPr lang="ru-RU" sz="1600" dirty="0"/>
              <a:t>. </a:t>
            </a:r>
            <a:r>
              <a:rPr lang="ru-RU" sz="1600" dirty="0" err="1"/>
              <a:t>Шаблонний</a:t>
            </a:r>
            <a:r>
              <a:rPr lang="ru-RU" sz="1600" dirty="0"/>
              <a:t> метод </a:t>
            </a:r>
            <a:r>
              <a:rPr lang="ru-RU" sz="1600" dirty="0" err="1"/>
              <a:t>залишиться</a:t>
            </a:r>
            <a:r>
              <a:rPr lang="ru-RU" sz="1600" dirty="0"/>
              <a:t> </a:t>
            </a:r>
            <a:r>
              <a:rPr lang="ru-RU" sz="1600" dirty="0" err="1"/>
              <a:t>робочим</a:t>
            </a:r>
            <a:r>
              <a:rPr lang="ru-RU" sz="1600" dirty="0"/>
              <a:t>, </a:t>
            </a:r>
            <a:r>
              <a:rPr lang="ru-RU" sz="1600" dirty="0" err="1"/>
              <a:t>навіть</a:t>
            </a:r>
            <a:r>
              <a:rPr lang="ru-RU" sz="1600" dirty="0"/>
              <a:t> </a:t>
            </a:r>
            <a:r>
              <a:rPr lang="ru-RU" sz="1600" dirty="0" err="1"/>
              <a:t>якщо</a:t>
            </a:r>
            <a:r>
              <a:rPr lang="ru-RU" sz="1600" dirty="0"/>
              <a:t> </a:t>
            </a:r>
            <a:r>
              <a:rPr lang="ru-RU" sz="1600" dirty="0" err="1"/>
              <a:t>жоден</a:t>
            </a:r>
            <a:r>
              <a:rPr lang="ru-RU" sz="1600" dirty="0"/>
              <a:t> </a:t>
            </a:r>
            <a:r>
              <a:rPr lang="ru-RU" sz="1600" dirty="0" err="1"/>
              <a:t>підклас</a:t>
            </a:r>
            <a:r>
              <a:rPr lang="ru-RU" sz="1600" dirty="0"/>
              <a:t> не </a:t>
            </a:r>
            <a:r>
              <a:rPr lang="ru-RU" sz="1600" dirty="0" err="1"/>
              <a:t>перевизначити</a:t>
            </a:r>
            <a:r>
              <a:rPr lang="ru-RU" sz="1600" dirty="0"/>
              <a:t> </a:t>
            </a:r>
            <a:r>
              <a:rPr lang="ru-RU" sz="1600" dirty="0" err="1"/>
              <a:t>такий</a:t>
            </a:r>
            <a:r>
              <a:rPr lang="ru-RU" sz="1600" dirty="0"/>
              <a:t> хук. </a:t>
            </a:r>
            <a:r>
              <a:rPr lang="ru-RU" sz="1600" dirty="0" err="1"/>
              <a:t>Однак</a:t>
            </a:r>
            <a:r>
              <a:rPr lang="ru-RU" sz="1600" dirty="0"/>
              <a:t>, хук </a:t>
            </a:r>
            <a:r>
              <a:rPr lang="ru-RU" sz="1600" dirty="0" err="1"/>
              <a:t>дає</a:t>
            </a:r>
            <a:r>
              <a:rPr lang="ru-RU" sz="1600" dirty="0"/>
              <a:t> подклассам </a:t>
            </a:r>
            <a:r>
              <a:rPr lang="ru-RU" sz="1600" dirty="0" err="1"/>
              <a:t>додаткові</a:t>
            </a:r>
            <a:r>
              <a:rPr lang="ru-RU" sz="1600" dirty="0"/>
              <a:t> точки «</a:t>
            </a:r>
            <a:r>
              <a:rPr lang="ru-RU" sz="1600" dirty="0" err="1"/>
              <a:t>вклинювання</a:t>
            </a:r>
            <a:r>
              <a:rPr lang="ru-RU" sz="1600" dirty="0"/>
              <a:t>» в </a:t>
            </a:r>
            <a:r>
              <a:rPr lang="ru-RU" sz="1600" dirty="0" err="1"/>
              <a:t>шаблонний</a:t>
            </a:r>
            <a:r>
              <a:rPr lang="ru-RU" sz="1600" dirty="0"/>
              <a:t> метод</a:t>
            </a:r>
          </a:p>
        </p:txBody>
      </p:sp>
    </p:spTree>
    <p:extLst>
      <p:ext uri="{BB962C8B-B14F-4D97-AF65-F5344CB8AC3E}">
        <p14:creationId xmlns:p14="http://schemas.microsoft.com/office/powerpoint/2010/main" val="352633176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Шаблонний</a:t>
            </a:r>
            <a:r>
              <a:rPr lang="ru-RU" sz="3200" b="1" dirty="0">
                <a:solidFill>
                  <a:srgbClr val="C00000"/>
                </a:solidFill>
              </a:rPr>
              <a:t> метод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Структура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68950" y="1517650"/>
            <a:ext cx="3238500" cy="361950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558800" y="1280636"/>
            <a:ext cx="4572000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ru-RU" dirty="0"/>
              <a:t>1.Абстрактний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визначає</a:t>
            </a:r>
            <a:r>
              <a:rPr lang="ru-RU" dirty="0"/>
              <a:t> кроки алгоритму і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ru-RU" dirty="0" err="1"/>
              <a:t>шаблонний</a:t>
            </a:r>
            <a:r>
              <a:rPr lang="ru-RU" dirty="0"/>
              <a:t> метод,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складається</a:t>
            </a:r>
            <a:r>
              <a:rPr lang="ru-RU" dirty="0"/>
              <a:t> з </a:t>
            </a:r>
            <a:r>
              <a:rPr lang="ru-RU" dirty="0" err="1"/>
              <a:t>викликів</a:t>
            </a:r>
            <a:r>
              <a:rPr lang="ru-RU" dirty="0"/>
              <a:t>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кроків</a:t>
            </a:r>
            <a:r>
              <a:rPr lang="ru-RU" dirty="0"/>
              <a:t>. Кроки </a:t>
            </a:r>
            <a:r>
              <a:rPr lang="ru-RU" dirty="0" err="1"/>
              <a:t>можуть</a:t>
            </a:r>
            <a:r>
              <a:rPr lang="ru-RU" dirty="0"/>
              <a:t> бути як </a:t>
            </a:r>
            <a:r>
              <a:rPr lang="ru-RU" dirty="0" err="1"/>
              <a:t>абстрактними</a:t>
            </a:r>
            <a:r>
              <a:rPr lang="ru-RU" dirty="0"/>
              <a:t>, так і </a:t>
            </a:r>
            <a:r>
              <a:rPr lang="ru-RU" dirty="0" err="1"/>
              <a:t>містити</a:t>
            </a:r>
            <a:r>
              <a:rPr lang="ru-RU" dirty="0"/>
              <a:t> </a:t>
            </a:r>
            <a:r>
              <a:rPr lang="ru-RU" dirty="0" err="1"/>
              <a:t>реалізацію</a:t>
            </a:r>
            <a:r>
              <a:rPr lang="ru-RU" dirty="0"/>
              <a:t> за </a:t>
            </a:r>
            <a:r>
              <a:rPr lang="ru-RU" dirty="0" err="1"/>
              <a:t>замовчуванням</a:t>
            </a:r>
            <a:r>
              <a:rPr lang="ru-RU" dirty="0"/>
              <a:t>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58800" y="3564235"/>
            <a:ext cx="4572000" cy="92333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ru-RU" dirty="0"/>
              <a:t>2. </a:t>
            </a:r>
            <a:r>
              <a:rPr lang="ru-RU" dirty="0" err="1"/>
              <a:t>Конкретний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переопределяет </a:t>
            </a:r>
            <a:r>
              <a:rPr lang="ru-RU" dirty="0" err="1"/>
              <a:t>деякі</a:t>
            </a:r>
            <a:r>
              <a:rPr lang="ru-RU" dirty="0"/>
              <a:t> (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) кроки алгоритму. </a:t>
            </a:r>
            <a:r>
              <a:rPr lang="ru-RU" dirty="0" err="1"/>
              <a:t>Конкретні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 не </a:t>
            </a:r>
            <a:r>
              <a:rPr lang="ru-RU" dirty="0" err="1"/>
              <a:t>переважають</a:t>
            </a:r>
            <a:r>
              <a:rPr lang="ru-RU" dirty="0"/>
              <a:t> сам </a:t>
            </a:r>
            <a:r>
              <a:rPr lang="ru-RU" dirty="0" err="1"/>
              <a:t>шаблонний</a:t>
            </a:r>
            <a:r>
              <a:rPr lang="ru-RU" dirty="0"/>
              <a:t> метод.</a:t>
            </a:r>
          </a:p>
        </p:txBody>
      </p:sp>
    </p:spTree>
    <p:extLst>
      <p:ext uri="{BB962C8B-B14F-4D97-AF65-F5344CB8AC3E}">
        <p14:creationId xmlns:p14="http://schemas.microsoft.com/office/powerpoint/2010/main" val="76834319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Шаблонний</a:t>
            </a:r>
            <a:r>
              <a:rPr lang="ru-RU" sz="3200" b="1" dirty="0">
                <a:solidFill>
                  <a:srgbClr val="C00000"/>
                </a:solidFill>
              </a:rPr>
              <a:t> метод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7125" y="1419225"/>
            <a:ext cx="4095750" cy="409575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65124" y="1294537"/>
            <a:ext cx="54514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У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прикладі</a:t>
            </a:r>
            <a:r>
              <a:rPr lang="ru-RU" dirty="0"/>
              <a:t> </a:t>
            </a:r>
            <a:r>
              <a:rPr lang="ru-RU" dirty="0" err="1"/>
              <a:t>Шаблоновий</a:t>
            </a:r>
            <a:r>
              <a:rPr lang="ru-RU" dirty="0"/>
              <a:t> метод </a:t>
            </a:r>
            <a:r>
              <a:rPr lang="ru-RU" dirty="0" err="1"/>
              <a:t>використовується</a:t>
            </a:r>
            <a:r>
              <a:rPr lang="ru-RU" dirty="0"/>
              <a:t> як заготовка для стандартного штучного </a:t>
            </a:r>
            <a:r>
              <a:rPr lang="ru-RU" dirty="0" err="1"/>
              <a:t>інтелекту</a:t>
            </a:r>
            <a:r>
              <a:rPr lang="ru-RU" dirty="0"/>
              <a:t> в </a:t>
            </a:r>
            <a:r>
              <a:rPr lang="ru-RU" dirty="0" err="1"/>
              <a:t>простій</a:t>
            </a:r>
            <a:r>
              <a:rPr lang="ru-RU" dirty="0"/>
              <a:t> </a:t>
            </a:r>
            <a:r>
              <a:rPr lang="ru-RU" dirty="0" err="1"/>
              <a:t>грі-стратегії</a:t>
            </a:r>
            <a:r>
              <a:rPr lang="ru-RU" dirty="0"/>
              <a:t>. Для </a:t>
            </a:r>
            <a:r>
              <a:rPr lang="ru-RU" dirty="0" err="1"/>
              <a:t>введення</a:t>
            </a:r>
            <a:r>
              <a:rPr lang="ru-RU" dirty="0"/>
              <a:t> в </a:t>
            </a:r>
            <a:r>
              <a:rPr lang="ru-RU" dirty="0" err="1"/>
              <a:t>гру</a:t>
            </a:r>
            <a:r>
              <a:rPr lang="ru-RU" dirty="0"/>
              <a:t> </a:t>
            </a:r>
            <a:r>
              <a:rPr lang="ru-RU" dirty="0" err="1"/>
              <a:t>нової</a:t>
            </a:r>
            <a:r>
              <a:rPr lang="ru-RU" dirty="0"/>
              <a:t> </a:t>
            </a:r>
            <a:r>
              <a:rPr lang="ru-RU" dirty="0" err="1"/>
              <a:t>раси</a:t>
            </a:r>
            <a:r>
              <a:rPr lang="ru-RU" dirty="0"/>
              <a:t> </a:t>
            </a:r>
            <a:r>
              <a:rPr lang="ru-RU" dirty="0" err="1"/>
              <a:t>досить</a:t>
            </a:r>
            <a:r>
              <a:rPr lang="ru-RU" dirty="0"/>
              <a:t> </a:t>
            </a: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підклас</a:t>
            </a:r>
            <a:r>
              <a:rPr lang="ru-RU" dirty="0"/>
              <a:t> і </a:t>
            </a:r>
            <a:r>
              <a:rPr lang="ru-RU" dirty="0" err="1"/>
              <a:t>реалізувати</a:t>
            </a:r>
            <a:r>
              <a:rPr lang="ru-RU" dirty="0"/>
              <a:t> в </a:t>
            </a:r>
            <a:r>
              <a:rPr lang="ru-RU" dirty="0" err="1"/>
              <a:t>ньому</a:t>
            </a:r>
            <a:r>
              <a:rPr lang="ru-RU" dirty="0"/>
              <a:t> </a:t>
            </a:r>
            <a:r>
              <a:rPr lang="ru-RU" dirty="0" err="1"/>
              <a:t>відсутні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65125" y="3206651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раси</a:t>
            </a:r>
            <a:r>
              <a:rPr lang="ru-RU" dirty="0"/>
              <a:t> </a:t>
            </a:r>
            <a:r>
              <a:rPr lang="ru-RU" dirty="0" err="1"/>
              <a:t>гри</a:t>
            </a:r>
            <a:r>
              <a:rPr lang="ru-RU" dirty="0"/>
              <a:t> </a:t>
            </a:r>
            <a:r>
              <a:rPr lang="ru-RU" dirty="0" err="1"/>
              <a:t>міститимуть</a:t>
            </a:r>
            <a:r>
              <a:rPr lang="ru-RU" dirty="0"/>
              <a:t> </a:t>
            </a:r>
            <a:r>
              <a:rPr lang="ru-RU" dirty="0" err="1"/>
              <a:t>приблизно</a:t>
            </a:r>
            <a:r>
              <a:rPr lang="ru-RU" dirty="0"/>
              <a:t> </a:t>
            </a:r>
            <a:r>
              <a:rPr lang="ru-RU" dirty="0" err="1"/>
              <a:t>такі</a:t>
            </a:r>
            <a:r>
              <a:rPr lang="ru-RU" dirty="0"/>
              <a:t> ж </a:t>
            </a:r>
            <a:r>
              <a:rPr lang="ru-RU" dirty="0" err="1"/>
              <a:t>типи</a:t>
            </a:r>
            <a:r>
              <a:rPr lang="ru-RU" dirty="0"/>
              <a:t> </a:t>
            </a:r>
            <a:r>
              <a:rPr lang="ru-RU" dirty="0" err="1"/>
              <a:t>юнітів</a:t>
            </a:r>
            <a:r>
              <a:rPr lang="ru-RU" dirty="0"/>
              <a:t> і </a:t>
            </a:r>
            <a:r>
              <a:rPr lang="ru-RU" dirty="0" err="1"/>
              <a:t>будівель</a:t>
            </a:r>
            <a:r>
              <a:rPr lang="ru-RU" dirty="0"/>
              <a:t>, тому структура ІІ буде </a:t>
            </a:r>
            <a:r>
              <a:rPr lang="ru-RU" dirty="0" err="1"/>
              <a:t>однаковою</a:t>
            </a:r>
            <a:r>
              <a:rPr lang="ru-RU" dirty="0"/>
              <a:t>. Але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раси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по-різному</a:t>
            </a:r>
            <a:r>
              <a:rPr lang="ru-RU" dirty="0"/>
              <a:t> </a:t>
            </a:r>
            <a:r>
              <a:rPr lang="ru-RU" dirty="0" err="1"/>
              <a:t>реалізувати</a:t>
            </a:r>
            <a:r>
              <a:rPr lang="ru-RU" dirty="0"/>
              <a:t> </a:t>
            </a:r>
            <a:r>
              <a:rPr lang="ru-RU" dirty="0" err="1"/>
              <a:t>ці</a:t>
            </a:r>
            <a:r>
              <a:rPr lang="ru-RU" dirty="0"/>
              <a:t> кроки. Так, </a:t>
            </a:r>
            <a:r>
              <a:rPr lang="ru-RU" dirty="0" err="1"/>
              <a:t>наприклад</a:t>
            </a:r>
            <a:r>
              <a:rPr lang="ru-RU" dirty="0"/>
              <a:t>, орки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агресивніше</a:t>
            </a:r>
            <a:r>
              <a:rPr lang="ru-RU" dirty="0"/>
              <a:t> в </a:t>
            </a:r>
            <a:r>
              <a:rPr lang="ru-RU" dirty="0" err="1"/>
              <a:t>атаці</a:t>
            </a:r>
            <a:r>
              <a:rPr lang="ru-RU" dirty="0"/>
              <a:t>, люди -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активні</a:t>
            </a:r>
            <a:r>
              <a:rPr lang="ru-RU" dirty="0"/>
              <a:t> в </a:t>
            </a:r>
            <a:r>
              <a:rPr lang="ru-RU" dirty="0" err="1"/>
              <a:t>захисті</a:t>
            </a:r>
            <a:r>
              <a:rPr lang="ru-RU" dirty="0"/>
              <a:t>, а </a:t>
            </a:r>
            <a:r>
              <a:rPr lang="ru-RU" dirty="0" err="1"/>
              <a:t>дикі</a:t>
            </a:r>
            <a:r>
              <a:rPr lang="ru-RU" dirty="0"/>
              <a:t> </a:t>
            </a:r>
            <a:r>
              <a:rPr lang="ru-RU" dirty="0" err="1"/>
              <a:t>монстри</a:t>
            </a:r>
            <a:r>
              <a:rPr lang="ru-RU" dirty="0"/>
              <a:t> </a:t>
            </a:r>
            <a:r>
              <a:rPr lang="ru-RU" dirty="0" err="1"/>
              <a:t>взагалі</a:t>
            </a:r>
            <a:r>
              <a:rPr lang="ru-RU" dirty="0"/>
              <a:t> не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займатися</a:t>
            </a:r>
            <a:r>
              <a:rPr lang="ru-RU" dirty="0"/>
              <a:t> </a:t>
            </a:r>
            <a:r>
              <a:rPr lang="ru-RU" dirty="0" err="1"/>
              <a:t>будівництвом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87730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Шаблонний</a:t>
            </a:r>
            <a:r>
              <a:rPr lang="ru-RU" sz="3200" b="1" dirty="0">
                <a:solidFill>
                  <a:srgbClr val="C00000"/>
                </a:solidFill>
              </a:rPr>
              <a:t> метод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979379"/>
            <a:ext cx="4572000" cy="547842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GB" sz="1400" dirty="0"/>
              <a:t>class </a:t>
            </a:r>
            <a:r>
              <a:rPr lang="en-GB" sz="1400" dirty="0" err="1"/>
              <a:t>GameAI</a:t>
            </a:r>
            <a:r>
              <a:rPr lang="en-GB" sz="1400" dirty="0"/>
              <a:t> is</a:t>
            </a:r>
          </a:p>
          <a:p>
            <a:r>
              <a:rPr lang="en-GB" sz="1400" dirty="0"/>
              <a:t>    // </a:t>
            </a:r>
            <a:r>
              <a:rPr lang="ru-RU" sz="1400" dirty="0"/>
              <a:t>Шаблонный метод должен быть задан в базовом классе. Он</a:t>
            </a:r>
          </a:p>
          <a:p>
            <a:r>
              <a:rPr lang="ru-RU" sz="1400" dirty="0"/>
              <a:t>    // состоит из вызовов методов в определённом порядке. Чаще</a:t>
            </a:r>
          </a:p>
          <a:p>
            <a:r>
              <a:rPr lang="ru-RU" sz="1400" dirty="0"/>
              <a:t>    // всего эти методы являются шагами некоего алгоритма.</a:t>
            </a:r>
          </a:p>
          <a:p>
            <a:r>
              <a:rPr lang="ru-RU" sz="1400" dirty="0"/>
              <a:t>    </a:t>
            </a:r>
            <a:r>
              <a:rPr lang="en-GB" sz="1400" dirty="0"/>
              <a:t>method turn() is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collectResources</a:t>
            </a:r>
            <a:r>
              <a:rPr lang="en-GB" sz="1400" dirty="0"/>
              <a:t>()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buildNewStructures</a:t>
            </a:r>
            <a:r>
              <a:rPr lang="en-GB" sz="1400" dirty="0"/>
              <a:t>()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buildUnits</a:t>
            </a:r>
            <a:r>
              <a:rPr lang="en-GB" sz="1400" dirty="0"/>
              <a:t>()</a:t>
            </a:r>
          </a:p>
          <a:p>
            <a:r>
              <a:rPr lang="en-GB" sz="1400" dirty="0"/>
              <a:t>        attack()</a:t>
            </a:r>
          </a:p>
          <a:p>
            <a:endParaRPr lang="en-GB" sz="1400" dirty="0"/>
          </a:p>
          <a:p>
            <a:r>
              <a:rPr lang="en-GB" sz="1400" dirty="0"/>
              <a:t>    // </a:t>
            </a:r>
            <a:r>
              <a:rPr lang="ru-RU" sz="1400" dirty="0"/>
              <a:t>Некоторые из этих методов могут быть реализованы прямо в</a:t>
            </a:r>
          </a:p>
          <a:p>
            <a:r>
              <a:rPr lang="ru-RU" sz="1400" dirty="0"/>
              <a:t>    // базовом классе.</a:t>
            </a:r>
          </a:p>
          <a:p>
            <a:r>
              <a:rPr lang="ru-RU" sz="1400" dirty="0"/>
              <a:t>    </a:t>
            </a:r>
            <a:r>
              <a:rPr lang="en-GB" sz="1400" dirty="0"/>
              <a:t>method </a:t>
            </a:r>
            <a:r>
              <a:rPr lang="en-GB" sz="1400" dirty="0" err="1"/>
              <a:t>collectResources</a:t>
            </a:r>
            <a:r>
              <a:rPr lang="en-GB" sz="1400" dirty="0"/>
              <a:t>() is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foreach</a:t>
            </a:r>
            <a:r>
              <a:rPr lang="en-GB" sz="1400" dirty="0"/>
              <a:t> (s in </a:t>
            </a:r>
            <a:r>
              <a:rPr lang="en-GB" sz="1400" dirty="0" err="1"/>
              <a:t>this.builtStructures</a:t>
            </a:r>
            <a:r>
              <a:rPr lang="en-GB" sz="1400" dirty="0"/>
              <a:t>) do</a:t>
            </a:r>
          </a:p>
          <a:p>
            <a:r>
              <a:rPr lang="en-GB" sz="1400" dirty="0"/>
              <a:t>            </a:t>
            </a:r>
            <a:r>
              <a:rPr lang="en-GB" sz="1400" dirty="0" err="1"/>
              <a:t>s.collect</a:t>
            </a:r>
            <a:r>
              <a:rPr lang="en-GB" sz="1400" dirty="0"/>
              <a:t>()</a:t>
            </a:r>
          </a:p>
          <a:p>
            <a:endParaRPr lang="en-GB" sz="1400" dirty="0"/>
          </a:p>
          <a:p>
            <a:r>
              <a:rPr lang="en-GB" sz="1400" dirty="0"/>
              <a:t>    // </a:t>
            </a:r>
            <a:r>
              <a:rPr lang="ru-RU" sz="1400" dirty="0"/>
              <a:t>А некоторые могут быть полностью абстрактными.</a:t>
            </a:r>
          </a:p>
          <a:p>
            <a:r>
              <a:rPr lang="ru-RU" sz="1400" dirty="0"/>
              <a:t>    </a:t>
            </a:r>
            <a:r>
              <a:rPr lang="en-GB" sz="1400" dirty="0"/>
              <a:t>abstract method </a:t>
            </a:r>
            <a:r>
              <a:rPr lang="en-GB" sz="1400" dirty="0" err="1"/>
              <a:t>buildStructures</a:t>
            </a:r>
            <a:r>
              <a:rPr lang="en-GB" sz="1400" dirty="0"/>
              <a:t>()</a:t>
            </a:r>
          </a:p>
          <a:p>
            <a:r>
              <a:rPr lang="en-GB" sz="1400" dirty="0"/>
              <a:t>    abstract method </a:t>
            </a:r>
            <a:r>
              <a:rPr lang="en-GB" sz="1400" dirty="0" err="1"/>
              <a:t>buildUnits</a:t>
            </a:r>
            <a:r>
              <a:rPr lang="en-GB" sz="1400" dirty="0"/>
              <a:t>()</a:t>
            </a:r>
          </a:p>
          <a:p>
            <a:endParaRPr lang="en-GB" sz="1400" dirty="0"/>
          </a:p>
          <a:p>
            <a:r>
              <a:rPr lang="ru-RU" sz="1400" dirty="0" smtClean="0"/>
              <a:t>.</a:t>
            </a:r>
            <a:endParaRPr lang="ru-RU" sz="1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724400" y="1096984"/>
            <a:ext cx="4572000" cy="526297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ru-RU" sz="1400" dirty="0"/>
              <a:t>// Кстати, шаблонных методов в классе может быть несколько.</a:t>
            </a:r>
          </a:p>
          <a:p>
            <a:r>
              <a:rPr lang="ru-RU" sz="1400" dirty="0"/>
              <a:t>    </a:t>
            </a:r>
            <a:r>
              <a:rPr lang="en-GB" sz="1400" dirty="0"/>
              <a:t>method attack() is</a:t>
            </a:r>
          </a:p>
          <a:p>
            <a:r>
              <a:rPr lang="en-GB" sz="1400" dirty="0"/>
              <a:t>        enemy = </a:t>
            </a:r>
            <a:r>
              <a:rPr lang="en-GB" sz="1400" dirty="0" err="1"/>
              <a:t>closestEnemy</a:t>
            </a:r>
            <a:r>
              <a:rPr lang="en-GB" sz="1400" dirty="0"/>
              <a:t>()</a:t>
            </a:r>
          </a:p>
          <a:p>
            <a:r>
              <a:rPr lang="en-GB" sz="1400" dirty="0"/>
              <a:t>        if (enemy == null)</a:t>
            </a:r>
          </a:p>
          <a:p>
            <a:r>
              <a:rPr lang="en-GB" sz="1400" dirty="0"/>
              <a:t>            </a:t>
            </a:r>
            <a:r>
              <a:rPr lang="en-GB" sz="1400" dirty="0" err="1"/>
              <a:t>sendScouts</a:t>
            </a:r>
            <a:r>
              <a:rPr lang="en-GB" sz="1400" dirty="0"/>
              <a:t>(</a:t>
            </a:r>
            <a:r>
              <a:rPr lang="en-GB" sz="1400" dirty="0" err="1"/>
              <a:t>map.center</a:t>
            </a:r>
            <a:r>
              <a:rPr lang="en-GB" sz="1400" dirty="0"/>
              <a:t>)</a:t>
            </a:r>
          </a:p>
          <a:p>
            <a:r>
              <a:rPr lang="en-GB" sz="1400" dirty="0"/>
              <a:t>        else</a:t>
            </a:r>
          </a:p>
          <a:p>
            <a:r>
              <a:rPr lang="en-GB" sz="1400" dirty="0"/>
              <a:t>            </a:t>
            </a:r>
            <a:r>
              <a:rPr lang="en-GB" sz="1400" dirty="0" err="1"/>
              <a:t>sendWarriors</a:t>
            </a:r>
            <a:r>
              <a:rPr lang="en-GB" sz="1400" dirty="0"/>
              <a:t>(</a:t>
            </a:r>
            <a:r>
              <a:rPr lang="en-GB" sz="1400" dirty="0" err="1"/>
              <a:t>enemy.position</a:t>
            </a:r>
            <a:r>
              <a:rPr lang="en-GB" sz="1400" dirty="0"/>
              <a:t>)</a:t>
            </a:r>
          </a:p>
          <a:p>
            <a:endParaRPr lang="en-GB" sz="1400" dirty="0"/>
          </a:p>
          <a:p>
            <a:r>
              <a:rPr lang="en-GB" sz="1400" dirty="0"/>
              <a:t>    abstract method </a:t>
            </a:r>
            <a:r>
              <a:rPr lang="en-GB" sz="1400" dirty="0" err="1"/>
              <a:t>sendScouts</a:t>
            </a:r>
            <a:r>
              <a:rPr lang="en-GB" sz="1400" dirty="0"/>
              <a:t>(position)</a:t>
            </a:r>
          </a:p>
          <a:p>
            <a:r>
              <a:rPr lang="en-GB" sz="1400" dirty="0"/>
              <a:t>    abstract method </a:t>
            </a:r>
            <a:r>
              <a:rPr lang="en-GB" sz="1400" dirty="0" err="1"/>
              <a:t>sendWarriors</a:t>
            </a:r>
            <a:r>
              <a:rPr lang="en-GB" sz="1400" dirty="0"/>
              <a:t>(position)</a:t>
            </a:r>
          </a:p>
          <a:p>
            <a:endParaRPr lang="en-GB" sz="1400" dirty="0"/>
          </a:p>
          <a:p>
            <a:r>
              <a:rPr lang="en-GB" sz="1400" dirty="0"/>
              <a:t>// </a:t>
            </a:r>
            <a:r>
              <a:rPr lang="ru-RU" sz="1400" dirty="0"/>
              <a:t>Подклассы могут предоставлять свою реализацию шагов</a:t>
            </a:r>
          </a:p>
          <a:p>
            <a:r>
              <a:rPr lang="ru-RU" sz="1400" dirty="0"/>
              <a:t>// алгоритма, не изменяя сам шаблонный метод.</a:t>
            </a:r>
          </a:p>
          <a:p>
            <a:r>
              <a:rPr lang="en-GB" sz="1400" dirty="0"/>
              <a:t>class </a:t>
            </a:r>
            <a:r>
              <a:rPr lang="en-GB" sz="1400" dirty="0" err="1"/>
              <a:t>OrcsAI</a:t>
            </a:r>
            <a:r>
              <a:rPr lang="en-GB" sz="1400" dirty="0"/>
              <a:t> extends </a:t>
            </a:r>
            <a:r>
              <a:rPr lang="en-GB" sz="1400" dirty="0" err="1"/>
              <a:t>GameAI</a:t>
            </a:r>
            <a:r>
              <a:rPr lang="en-GB" sz="1400" dirty="0"/>
              <a:t> is</a:t>
            </a:r>
          </a:p>
          <a:p>
            <a:r>
              <a:rPr lang="en-GB" sz="1400" dirty="0"/>
              <a:t>    method </a:t>
            </a:r>
            <a:r>
              <a:rPr lang="en-GB" sz="1400" dirty="0" err="1"/>
              <a:t>buildStructures</a:t>
            </a:r>
            <a:r>
              <a:rPr lang="en-GB" sz="1400" dirty="0"/>
              <a:t>() is</a:t>
            </a:r>
          </a:p>
          <a:p>
            <a:r>
              <a:rPr lang="en-GB" sz="1400" dirty="0"/>
              <a:t>        if (there are some resources) then</a:t>
            </a:r>
          </a:p>
          <a:p>
            <a:r>
              <a:rPr lang="en-GB" sz="1400" dirty="0"/>
              <a:t>            // </a:t>
            </a:r>
            <a:r>
              <a:rPr lang="ru-RU" sz="1400" dirty="0"/>
              <a:t>Строить фермы, затем бараки, а потом цитадель.</a:t>
            </a:r>
          </a:p>
          <a:p>
            <a:endParaRPr lang="ru-RU" sz="1400" dirty="0"/>
          </a:p>
          <a:p>
            <a:r>
              <a:rPr lang="ru-RU" sz="1400" dirty="0"/>
              <a:t>    </a:t>
            </a:r>
            <a:r>
              <a:rPr lang="en-GB" sz="1400" dirty="0"/>
              <a:t>method </a:t>
            </a:r>
            <a:r>
              <a:rPr lang="en-GB" sz="1400" dirty="0" err="1"/>
              <a:t>buildUnits</a:t>
            </a:r>
            <a:r>
              <a:rPr lang="en-GB" sz="1400" dirty="0"/>
              <a:t>() is</a:t>
            </a:r>
          </a:p>
          <a:p>
            <a:r>
              <a:rPr lang="en-GB" sz="1400" dirty="0"/>
              <a:t>        if (there are plenty of resources) then</a:t>
            </a:r>
          </a:p>
          <a:p>
            <a:r>
              <a:rPr lang="en-GB" sz="1400" dirty="0"/>
              <a:t>            if (there are no scouts</a:t>
            </a:r>
            <a:r>
              <a:rPr lang="en-GB" sz="1400" dirty="0" smtClean="0"/>
              <a:t>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73323173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Шаблонний</a:t>
            </a:r>
            <a:r>
              <a:rPr lang="ru-RU" sz="3200" b="1" dirty="0">
                <a:solidFill>
                  <a:srgbClr val="C00000"/>
                </a:solidFill>
              </a:rPr>
              <a:t> метод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63700" y="948690"/>
            <a:ext cx="6159500" cy="5909310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/>
              <a:t> // Построить раба и добавить в группу</a:t>
            </a:r>
          </a:p>
          <a:p>
            <a:r>
              <a:rPr lang="ru-RU" sz="1400" dirty="0"/>
              <a:t>                // разведчиков.</a:t>
            </a:r>
          </a:p>
          <a:p>
            <a:r>
              <a:rPr lang="ru-RU" sz="1400" dirty="0"/>
              <a:t>            </a:t>
            </a:r>
            <a:r>
              <a:rPr lang="en-GB" sz="1400" dirty="0"/>
              <a:t>else</a:t>
            </a:r>
          </a:p>
          <a:p>
            <a:r>
              <a:rPr lang="en-GB" sz="1400" dirty="0"/>
              <a:t>                // </a:t>
            </a:r>
            <a:r>
              <a:rPr lang="ru-RU" sz="1400" dirty="0"/>
              <a:t>Построить пехотинца и добавить в группу</a:t>
            </a:r>
          </a:p>
          <a:p>
            <a:r>
              <a:rPr lang="ru-RU" sz="1400" dirty="0"/>
              <a:t>                // воинов.</a:t>
            </a:r>
          </a:p>
          <a:p>
            <a:endParaRPr lang="ru-RU" sz="1400" dirty="0"/>
          </a:p>
          <a:p>
            <a:r>
              <a:rPr lang="ru-RU" sz="1400" dirty="0"/>
              <a:t>    // ...</a:t>
            </a:r>
          </a:p>
          <a:p>
            <a:endParaRPr lang="ru-RU" sz="1400" dirty="0"/>
          </a:p>
          <a:p>
            <a:r>
              <a:rPr lang="ru-RU" sz="1400" dirty="0"/>
              <a:t>    </a:t>
            </a:r>
            <a:r>
              <a:rPr lang="en-GB" sz="1400" dirty="0"/>
              <a:t>method </a:t>
            </a:r>
            <a:r>
              <a:rPr lang="en-GB" sz="1400" dirty="0" err="1"/>
              <a:t>sendScouts</a:t>
            </a:r>
            <a:r>
              <a:rPr lang="en-GB" sz="1400" dirty="0"/>
              <a:t>(position) is</a:t>
            </a:r>
          </a:p>
          <a:p>
            <a:r>
              <a:rPr lang="en-GB" sz="1400" dirty="0"/>
              <a:t>        if (</a:t>
            </a:r>
            <a:r>
              <a:rPr lang="en-GB" sz="1400" dirty="0" err="1"/>
              <a:t>scouts.length</a:t>
            </a:r>
            <a:r>
              <a:rPr lang="en-GB" sz="1400" dirty="0"/>
              <a:t> &gt; 0) then</a:t>
            </a:r>
          </a:p>
          <a:p>
            <a:r>
              <a:rPr lang="en-GB" sz="1400" dirty="0"/>
              <a:t>            // </a:t>
            </a:r>
            <a:r>
              <a:rPr lang="ru-RU" sz="1400" dirty="0"/>
              <a:t>Отправить разведчиков на позицию.</a:t>
            </a:r>
          </a:p>
          <a:p>
            <a:endParaRPr lang="ru-RU" sz="1400" dirty="0"/>
          </a:p>
          <a:p>
            <a:r>
              <a:rPr lang="ru-RU" sz="1400" dirty="0"/>
              <a:t>    </a:t>
            </a:r>
            <a:r>
              <a:rPr lang="en-GB" sz="1400" dirty="0"/>
              <a:t>method </a:t>
            </a:r>
            <a:r>
              <a:rPr lang="en-GB" sz="1400" dirty="0" err="1"/>
              <a:t>sendWarriors</a:t>
            </a:r>
            <a:r>
              <a:rPr lang="en-GB" sz="1400" dirty="0"/>
              <a:t>(position) is</a:t>
            </a:r>
          </a:p>
          <a:p>
            <a:r>
              <a:rPr lang="en-GB" sz="1400" dirty="0"/>
              <a:t>        if (</a:t>
            </a:r>
            <a:r>
              <a:rPr lang="en-GB" sz="1400" dirty="0" err="1"/>
              <a:t>warriors.length</a:t>
            </a:r>
            <a:r>
              <a:rPr lang="en-GB" sz="1400" dirty="0"/>
              <a:t> &gt; 5) then</a:t>
            </a:r>
          </a:p>
          <a:p>
            <a:r>
              <a:rPr lang="en-GB" sz="1400" dirty="0"/>
              <a:t>            // </a:t>
            </a:r>
            <a:r>
              <a:rPr lang="ru-RU" sz="1400" dirty="0"/>
              <a:t>Отправить воинов на позицию.</a:t>
            </a:r>
          </a:p>
          <a:p>
            <a:endParaRPr lang="ru-RU" sz="1400" dirty="0"/>
          </a:p>
          <a:p>
            <a:r>
              <a:rPr lang="ru-RU" sz="1400" dirty="0"/>
              <a:t>// Подклассы могут не только реализовывать абстрактные шаги, но</a:t>
            </a:r>
          </a:p>
          <a:p>
            <a:r>
              <a:rPr lang="ru-RU" sz="1400" dirty="0"/>
              <a:t>// и переопределять шаги, уже реализованные в базовом классе.</a:t>
            </a:r>
          </a:p>
          <a:p>
            <a:r>
              <a:rPr lang="en-GB" sz="1400" dirty="0"/>
              <a:t>class </a:t>
            </a:r>
            <a:r>
              <a:rPr lang="en-GB" sz="1400" dirty="0" err="1"/>
              <a:t>MonstersAI</a:t>
            </a:r>
            <a:r>
              <a:rPr lang="en-GB" sz="1400" dirty="0"/>
              <a:t> extends </a:t>
            </a:r>
            <a:r>
              <a:rPr lang="en-GB" sz="1400" dirty="0" err="1"/>
              <a:t>GameAI</a:t>
            </a:r>
            <a:r>
              <a:rPr lang="en-GB" sz="1400" dirty="0"/>
              <a:t> is</a:t>
            </a:r>
          </a:p>
          <a:p>
            <a:r>
              <a:rPr lang="en-GB" sz="1400" dirty="0"/>
              <a:t>    method </a:t>
            </a:r>
            <a:r>
              <a:rPr lang="en-GB" sz="1400" dirty="0" err="1"/>
              <a:t>collectResources</a:t>
            </a:r>
            <a:r>
              <a:rPr lang="en-GB" sz="1400" dirty="0"/>
              <a:t>() is</a:t>
            </a:r>
          </a:p>
          <a:p>
            <a:r>
              <a:rPr lang="en-GB" sz="1400" dirty="0"/>
              <a:t>        // </a:t>
            </a:r>
            <a:r>
              <a:rPr lang="ru-RU" sz="1400" dirty="0"/>
              <a:t>Ничего не делать.</a:t>
            </a:r>
          </a:p>
          <a:p>
            <a:endParaRPr lang="ru-RU" sz="1400" dirty="0"/>
          </a:p>
          <a:p>
            <a:r>
              <a:rPr lang="ru-RU" sz="1400" dirty="0"/>
              <a:t>    </a:t>
            </a:r>
            <a:r>
              <a:rPr lang="en-GB" sz="1400" dirty="0"/>
              <a:t>method </a:t>
            </a:r>
            <a:r>
              <a:rPr lang="en-GB" sz="1400" dirty="0" err="1"/>
              <a:t>buildStructures</a:t>
            </a:r>
            <a:r>
              <a:rPr lang="en-GB" sz="1400" dirty="0"/>
              <a:t>() is</a:t>
            </a:r>
          </a:p>
          <a:p>
            <a:r>
              <a:rPr lang="en-GB" sz="1400" dirty="0"/>
              <a:t>        // </a:t>
            </a:r>
            <a:r>
              <a:rPr lang="ru-RU" sz="1400" dirty="0"/>
              <a:t>Ничего не делать.</a:t>
            </a:r>
          </a:p>
          <a:p>
            <a:endParaRPr lang="ru-RU" sz="1400" dirty="0"/>
          </a:p>
          <a:p>
            <a:r>
              <a:rPr lang="ru-RU" sz="1400" dirty="0"/>
              <a:t>    </a:t>
            </a:r>
            <a:r>
              <a:rPr lang="en-GB" sz="1400" dirty="0"/>
              <a:t>method </a:t>
            </a:r>
            <a:r>
              <a:rPr lang="en-GB" sz="1400" dirty="0" err="1"/>
              <a:t>buildUnits</a:t>
            </a:r>
            <a:r>
              <a:rPr lang="en-GB" sz="1400" dirty="0"/>
              <a:t>() is</a:t>
            </a:r>
          </a:p>
          <a:p>
            <a:r>
              <a:rPr lang="en-GB" sz="1400" dirty="0"/>
              <a:t>        // </a:t>
            </a:r>
            <a:r>
              <a:rPr lang="ru-RU" sz="1400" dirty="0"/>
              <a:t>Ничего не делать</a:t>
            </a:r>
          </a:p>
        </p:txBody>
      </p:sp>
    </p:spTree>
    <p:extLst>
      <p:ext uri="{BB962C8B-B14F-4D97-AF65-F5344CB8AC3E}">
        <p14:creationId xmlns:p14="http://schemas.microsoft.com/office/powerpoint/2010/main" val="164254010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Шаблонний</a:t>
            </a:r>
            <a:r>
              <a:rPr lang="ru-RU" sz="3200" b="1" dirty="0">
                <a:solidFill>
                  <a:srgbClr val="C00000"/>
                </a:solidFill>
              </a:rPr>
              <a:t> метод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Застосовність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74650" y="1151047"/>
            <a:ext cx="8394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1. </a:t>
            </a:r>
            <a:r>
              <a:rPr lang="ru-RU" b="1" dirty="0" smtClean="0"/>
              <a:t>Коли </a:t>
            </a:r>
            <a:r>
              <a:rPr lang="ru-RU" b="1" dirty="0" err="1"/>
              <a:t>підкласи</a:t>
            </a:r>
            <a:r>
              <a:rPr lang="ru-RU" b="1" dirty="0"/>
              <a:t> </a:t>
            </a:r>
            <a:r>
              <a:rPr lang="ru-RU" b="1" dirty="0" err="1"/>
              <a:t>повинні</a:t>
            </a:r>
            <a:r>
              <a:rPr lang="ru-RU" b="1" dirty="0"/>
              <a:t> </a:t>
            </a:r>
            <a:r>
              <a:rPr lang="ru-RU" b="1" dirty="0" err="1"/>
              <a:t>розширювати</a:t>
            </a:r>
            <a:r>
              <a:rPr lang="ru-RU" b="1" dirty="0"/>
              <a:t> </a:t>
            </a:r>
            <a:r>
              <a:rPr lang="ru-RU" b="1" dirty="0" err="1"/>
              <a:t>базовий</a:t>
            </a:r>
            <a:r>
              <a:rPr lang="ru-RU" b="1" dirty="0"/>
              <a:t> алгоритм, не </a:t>
            </a:r>
            <a:r>
              <a:rPr lang="ru-RU" b="1" dirty="0" err="1"/>
              <a:t>змінюючи</a:t>
            </a:r>
            <a:r>
              <a:rPr lang="ru-RU" b="1" dirty="0"/>
              <a:t> </a:t>
            </a:r>
            <a:r>
              <a:rPr lang="ru-RU" b="1" dirty="0" err="1"/>
              <a:t>його</a:t>
            </a:r>
            <a:r>
              <a:rPr lang="ru-RU" b="1" dirty="0"/>
              <a:t> </a:t>
            </a:r>
            <a:r>
              <a:rPr lang="ru-RU" b="1" dirty="0" err="1"/>
              <a:t>структури</a:t>
            </a:r>
            <a:r>
              <a:rPr lang="ru-RU" b="1" dirty="0"/>
              <a:t>.</a:t>
            </a:r>
          </a:p>
          <a:p>
            <a:endParaRPr lang="ru-RU" dirty="0"/>
          </a:p>
          <a:p>
            <a:r>
              <a:rPr lang="ru-RU" dirty="0"/>
              <a:t> </a:t>
            </a:r>
            <a:r>
              <a:rPr lang="ru-RU" dirty="0" err="1"/>
              <a:t>Шаблонний</a:t>
            </a:r>
            <a:r>
              <a:rPr lang="ru-RU" dirty="0"/>
              <a:t> метод </a:t>
            </a:r>
            <a:r>
              <a:rPr lang="ru-RU" dirty="0" err="1"/>
              <a:t>дозволяє</a:t>
            </a:r>
            <a:r>
              <a:rPr lang="ru-RU" dirty="0"/>
              <a:t> подклассам </a:t>
            </a:r>
            <a:r>
              <a:rPr lang="ru-RU" dirty="0" err="1"/>
              <a:t>розширювати</a:t>
            </a:r>
            <a:r>
              <a:rPr lang="ru-RU" dirty="0"/>
              <a:t> </a:t>
            </a:r>
            <a:r>
              <a:rPr lang="ru-RU" dirty="0" err="1"/>
              <a:t>певні</a:t>
            </a:r>
            <a:r>
              <a:rPr lang="ru-RU" dirty="0"/>
              <a:t> кроки алгоритму через </a:t>
            </a:r>
            <a:r>
              <a:rPr lang="ru-RU" dirty="0" err="1"/>
              <a:t>успадкування</a:t>
            </a:r>
            <a:r>
              <a:rPr lang="ru-RU" dirty="0"/>
              <a:t>, не </a:t>
            </a:r>
            <a:r>
              <a:rPr lang="ru-RU" dirty="0" err="1"/>
              <a:t>змінюючи</a:t>
            </a:r>
            <a:r>
              <a:rPr lang="ru-RU" dirty="0"/>
              <a:t> при </a:t>
            </a:r>
            <a:r>
              <a:rPr lang="ru-RU" dirty="0" err="1"/>
              <a:t>цьому</a:t>
            </a:r>
            <a:r>
              <a:rPr lang="ru-RU" dirty="0"/>
              <a:t> структуру </a:t>
            </a:r>
            <a:r>
              <a:rPr lang="ru-RU" dirty="0" err="1"/>
              <a:t>алгоритмів</a:t>
            </a:r>
            <a:r>
              <a:rPr lang="ru-RU" dirty="0"/>
              <a:t>, </a:t>
            </a:r>
            <a:r>
              <a:rPr lang="ru-RU" dirty="0" err="1"/>
              <a:t>оголошену</a:t>
            </a:r>
            <a:r>
              <a:rPr lang="ru-RU" dirty="0"/>
              <a:t> в базовому </a:t>
            </a:r>
            <a:r>
              <a:rPr lang="ru-RU" dirty="0" err="1"/>
              <a:t>класі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 </a:t>
            </a:r>
            <a:r>
              <a:rPr lang="ru-RU" dirty="0" smtClean="0"/>
              <a:t>2</a:t>
            </a:r>
            <a:r>
              <a:rPr lang="ru-RU" b="1" dirty="0" smtClean="0"/>
              <a:t>. Коли </a:t>
            </a:r>
            <a:r>
              <a:rPr lang="ru-RU" b="1" dirty="0"/>
              <a:t>у вас є </a:t>
            </a:r>
            <a:r>
              <a:rPr lang="ru-RU" b="1" dirty="0" err="1"/>
              <a:t>кілька</a:t>
            </a:r>
            <a:r>
              <a:rPr lang="ru-RU" b="1" dirty="0"/>
              <a:t> </a:t>
            </a:r>
            <a:r>
              <a:rPr lang="ru-RU" b="1" dirty="0" err="1"/>
              <a:t>класів</a:t>
            </a:r>
            <a:r>
              <a:rPr lang="ru-RU" b="1" dirty="0"/>
              <a:t>, </a:t>
            </a:r>
            <a:r>
              <a:rPr lang="ru-RU" b="1" dirty="0" err="1"/>
              <a:t>які</a:t>
            </a:r>
            <a:r>
              <a:rPr lang="ru-RU" b="1" dirty="0"/>
              <a:t> </a:t>
            </a:r>
            <a:r>
              <a:rPr lang="ru-RU" b="1" dirty="0" err="1"/>
              <a:t>роблять</a:t>
            </a:r>
            <a:r>
              <a:rPr lang="ru-RU" b="1" dirty="0"/>
              <a:t> </a:t>
            </a:r>
            <a:r>
              <a:rPr lang="ru-RU" b="1" dirty="0" err="1"/>
              <a:t>одне</a:t>
            </a:r>
            <a:r>
              <a:rPr lang="ru-RU" b="1" dirty="0"/>
              <a:t> і те ж з </a:t>
            </a:r>
            <a:r>
              <a:rPr lang="ru-RU" b="1" dirty="0" err="1"/>
              <a:t>незначними</a:t>
            </a:r>
            <a:r>
              <a:rPr lang="ru-RU" b="1" dirty="0"/>
              <a:t> </a:t>
            </a:r>
            <a:r>
              <a:rPr lang="ru-RU" b="1" dirty="0" err="1"/>
              <a:t>відмінностями</a:t>
            </a:r>
            <a:r>
              <a:rPr lang="ru-RU" b="1" dirty="0"/>
              <a:t>. </a:t>
            </a:r>
            <a:r>
              <a:rPr lang="ru-RU" b="1" dirty="0" err="1"/>
              <a:t>Якщо</a:t>
            </a:r>
            <a:r>
              <a:rPr lang="ru-RU" b="1" dirty="0"/>
              <a:t> </a:t>
            </a:r>
            <a:r>
              <a:rPr lang="ru-RU" b="1" dirty="0" err="1"/>
              <a:t>ви</a:t>
            </a:r>
            <a:r>
              <a:rPr lang="ru-RU" b="1" dirty="0"/>
              <a:t> </a:t>
            </a:r>
            <a:r>
              <a:rPr lang="ru-RU" b="1" dirty="0" err="1"/>
              <a:t>редагуєте</a:t>
            </a:r>
            <a:r>
              <a:rPr lang="ru-RU" b="1" dirty="0"/>
              <a:t> один </a:t>
            </a:r>
            <a:r>
              <a:rPr lang="ru-RU" b="1" dirty="0" err="1"/>
              <a:t>клас</a:t>
            </a:r>
            <a:r>
              <a:rPr lang="ru-RU" b="1" dirty="0"/>
              <a:t>, то доводиться </a:t>
            </a:r>
            <a:r>
              <a:rPr lang="ru-RU" b="1" dirty="0" err="1"/>
              <a:t>вносити</a:t>
            </a:r>
            <a:r>
              <a:rPr lang="ru-RU" b="1" dirty="0"/>
              <a:t> </a:t>
            </a:r>
            <a:r>
              <a:rPr lang="ru-RU" b="1" dirty="0" err="1"/>
              <a:t>такі</a:t>
            </a:r>
            <a:r>
              <a:rPr lang="ru-RU" b="1" dirty="0"/>
              <a:t> ж правки і в </a:t>
            </a:r>
            <a:r>
              <a:rPr lang="ru-RU" b="1" dirty="0" err="1"/>
              <a:t>інші</a:t>
            </a:r>
            <a:r>
              <a:rPr lang="ru-RU" b="1" dirty="0"/>
              <a:t> </a:t>
            </a:r>
            <a:r>
              <a:rPr lang="ru-RU" b="1" dirty="0" err="1"/>
              <a:t>класи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 </a:t>
            </a:r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dirty="0" err="1"/>
              <a:t>шаблонний</a:t>
            </a:r>
            <a:r>
              <a:rPr lang="ru-RU" dirty="0"/>
              <a:t> метод </a:t>
            </a:r>
            <a:r>
              <a:rPr lang="ru-RU" dirty="0" err="1"/>
              <a:t>пропонує</a:t>
            </a:r>
            <a:r>
              <a:rPr lang="ru-RU" dirty="0"/>
              <a:t> </a:t>
            </a:r>
            <a:r>
              <a:rPr lang="ru-RU" dirty="0" err="1"/>
              <a:t>створити</a:t>
            </a:r>
            <a:r>
              <a:rPr lang="ru-RU" dirty="0"/>
              <a:t> для схожих </a:t>
            </a:r>
            <a:r>
              <a:rPr lang="ru-RU" dirty="0" err="1"/>
              <a:t>класів</a:t>
            </a:r>
            <a:r>
              <a:rPr lang="ru-RU" dirty="0"/>
              <a:t> </a:t>
            </a:r>
            <a:r>
              <a:rPr lang="ru-RU" dirty="0" err="1"/>
              <a:t>загальний</a:t>
            </a:r>
            <a:r>
              <a:rPr lang="ru-RU" dirty="0"/>
              <a:t> </a:t>
            </a:r>
            <a:r>
              <a:rPr lang="ru-RU" dirty="0" err="1"/>
              <a:t>суперклас</a:t>
            </a:r>
            <a:r>
              <a:rPr lang="ru-RU" dirty="0"/>
              <a:t> і </a:t>
            </a:r>
            <a:r>
              <a:rPr lang="ru-RU" dirty="0" err="1"/>
              <a:t>оформити</a:t>
            </a:r>
            <a:r>
              <a:rPr lang="ru-RU" dirty="0"/>
              <a:t> в </a:t>
            </a:r>
            <a:r>
              <a:rPr lang="ru-RU" dirty="0" err="1"/>
              <a:t>ньому</a:t>
            </a:r>
            <a:r>
              <a:rPr lang="ru-RU" dirty="0"/>
              <a:t> </a:t>
            </a:r>
            <a:r>
              <a:rPr lang="ru-RU" dirty="0" err="1"/>
              <a:t>головний</a:t>
            </a:r>
            <a:r>
              <a:rPr lang="ru-RU" dirty="0"/>
              <a:t> алгоритм у </a:t>
            </a:r>
            <a:r>
              <a:rPr lang="ru-RU" dirty="0" err="1"/>
              <a:t>вигляді</a:t>
            </a:r>
            <a:r>
              <a:rPr lang="ru-RU" dirty="0"/>
              <a:t> </a:t>
            </a:r>
            <a:r>
              <a:rPr lang="ru-RU" dirty="0" err="1"/>
              <a:t>кроків</a:t>
            </a:r>
            <a:r>
              <a:rPr lang="ru-RU" dirty="0"/>
              <a:t>. </a:t>
            </a:r>
            <a:r>
              <a:rPr lang="ru-RU" dirty="0" err="1"/>
              <a:t>Відмінні</a:t>
            </a:r>
            <a:r>
              <a:rPr lang="ru-RU" dirty="0"/>
              <a:t> кроки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перевизначити</a:t>
            </a:r>
            <a:r>
              <a:rPr lang="ru-RU" dirty="0"/>
              <a:t> в </a:t>
            </a:r>
            <a:r>
              <a:rPr lang="ru-RU" dirty="0" err="1"/>
              <a:t>підкласах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Це</a:t>
            </a:r>
            <a:r>
              <a:rPr lang="ru-RU" dirty="0"/>
              <a:t> дозволить </a:t>
            </a:r>
            <a:r>
              <a:rPr lang="ru-RU" dirty="0" err="1"/>
              <a:t>прибрати</a:t>
            </a:r>
            <a:r>
              <a:rPr lang="ru-RU" dirty="0"/>
              <a:t> </a:t>
            </a:r>
            <a:r>
              <a:rPr lang="ru-RU" dirty="0" err="1"/>
              <a:t>дублювання</a:t>
            </a:r>
            <a:r>
              <a:rPr lang="ru-RU" dirty="0"/>
              <a:t> коду в </a:t>
            </a:r>
            <a:r>
              <a:rPr lang="ru-RU" dirty="0" err="1"/>
              <a:t>декількох</a:t>
            </a:r>
            <a:r>
              <a:rPr lang="ru-RU" dirty="0"/>
              <a:t> </a:t>
            </a:r>
            <a:r>
              <a:rPr lang="ru-RU" dirty="0" err="1"/>
              <a:t>класах</a:t>
            </a:r>
            <a:r>
              <a:rPr lang="ru-RU" dirty="0"/>
              <a:t> з схожим </a:t>
            </a:r>
            <a:r>
              <a:rPr lang="ru-RU" dirty="0" err="1"/>
              <a:t>поведінкою</a:t>
            </a:r>
            <a:r>
              <a:rPr lang="ru-RU" dirty="0"/>
              <a:t>, але </a:t>
            </a:r>
            <a:r>
              <a:rPr lang="ru-RU" dirty="0" err="1"/>
              <a:t>відрізняються</a:t>
            </a:r>
            <a:r>
              <a:rPr lang="ru-RU" dirty="0"/>
              <a:t> в деталях.</a:t>
            </a:r>
          </a:p>
        </p:txBody>
      </p:sp>
    </p:spTree>
    <p:extLst>
      <p:ext uri="{BB962C8B-B14F-4D97-AF65-F5344CB8AC3E}">
        <p14:creationId xmlns:p14="http://schemas.microsoft.com/office/powerpoint/2010/main" val="2472812750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1890</TotalTime>
  <Words>14457</Words>
  <Application>Microsoft Office PowerPoint</Application>
  <PresentationFormat>Экран (4:3)</PresentationFormat>
  <Paragraphs>1484</Paragraphs>
  <Slides>114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114</vt:i4>
      </vt:variant>
    </vt:vector>
  </HeadingPairs>
  <TitlesOfParts>
    <vt:vector size="121" baseType="lpstr">
      <vt:lpstr>Arial</vt:lpstr>
      <vt:lpstr>Calibri</vt:lpstr>
      <vt:lpstr>Calibri Light</vt:lpstr>
      <vt:lpstr>PT Sans</vt:lpstr>
      <vt:lpstr>Wingdings</vt:lpstr>
      <vt:lpstr>1_Тема Office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Tetyana Kovalyuk</dc:creator>
  <cp:lastModifiedBy>Tetyana Kovalyuk</cp:lastModifiedBy>
  <cp:revision>86</cp:revision>
  <dcterms:created xsi:type="dcterms:W3CDTF">2019-05-29T16:23:33Z</dcterms:created>
  <dcterms:modified xsi:type="dcterms:W3CDTF">2020-11-20T08:11:39Z</dcterms:modified>
</cp:coreProperties>
</file>