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  <p:sldMasterId id="2147483709" r:id="rId2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42"/>
      <p:bold r:id="rId43"/>
      <p:italic r:id="rId44"/>
      <p:boldItalic r:id="rId45"/>
    </p:embeddedFont>
    <p:embeddedFont>
      <p:font typeface="IBM Plex Sans Medium" panose="020B0603050203000203" pitchFamily="34" charset="0"/>
      <p:regular r:id="rId46"/>
      <p:bold r:id="rId47"/>
      <p:italic r:id="rId48"/>
      <p:boldItalic r:id="rId49"/>
    </p:embeddedFont>
    <p:embeddedFont>
      <p:font typeface="IBM Plex Sans SemiBold" panose="020B0703050203000203" pitchFamily="34" charset="0"/>
      <p:regular r:id="rId50"/>
      <p:bold r:id="rId51"/>
      <p:italic r:id="rId52"/>
      <p:boldItalic r:id="rId53"/>
    </p:embeddedFont>
    <p:embeddedFont>
      <p:font typeface="Sora" panose="020B0604020202020204" charset="0"/>
      <p:regular r:id="rId54"/>
      <p:bold r:id="rId55"/>
    </p:embeddedFont>
    <p:embeddedFont>
      <p:font typeface="Sora ExtraLight" panose="020B0604020202020204" charset="0"/>
      <p:regular r:id="rId56"/>
      <p:bold r:id="rId57"/>
    </p:embeddedFont>
    <p:embeddedFont>
      <p:font typeface="Sora Light" panose="020B0604020202020204" charset="0"/>
      <p:regular r:id="rId58"/>
      <p:bold r:id="rId59"/>
    </p:embeddedFont>
    <p:embeddedFont>
      <p:font typeface="Sora Medium" panose="020B0604020202020204" charset="0"/>
      <p:regular r:id="rId60"/>
      <p:bold r:id="rId61"/>
    </p:embeddedFont>
    <p:embeddedFont>
      <p:font typeface="Sora SemiBold" panose="020B0604020202020204" charset="0"/>
      <p:regular r:id="rId62"/>
      <p:bold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63" Type="http://schemas.openxmlformats.org/officeDocument/2006/relationships/font" Target="fonts/font22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font" Target="fonts/font20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font" Target="fonts/font10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59" Type="http://schemas.openxmlformats.org/officeDocument/2006/relationships/font" Target="fonts/font18.fntdata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62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font" Target="fonts/font19.fntdata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744289b8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3744289b8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3744289b89b_1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3744289b89b_1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3744289b89b_1_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3744289b89b_1_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3744289b89b_1_8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3744289b89b_1_8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3744289b89b_1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3744289b89b_1_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744289b89b_1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744289b89b_1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744289b89b_1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3744289b89b_1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g3744289b89b_1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9" name="Google Shape;1619;g3744289b89b_1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3744289b89b_1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3744289b89b_1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g3744289b89b_1_1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0" name="Google Shape;1680;g3744289b89b_1_1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g3744289b89b_1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5" name="Google Shape;1715;g3744289b89b_1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3744289b89b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3744289b89b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3744289b89b_1_1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3744289b89b_1_1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3744289b89b_1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3744289b89b_1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3744289b89b_1_1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3744289b89b_1_1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g3744289b89b_1_2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1" name="Google Shape;1911;g3744289b89b_1_2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g3744289b89b_1_1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3" name="Google Shape;1973;g3744289b89b_1_1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3744289b89b_1_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3744289b89b_1_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3744289b89b_1_1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3744289b89b_1_1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g3744289b89b_1_1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2" name="Google Shape;2162;g3744289b89b_1_1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3744289b89b_1_1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3744289b89b_1_1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g3744289b89b_1_2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9" name="Google Shape;2289;g3744289b89b_1_2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3744289b89b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3744289b89b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3744289b89b_1_2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3744289b89b_1_2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g3744289b89b_1_2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1" name="Google Shape;2421;g3744289b89b_1_2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g3744289b89b_1_2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3" name="Google Shape;2483;g3744289b89b_1_2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g3744289b89b_1_2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5" name="Google Shape;2545;g3744289b89b_1_2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8" name="Google Shape;2608;g3744289b89b_1_3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9" name="Google Shape;2609;g3744289b89b_1_3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g3744289b89b_1_3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2" name="Google Shape;2672;g3744289b89b_1_3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3744289b89b_1_3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3744289b89b_1_3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Google Shape;2798;g3744289b89b_1_3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9" name="Google Shape;2799;g3744289b89b_1_3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3744c8003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5" name="Google Shape;2865;g3744c8003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3744289b89b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3744289b89b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744289b89b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744289b89b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3744289b89b_1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3744289b89b_1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3744289b89b_1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3744289b89b_1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3744289b89b_1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3744289b89b_1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3744289b89b_1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3744289b89b_1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Alt 2">
  <p:cSld name="BLANK_2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name="adj1" fmla="val 694140"/>
              <a:gd name="adj2" fmla="val 11948531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2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59" name="Google Shape;59;p14"/>
          <p:cNvGrpSpPr/>
          <p:nvPr/>
        </p:nvGrpSpPr>
        <p:grpSpPr>
          <a:xfrm rot="10800000" flipH="1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60" name="Google Shape;60;p14"/>
            <p:cNvSpPr/>
            <p:nvPr/>
          </p:nvSpPr>
          <p:spPr>
            <a:xfrm>
              <a:off x="4208325" y="1644500"/>
              <a:ext cx="4962825" cy="3516000"/>
            </a:xfrm>
            <a:custGeom>
              <a:avLst/>
              <a:gdLst/>
              <a:ahLst/>
              <a:cxnLst/>
              <a:rect l="l" t="t" r="r" b="b"/>
              <a:pathLst>
                <a:path w="198513" h="140640" extrusionOk="0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1" name="Google Shape;61;p14"/>
            <p:cNvSpPr/>
            <p:nvPr/>
          </p:nvSpPr>
          <p:spPr>
            <a:xfrm>
              <a:off x="3200875" y="1642950"/>
              <a:ext cx="1795975" cy="3517550"/>
            </a:xfrm>
            <a:custGeom>
              <a:avLst/>
              <a:gdLst/>
              <a:ahLst/>
              <a:cxnLst/>
              <a:rect l="l" t="t" r="r" b="b"/>
              <a:pathLst>
                <a:path w="71839" h="140702" extrusionOk="0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62" name="Google Shape;62;p14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63" name="Google Shape;63;p1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64" name="Google Shape;64;p1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65" name="Google Shape;65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6" name="Google Shape;66;p1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7" name="Google Shape;67;p1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68" name="Google Shape;68;p14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69" name="Google Shape;69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0" name="Google Shape;70;p1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1" name="Google Shape;71;p1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2" name="Google Shape;72;p1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3" name="Google Shape;73;p1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74" name="Google Shape;74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" name="Google Shape;75;p1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" name="Google Shape;76;p1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" name="Google Shape;77;p1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8" name="Google Shape;78;p14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79" name="Google Shape;79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" name="Google Shape;80;p1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81" name="Google Shape;81;p14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1">
  <p:cSld name="BLANK_1_1_3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5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85" name="Google Shape;85;p1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86" name="Google Shape;86;p1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87" name="Google Shape;87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" name="Google Shape;88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9" name="Google Shape;89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" name="Google Shape;90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" name="Google Shape;91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2" name="Google Shape;92;p1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3" name="Google Shape;93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" name="Google Shape;94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5" name="Google Shape;95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" name="Google Shape;96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" name="Google Shape;97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8" name="Google Shape;98;p1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9" name="Google Shape;99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" name="Google Shape;100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" name="Google Shape;101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2" name="Google Shape;102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3" name="Google Shape;103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4" name="Google Shape;104;p1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5" name="Google Shape;105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6" name="Google Shape;106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7" name="Google Shape;107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8" name="Google Shape;108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9" name="Google Shape;109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10" name="Google Shape;110;p1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11" name="Google Shape;111;p15"/>
          <p:cNvSpPr/>
          <p:nvPr/>
        </p:nvSpPr>
        <p:spPr>
          <a:xfrm flipH="1">
            <a:off x="12" y="3308203"/>
            <a:ext cx="9143963" cy="1835315"/>
          </a:xfrm>
          <a:custGeom>
            <a:avLst/>
            <a:gdLst/>
            <a:ahLst/>
            <a:cxnLst/>
            <a:rect l="l" t="t" r="r" b="b"/>
            <a:pathLst>
              <a:path w="61561" h="29205" extrusionOk="0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11" y="2611497"/>
            <a:ext cx="725708" cy="1448283"/>
          </a:xfrm>
          <a:custGeom>
            <a:avLst/>
            <a:gdLst/>
            <a:ahLst/>
            <a:cxnLst/>
            <a:rect l="l" t="t" r="r" b="b"/>
            <a:pathLst>
              <a:path w="25297" h="50476" extrusionOk="0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3" name="Google Shape;113;p15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4" name="Google Shape;114;p15"/>
          <p:cNvSpPr/>
          <p:nvPr/>
        </p:nvSpPr>
        <p:spPr>
          <a:xfrm rot="-5400000" flipH="1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6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121" name="Google Shape;121;p16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22" name="Google Shape;122;p16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3" name="Google Shape;123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4" name="Google Shape;124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5" name="Google Shape;125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6" name="Google Shape;126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7" name="Google Shape;127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28" name="Google Shape;128;p16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9" name="Google Shape;129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0" name="Google Shape;130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1" name="Google Shape;131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2" name="Google Shape;132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3" name="Google Shape;133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4" name="Google Shape;134;p16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5" name="Google Shape;135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6" name="Google Shape;136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7" name="Google Shape;137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40" name="Google Shape;140;p16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1" name="Google Shape;141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" name="Google Shape;142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3" name="Google Shape;143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4" name="Google Shape;144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46" name="Google Shape;146;p16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8" name="Google Shape;148;p16"/>
          <p:cNvSpPr/>
          <p:nvPr/>
        </p:nvSpPr>
        <p:spPr>
          <a:xfrm flipH="1">
            <a:off x="8423546" y="3087297"/>
            <a:ext cx="725708" cy="1448283"/>
          </a:xfrm>
          <a:custGeom>
            <a:avLst/>
            <a:gdLst/>
            <a:ahLst/>
            <a:cxnLst/>
            <a:rect l="l" t="t" r="r" b="b"/>
            <a:pathLst>
              <a:path w="25297" h="50476" extrusionOk="0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dist="76200" dir="7800000" algn="bl" rotWithShape="0">
              <a:schemeClr val="accent1">
                <a:alpha val="2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9" name="Google Shape;149;p16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dist="28575" dir="2700000" algn="bl" rotWithShape="0">
              <a:schemeClr val="accent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dist="38100" dir="54000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4572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Alt 1">
  <p:cSld name="BLANK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7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156" name="Google Shape;156;p17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57" name="Google Shape;157;p17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58" name="Google Shape;158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59" name="Google Shape;159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0" name="Google Shape;160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1" name="Google Shape;161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2" name="Google Shape;162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3" name="Google Shape;163;p17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64" name="Google Shape;164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" name="Google Shape;165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6" name="Google Shape;166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7" name="Google Shape;167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8" name="Google Shape;168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9" name="Google Shape;169;p17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70" name="Google Shape;170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1" name="Google Shape;171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2" name="Google Shape;172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3" name="Google Shape;173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4" name="Google Shape;174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75" name="Google Shape;175;p17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76" name="Google Shape;176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7" name="Google Shape;177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8" name="Google Shape;178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9" name="Google Shape;179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80" name="Google Shape;180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81" name="Google Shape;181;p17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82" name="Google Shape;182;p17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183" name="Google Shape;183;p17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184" name="Google Shape;184;p17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87" name="Google Shape;187;p17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88" name="Google Shape;188;p17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189" name="Google Shape;189;p1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0" name="Google Shape;190;p1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1" name="Google Shape;191;p1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93" name="Google Shape;193;p17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194" name="Google Shape;194;p1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6" name="Google Shape;196;p1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7" name="Google Shape;197;p1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98" name="Google Shape;198;p17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199" name="Google Shape;199;p1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1" name="Google Shape;201;p1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2" name="Google Shape;202;p1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203" name="Google Shape;203;p17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204" name="Google Shape;204;p17"/>
            <p:cNvSpPr/>
            <p:nvPr/>
          </p:nvSpPr>
          <p:spPr>
            <a:xfrm>
              <a:off x="1870575" y="-635"/>
              <a:ext cx="7300075" cy="4989625"/>
            </a:xfrm>
            <a:custGeom>
              <a:avLst/>
              <a:gdLst/>
              <a:ahLst/>
              <a:cxnLst/>
              <a:rect l="l" t="t" r="r" b="b"/>
              <a:pathLst>
                <a:path w="292003" h="199585" extrusionOk="0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205" name="Google Shape;205;p17"/>
            <p:cNvSpPr/>
            <p:nvPr/>
          </p:nvSpPr>
          <p:spPr>
            <a:xfrm>
              <a:off x="1870575" y="4089437"/>
              <a:ext cx="6285225" cy="1084025"/>
            </a:xfrm>
            <a:custGeom>
              <a:avLst/>
              <a:gdLst/>
              <a:ahLst/>
              <a:cxnLst/>
              <a:rect l="l" t="t" r="r" b="b"/>
              <a:pathLst>
                <a:path w="251409" h="43361" extrusionOk="0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206" name="Google Shape;206;p17"/>
          <p:cNvSpPr txBox="1">
            <a:spLocks noGrp="1"/>
          </p:cNvSpPr>
          <p:nvPr>
            <p:ph type="body" idx="1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body" idx="2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209" name="Google Shape;209;p17"/>
          <p:cNvSpPr txBox="1">
            <a:spLocks noGrp="1"/>
          </p:cNvSpPr>
          <p:nvPr>
            <p:ph type="title" idx="3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10" name="Google Shape;210;p17"/>
          <p:cNvSpPr txBox="1">
            <a:spLocks noGrp="1"/>
          </p:cNvSpPr>
          <p:nvPr>
            <p:ph type="title" idx="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images">
  <p:cSld name="BLANK_1_1_1_1_2"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/>
          <p:nvPr/>
        </p:nvSpPr>
        <p:spPr>
          <a:xfrm rot="10800000" flipH="1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3" name="Google Shape;213;p18"/>
          <p:cNvSpPr/>
          <p:nvPr/>
        </p:nvSpPr>
        <p:spPr>
          <a:xfrm rot="10800000" flipH="1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4" name="Google Shape;214;p18"/>
          <p:cNvSpPr/>
          <p:nvPr/>
        </p:nvSpPr>
        <p:spPr>
          <a:xfrm rot="10800000" flipH="1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5" name="Google Shape;215;p18"/>
          <p:cNvSpPr/>
          <p:nvPr/>
        </p:nvSpPr>
        <p:spPr>
          <a:xfrm rot="10800000" flipH="1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6" name="Google Shape;216;p18"/>
          <p:cNvSpPr txBox="1">
            <a:spLocks noGrp="1"/>
          </p:cNvSpPr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217" name="Google Shape;217;p18"/>
          <p:cNvSpPr>
            <a:spLocks noGrp="1"/>
          </p:cNvSpPr>
          <p:nvPr>
            <p:ph type="pic" idx="2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18"/>
          <p:cNvSpPr>
            <a:spLocks noGrp="1"/>
          </p:cNvSpPr>
          <p:nvPr>
            <p:ph type="pic" idx="3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18"/>
          <p:cNvSpPr>
            <a:spLocks noGrp="1"/>
          </p:cNvSpPr>
          <p:nvPr>
            <p:ph type="pic" idx="4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18"/>
          <p:cNvSpPr txBox="1">
            <a:spLocks noGrp="1"/>
          </p:cNvSpPr>
          <p:nvPr>
            <p:ph type="subTitle" idx="1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5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 idx="6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title" idx="7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224" name="Google Shape;224;p18"/>
          <p:cNvSpPr txBox="1">
            <a:spLocks noGrp="1"/>
          </p:cNvSpPr>
          <p:nvPr>
            <p:ph type="subTitle" idx="8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25" name="Google Shape;225;p18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226" name="Google Shape;226;p18"/>
            <p:cNvSpPr/>
            <p:nvPr/>
          </p:nvSpPr>
          <p:spPr>
            <a:xfrm>
              <a:off x="4308382" y="4487840"/>
              <a:ext cx="4833127" cy="653214"/>
            </a:xfrm>
            <a:custGeom>
              <a:avLst/>
              <a:gdLst/>
              <a:ahLst/>
              <a:cxnLst/>
              <a:rect l="l" t="t" r="r" b="b"/>
              <a:pathLst>
                <a:path w="89735" h="12128" extrusionOk="0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308382" y="3740892"/>
              <a:ext cx="4833127" cy="741006"/>
            </a:xfrm>
            <a:custGeom>
              <a:avLst/>
              <a:gdLst/>
              <a:ahLst/>
              <a:cxnLst/>
              <a:rect l="l" t="t" r="r" b="b"/>
              <a:pathLst>
                <a:path w="89735" h="13758" extrusionOk="0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308382" y="2704009"/>
              <a:ext cx="4833127" cy="1032065"/>
            </a:xfrm>
            <a:custGeom>
              <a:avLst/>
              <a:gdLst/>
              <a:ahLst/>
              <a:cxnLst/>
              <a:rect l="l" t="t" r="r" b="b"/>
              <a:pathLst>
                <a:path w="89735" h="19162" extrusionOk="0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 1">
  <p:cSld name="BLANK_1_1_1_1_1_1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name="adj1" fmla="val 4346562"/>
              <a:gd name="adj2" fmla="val 172543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1" name="Google Shape;231;p19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name="adj1" fmla="val 3282930"/>
              <a:gd name="adj2" fmla="val 1474422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6008850" y="3120100"/>
            <a:ext cx="3135148" cy="2023395"/>
          </a:xfrm>
          <a:custGeom>
            <a:avLst/>
            <a:gdLst/>
            <a:ahLst/>
            <a:cxnLst/>
            <a:rect l="l" t="t" r="r" b="b"/>
            <a:pathLst>
              <a:path w="61561" h="29205" extrusionOk="0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title" idx="2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6" name="Google Shape;236;p19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 2">
  <p:cSld name="BLANK_1_1_1_1_1_1_1_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/>
          <p:nvPr/>
        </p:nvSpPr>
        <p:spPr>
          <a:xfrm>
            <a:off x="5861425" y="3065475"/>
            <a:ext cx="3282600" cy="2078950"/>
          </a:xfrm>
          <a:custGeom>
            <a:avLst/>
            <a:gdLst/>
            <a:ahLst/>
            <a:cxnLst/>
            <a:rect l="l" t="t" r="r" b="b"/>
            <a:pathLst>
              <a:path w="131304" h="83158" extrusionOk="0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39" name="Google Shape;239;p20"/>
          <p:cNvSpPr/>
          <p:nvPr/>
        </p:nvSpPr>
        <p:spPr>
          <a:xfrm>
            <a:off x="6818025" y="1675"/>
            <a:ext cx="2326300" cy="3183925"/>
          </a:xfrm>
          <a:custGeom>
            <a:avLst/>
            <a:gdLst/>
            <a:ahLst/>
            <a:cxnLst/>
            <a:rect l="l" t="t" r="r" b="b"/>
            <a:pathLst>
              <a:path w="93052" h="127357" extrusionOk="0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240" name="Google Shape;240;p20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241" name="Google Shape;241;p20"/>
            <p:cNvGrpSpPr/>
            <p:nvPr/>
          </p:nvGrpSpPr>
          <p:grpSpPr>
            <a:xfrm rot="10800000" flipH="1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242" name="Google Shape;242;p20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3" name="Google Shape;243;p2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4" name="Google Shape;244;p2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5" name="Google Shape;245;p2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6" name="Google Shape;246;p2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47" name="Google Shape;247;p20"/>
            <p:cNvGrpSpPr/>
            <p:nvPr/>
          </p:nvGrpSpPr>
          <p:grpSpPr>
            <a:xfrm rot="10800000" flipH="1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248" name="Google Shape;248;p20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49" name="Google Shape;249;p2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50" name="Google Shape;250;p2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51" name="Google Shape;251;p2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52" name="Google Shape;252;p2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253" name="Google Shape;253;p20"/>
            <p:cNvSpPr/>
            <p:nvPr/>
          </p:nvSpPr>
          <p:spPr>
            <a:xfrm rot="10800000" flipH="1">
              <a:off x="1927813" y="392406"/>
              <a:ext cx="402000" cy="407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20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name="adj1" fmla="val 2600939"/>
              <a:gd name="adj2" fmla="val 1856118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6" name="Google Shape;256;p20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name="adj1" fmla="val 837048"/>
              <a:gd name="adj2" fmla="val 196652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LANK_1_1_1_1_1_1_1_1_1_1_10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/>
          <p:nvPr/>
        </p:nvSpPr>
        <p:spPr>
          <a:xfrm rot="-900031" flipH="1">
            <a:off x="1792020" y="1182391"/>
            <a:ext cx="5560068" cy="196350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2" name="Google Shape;262;p21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3" name="Google Shape;263;p21"/>
          <p:cNvSpPr txBox="1">
            <a:spLocks noGrp="1"/>
          </p:cNvSpPr>
          <p:nvPr>
            <p:ph type="body" idx="1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title" hasCustomPrompt="1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21"/>
          <p:cNvSpPr/>
          <p:nvPr/>
        </p:nvSpPr>
        <p:spPr>
          <a:xfrm rot="900031" flipH="1">
            <a:off x="1791931" y="1182353"/>
            <a:ext cx="5560068" cy="196350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2">
  <p:cSld name="BLANK_1_1_1_1_1_1_1_1_1_1_9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2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268" name="Google Shape;268;p2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269" name="Google Shape;269;p2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0" name="Google Shape;270;p2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1" name="Google Shape;271;p2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2" name="Google Shape;272;p2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3" name="Google Shape;273;p2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74" name="Google Shape;274;p2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275" name="Google Shape;275;p2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6" name="Google Shape;276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7" name="Google Shape;277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8" name="Google Shape;278;p2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79" name="Google Shape;279;p2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280" name="Google Shape;280;p2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81" name="Google Shape;281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82" name="Google Shape;282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83" name="Google Shape;283;p2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284" name="Google Shape;284;p22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CUSTOM_2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9" name="Google Shape;289;p23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grpSp>
        <p:nvGrpSpPr>
          <p:cNvPr id="290" name="Google Shape;290;p23"/>
          <p:cNvGrpSpPr/>
          <p:nvPr/>
        </p:nvGrpSpPr>
        <p:grpSpPr>
          <a:xfrm rot="10800000" flipH="1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291" name="Google Shape;291;p23"/>
            <p:cNvSpPr/>
            <p:nvPr/>
          </p:nvSpPr>
          <p:spPr>
            <a:xfrm>
              <a:off x="4306084" y="4485495"/>
              <a:ext cx="4837921" cy="658008"/>
            </a:xfrm>
            <a:custGeom>
              <a:avLst/>
              <a:gdLst/>
              <a:ahLst/>
              <a:cxnLst/>
              <a:rect l="l" t="t" r="r" b="b"/>
              <a:pathLst>
                <a:path w="89824" h="12217" fill="none" extrusionOk="0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4306084" y="3738493"/>
              <a:ext cx="4837921" cy="747038"/>
            </a:xfrm>
            <a:custGeom>
              <a:avLst/>
              <a:gdLst/>
              <a:ahLst/>
              <a:cxnLst/>
              <a:rect l="l" t="t" r="r" b="b"/>
              <a:pathLst>
                <a:path w="89824" h="13870" fill="none" extrusionOk="0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4306084" y="2701610"/>
              <a:ext cx="4837921" cy="1036913"/>
            </a:xfrm>
            <a:custGeom>
              <a:avLst/>
              <a:gdLst/>
              <a:ahLst/>
              <a:cxnLst/>
              <a:rect l="l" t="t" r="r" b="b"/>
              <a:pathLst>
                <a:path w="89824" h="19252" fill="none" extrusionOk="0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94" name="Google Shape;294;p23"/>
          <p:cNvSpPr txBox="1">
            <a:spLocks noGrp="1"/>
          </p:cNvSpPr>
          <p:nvPr>
            <p:ph type="subTitle" idx="1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3"/>
          <p:cNvSpPr txBox="1">
            <a:spLocks noGrp="1"/>
          </p:cNvSpPr>
          <p:nvPr>
            <p:ph type="subTitle" idx="3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subTitle" idx="4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3"/>
          <p:cNvSpPr txBox="1">
            <a:spLocks noGrp="1"/>
          </p:cNvSpPr>
          <p:nvPr>
            <p:ph type="subTitle" idx="5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3"/>
          <p:cNvSpPr txBox="1">
            <a:spLocks noGrp="1"/>
          </p:cNvSpPr>
          <p:nvPr>
            <p:ph type="subTitle" idx="6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3"/>
          <p:cNvSpPr txBox="1">
            <a:spLocks noGrp="1"/>
          </p:cNvSpPr>
          <p:nvPr>
            <p:ph type="subTitle" idx="7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0" name="Google Shape;300;p23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301" name="Google Shape;301;p23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avLst/>
              <a:gdLst/>
              <a:ahLst/>
              <a:cxnLst/>
              <a:rect l="l" t="t" r="r" b="b"/>
              <a:pathLst>
                <a:path w="409856" h="140705" extrusionOk="0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302" name="Google Shape;302;p23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avLst/>
              <a:gdLst/>
              <a:ahLst/>
              <a:cxnLst/>
              <a:rect l="l" t="t" r="r" b="b"/>
              <a:pathLst>
                <a:path w="31649" h="140700" extrusionOk="0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303" name="Google Shape;303;p23"/>
          <p:cNvSpPr txBox="1">
            <a:spLocks noGrp="1"/>
          </p:cNvSpPr>
          <p:nvPr>
            <p:ph type="title" idx="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1_1_1_1_1_1_1_1_7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/>
          <p:nvPr/>
        </p:nvSpPr>
        <p:spPr>
          <a:xfrm>
            <a:off x="5050850" y="3243900"/>
            <a:ext cx="4093093" cy="1899657"/>
          </a:xfrm>
          <a:custGeom>
            <a:avLst/>
            <a:gdLst/>
            <a:ahLst/>
            <a:cxnLst/>
            <a:rect l="l" t="t" r="r" b="b"/>
            <a:pathLst>
              <a:path w="115714" h="54955" fill="none" extrusionOk="0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6123025" y="-3887"/>
            <a:ext cx="3022650" cy="837525"/>
          </a:xfrm>
          <a:custGeom>
            <a:avLst/>
            <a:gdLst/>
            <a:ahLst/>
            <a:cxnLst/>
            <a:rect l="l" t="t" r="r" b="b"/>
            <a:pathLst>
              <a:path w="120906" h="33501" extrusionOk="0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dist="219075" dir="5700000" algn="bl" rotWithShape="0">
              <a:schemeClr val="lt2">
                <a:alpha val="40000"/>
              </a:schemeClr>
            </a:outerShdw>
          </a:effectLst>
        </p:spPr>
      </p:sp>
      <p:sp>
        <p:nvSpPr>
          <p:cNvPr id="307" name="Google Shape;307;p24"/>
          <p:cNvSpPr txBox="1">
            <a:spLocks noGrp="1"/>
          </p:cNvSpPr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308" name="Google Shape;308;p24"/>
          <p:cNvSpPr txBox="1">
            <a:spLocks noGrp="1"/>
          </p:cNvSpPr>
          <p:nvPr>
            <p:ph type="title" idx="2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309" name="Google Shape;309;p24"/>
          <p:cNvSpPr txBox="1">
            <a:spLocks noGrp="1"/>
          </p:cNvSpPr>
          <p:nvPr>
            <p:ph type="title" idx="3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24"/>
          <p:cNvSpPr txBox="1">
            <a:spLocks noGrp="1"/>
          </p:cNvSpPr>
          <p:nvPr>
            <p:ph type="title" idx="4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24"/>
          <p:cNvSpPr txBox="1">
            <a:spLocks noGrp="1"/>
          </p:cNvSpPr>
          <p:nvPr>
            <p:ph type="title" idx="5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idx="6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24"/>
          <p:cNvSpPr txBox="1">
            <a:spLocks noGrp="1"/>
          </p:cNvSpPr>
          <p:nvPr>
            <p:ph type="title" idx="7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8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4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13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17" name="Google Shape;317;p24"/>
          <p:cNvSpPr txBox="1">
            <a:spLocks noGrp="1"/>
          </p:cNvSpPr>
          <p:nvPr>
            <p:ph type="title" idx="14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title" idx="16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0" name="Google Shape;320;p24"/>
          <p:cNvSpPr txBox="1">
            <a:spLocks noGrp="1"/>
          </p:cNvSpPr>
          <p:nvPr>
            <p:ph type="title" idx="17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BLANK_1_1_1_1_1_1_1_1_1_1_7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/>
          <p:nvPr/>
        </p:nvSpPr>
        <p:spPr>
          <a:xfrm rot="-1079220" flipH="1">
            <a:off x="-2010221" y="4250160"/>
            <a:ext cx="4477637" cy="804981"/>
          </a:xfrm>
          <a:prstGeom prst="chord">
            <a:avLst>
              <a:gd name="adj1" fmla="val 2752926"/>
              <a:gd name="adj2" fmla="val 1719354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23" name="Google Shape;323;p25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324" name="Google Shape;324;p25"/>
            <p:cNvSpPr/>
            <p:nvPr/>
          </p:nvSpPr>
          <p:spPr>
            <a:xfrm>
              <a:off x="675320" y="-5692564"/>
              <a:ext cx="1010925" cy="7239975"/>
            </a:xfrm>
            <a:custGeom>
              <a:avLst/>
              <a:gdLst/>
              <a:ahLst/>
              <a:cxnLst/>
              <a:rect l="l" t="t" r="r" b="b"/>
              <a:pathLst>
                <a:path w="40437" h="289599" extrusionOk="0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25" name="Google Shape;325;p25"/>
            <p:cNvSpPr/>
            <p:nvPr/>
          </p:nvSpPr>
          <p:spPr>
            <a:xfrm>
              <a:off x="670045" y="1494661"/>
              <a:ext cx="1026300" cy="2014450"/>
            </a:xfrm>
            <a:custGeom>
              <a:avLst/>
              <a:gdLst/>
              <a:ahLst/>
              <a:cxnLst/>
              <a:rect l="l" t="t" r="r" b="b"/>
              <a:pathLst>
                <a:path w="41052" h="80578" extrusionOk="0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326" name="Google Shape;326;p25"/>
          <p:cNvSpPr txBox="1">
            <a:spLocks noGrp="1"/>
          </p:cNvSpPr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7" name="Google Shape;327;p25"/>
          <p:cNvSpPr txBox="1">
            <a:spLocks noGrp="1"/>
          </p:cNvSpPr>
          <p:nvPr>
            <p:ph type="title" idx="2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8" name="Google Shape;328;p25"/>
          <p:cNvSpPr txBox="1">
            <a:spLocks noGrp="1"/>
          </p:cNvSpPr>
          <p:nvPr>
            <p:ph type="title" idx="3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9" name="Google Shape;329;p25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30" name="Google Shape;330;p25"/>
          <p:cNvSpPr txBox="1">
            <a:spLocks noGrp="1"/>
          </p:cNvSpPr>
          <p:nvPr>
            <p:ph type="title" idx="5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331" name="Google Shape;331;p25"/>
          <p:cNvSpPr txBox="1">
            <a:spLocks noGrp="1"/>
          </p:cNvSpPr>
          <p:nvPr>
            <p:ph type="title" idx="6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32" name="Google Shape;332;p25"/>
          <p:cNvSpPr txBox="1">
            <a:spLocks noGrp="1"/>
          </p:cNvSpPr>
          <p:nvPr>
            <p:ph type="title" idx="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BLANK_1_1_1_1_1_1_1_1_1_1_6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35" name="Google Shape;335;p26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36" name="Google Shape;336;p26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337" name="Google Shape;337;p26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338" name="Google Shape;338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39" name="Google Shape;33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0" name="Google Shape;340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1" name="Google Shape;341;p26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42" name="Google Shape;342;p26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343" name="Google Shape;343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4" name="Google Shape;344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5" name="Google Shape;345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6" name="Google Shape;346;p26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47" name="Google Shape;347;p26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348" name="Google Shape;348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49" name="Google Shape;34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50" name="Google Shape;350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52" name="Google Shape;352;p26"/>
          <p:cNvSpPr/>
          <p:nvPr/>
        </p:nvSpPr>
        <p:spPr>
          <a:xfrm>
            <a:off x="5909401" y="-3350"/>
            <a:ext cx="3234589" cy="1736822"/>
          </a:xfrm>
          <a:custGeom>
            <a:avLst/>
            <a:gdLst/>
            <a:ahLst/>
            <a:cxnLst/>
            <a:rect l="l" t="t" r="r" b="b"/>
            <a:pathLst>
              <a:path w="263403" h="141435" extrusionOk="0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dist="19050" dir="5400000" algn="bl" rotWithShape="0">
              <a:schemeClr val="lt2">
                <a:alpha val="49000"/>
              </a:schemeClr>
            </a:outerShdw>
          </a:effectLst>
        </p:spPr>
      </p:sp>
      <p:sp>
        <p:nvSpPr>
          <p:cNvPr id="353" name="Google Shape;353;p26"/>
          <p:cNvSpPr/>
          <p:nvPr/>
        </p:nvSpPr>
        <p:spPr>
          <a:xfrm>
            <a:off x="8299949" y="73285"/>
            <a:ext cx="844041" cy="1631459"/>
          </a:xfrm>
          <a:custGeom>
            <a:avLst/>
            <a:gdLst/>
            <a:ahLst/>
            <a:cxnLst/>
            <a:rect l="l" t="t" r="r" b="b"/>
            <a:pathLst>
              <a:path w="68733" h="132855" extrusionOk="0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4" name="Google Shape;354;p26"/>
          <p:cNvSpPr txBox="1">
            <a:spLocks noGrp="1"/>
          </p:cNvSpPr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26"/>
          <p:cNvSpPr txBox="1">
            <a:spLocks noGrp="1"/>
          </p:cNvSpPr>
          <p:nvPr>
            <p:ph type="subTitle" idx="1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56" name="Google Shape;356;p26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57" name="Google Shape;357;p26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3">
  <p:cSld name="BLANK_1_1_1_1_1_1_1_1_1_1_5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/>
          <p:nvPr/>
        </p:nvSpPr>
        <p:spPr>
          <a:xfrm>
            <a:off x="1347300" y="4352975"/>
            <a:ext cx="6752827" cy="790544"/>
          </a:xfrm>
          <a:custGeom>
            <a:avLst/>
            <a:gdLst/>
            <a:ahLst/>
            <a:cxnLst/>
            <a:rect l="l" t="t" r="r" b="b"/>
            <a:pathLst>
              <a:path w="86243" h="14771" extrusionOk="0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0" name="Google Shape;360;p27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61" name="Google Shape;361;p27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62" name="Google Shape;362;p27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_1_1_1_1_4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name="adj1" fmla="val 21353619"/>
              <a:gd name="adj2" fmla="val 142106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5" name="Google Shape;365;p28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66" name="Google Shape;366;p28"/>
          <p:cNvSpPr txBox="1">
            <a:spLocks noGrp="1"/>
          </p:cNvSpPr>
          <p:nvPr>
            <p:ph type="title" idx="2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67" name="Google Shape;367;p28"/>
          <p:cNvSpPr txBox="1">
            <a:spLocks noGrp="1"/>
          </p:cNvSpPr>
          <p:nvPr>
            <p:ph type="title" idx="3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68" name="Google Shape;368;p28"/>
          <p:cNvSpPr txBox="1">
            <a:spLocks noGrp="1"/>
          </p:cNvSpPr>
          <p:nvPr>
            <p:ph type="title" idx="4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69" name="Google Shape;369;p28"/>
          <p:cNvSpPr txBox="1">
            <a:spLocks noGrp="1"/>
          </p:cNvSpPr>
          <p:nvPr>
            <p:ph type="title" idx="5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title" idx="6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71" name="Google Shape;371;p28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72" name="Google Shape;372;p28"/>
          <p:cNvSpPr/>
          <p:nvPr/>
        </p:nvSpPr>
        <p:spPr>
          <a:xfrm rot="-6104187" flipH="1">
            <a:off x="4324040" y="2970795"/>
            <a:ext cx="1541221" cy="4732320"/>
          </a:xfrm>
          <a:prstGeom prst="chord">
            <a:avLst>
              <a:gd name="adj1" fmla="val 4994308"/>
              <a:gd name="adj2" fmla="val 1511404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3" name="Google Shape;373;p28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name="adj1" fmla="val 5592353"/>
              <a:gd name="adj2" fmla="val 150240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4" name="Google Shape;374;p28"/>
          <p:cNvSpPr txBox="1">
            <a:spLocks noGrp="1"/>
          </p:cNvSpPr>
          <p:nvPr>
            <p:ph type="body" idx="1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75" name="Google Shape;375;p28"/>
          <p:cNvSpPr txBox="1">
            <a:spLocks noGrp="1"/>
          </p:cNvSpPr>
          <p:nvPr>
            <p:ph type="body" idx="8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76" name="Google Shape;376;p28"/>
          <p:cNvSpPr txBox="1">
            <a:spLocks noGrp="1"/>
          </p:cNvSpPr>
          <p:nvPr>
            <p:ph type="body" idx="9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77" name="Google Shape;377;p28"/>
          <p:cNvSpPr txBox="1">
            <a:spLocks noGrp="1"/>
          </p:cNvSpPr>
          <p:nvPr>
            <p:ph type="body" idx="13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78" name="Google Shape;378;p28"/>
          <p:cNvSpPr txBox="1">
            <a:spLocks noGrp="1"/>
          </p:cNvSpPr>
          <p:nvPr>
            <p:ph type="body" idx="14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79" name="Google Shape;379;p28"/>
          <p:cNvSpPr txBox="1">
            <a:spLocks noGrp="1"/>
          </p:cNvSpPr>
          <p:nvPr>
            <p:ph type="body" idx="15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80" name="Google Shape;380;p28"/>
          <p:cNvSpPr txBox="1">
            <a:spLocks noGrp="1"/>
          </p:cNvSpPr>
          <p:nvPr>
            <p:ph type="body" idx="16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81" name="Google Shape;381;p28"/>
          <p:cNvSpPr txBox="1">
            <a:spLocks noGrp="1"/>
          </p:cNvSpPr>
          <p:nvPr>
            <p:ph type="body" idx="17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82" name="Google Shape;382;p28"/>
          <p:cNvSpPr txBox="1">
            <a:spLocks noGrp="1"/>
          </p:cNvSpPr>
          <p:nvPr>
            <p:ph type="body" idx="18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83" name="Google Shape;383;p28"/>
          <p:cNvSpPr txBox="1">
            <a:spLocks noGrp="1"/>
          </p:cNvSpPr>
          <p:nvPr>
            <p:ph type="title" idx="19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84" name="Google Shape;384;p28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- Dark">
  <p:cSld name="BLANK_1_1_1_1_1_1_1_1_1_1_4_1">
    <p:bg>
      <p:bgPr>
        <a:solidFill>
          <a:schemeClr val="lt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name="adj1" fmla="val 21353619"/>
              <a:gd name="adj2" fmla="val 1421063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87" name="Google Shape;387;p29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88" name="Google Shape;388;p29"/>
          <p:cNvSpPr txBox="1">
            <a:spLocks noGrp="1"/>
          </p:cNvSpPr>
          <p:nvPr>
            <p:ph type="title" idx="2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89" name="Google Shape;389;p29"/>
          <p:cNvSpPr txBox="1">
            <a:spLocks noGrp="1"/>
          </p:cNvSpPr>
          <p:nvPr>
            <p:ph type="title" idx="3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0" name="Google Shape;390;p29"/>
          <p:cNvSpPr txBox="1">
            <a:spLocks noGrp="1"/>
          </p:cNvSpPr>
          <p:nvPr>
            <p:ph type="title" idx="4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29"/>
          <p:cNvSpPr txBox="1">
            <a:spLocks noGrp="1"/>
          </p:cNvSpPr>
          <p:nvPr>
            <p:ph type="title" idx="5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2" name="Google Shape;392;p29"/>
          <p:cNvSpPr txBox="1">
            <a:spLocks noGrp="1"/>
          </p:cNvSpPr>
          <p:nvPr>
            <p:ph type="title" idx="6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3" name="Google Shape;393;p29"/>
          <p:cNvSpPr txBox="1">
            <a:spLocks noGrp="1"/>
          </p:cNvSpPr>
          <p:nvPr>
            <p:ph type="title" idx="7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4" name="Google Shape;394;p29"/>
          <p:cNvSpPr/>
          <p:nvPr/>
        </p:nvSpPr>
        <p:spPr>
          <a:xfrm rot="-6104187" flipH="1">
            <a:off x="4324040" y="2970795"/>
            <a:ext cx="1541221" cy="4732320"/>
          </a:xfrm>
          <a:prstGeom prst="chord">
            <a:avLst>
              <a:gd name="adj1" fmla="val 4994308"/>
              <a:gd name="adj2" fmla="val 1511404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95" name="Google Shape;395;p29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name="adj1" fmla="val 5592353"/>
              <a:gd name="adj2" fmla="val 1502406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96" name="Google Shape;396;p29"/>
          <p:cNvSpPr txBox="1">
            <a:spLocks noGrp="1"/>
          </p:cNvSpPr>
          <p:nvPr>
            <p:ph type="title" idx="8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body" idx="1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29"/>
          <p:cNvSpPr txBox="1">
            <a:spLocks noGrp="1"/>
          </p:cNvSpPr>
          <p:nvPr>
            <p:ph type="body" idx="9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29"/>
          <p:cNvSpPr txBox="1">
            <a:spLocks noGrp="1"/>
          </p:cNvSpPr>
          <p:nvPr>
            <p:ph type="body" idx="13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0" name="Google Shape;400;p29"/>
          <p:cNvSpPr txBox="1">
            <a:spLocks noGrp="1"/>
          </p:cNvSpPr>
          <p:nvPr>
            <p:ph type="body" idx="14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1" name="Google Shape;401;p29"/>
          <p:cNvSpPr txBox="1">
            <a:spLocks noGrp="1"/>
          </p:cNvSpPr>
          <p:nvPr>
            <p:ph type="body" idx="15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2" name="Google Shape;402;p29"/>
          <p:cNvSpPr txBox="1">
            <a:spLocks noGrp="1"/>
          </p:cNvSpPr>
          <p:nvPr>
            <p:ph type="body" idx="16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3" name="Google Shape;403;p29"/>
          <p:cNvSpPr txBox="1">
            <a:spLocks noGrp="1"/>
          </p:cNvSpPr>
          <p:nvPr>
            <p:ph type="body" idx="17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29"/>
          <p:cNvSpPr txBox="1">
            <a:spLocks noGrp="1"/>
          </p:cNvSpPr>
          <p:nvPr>
            <p:ph type="body" idx="18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29"/>
          <p:cNvSpPr txBox="1">
            <a:spLocks noGrp="1"/>
          </p:cNvSpPr>
          <p:nvPr>
            <p:ph type="body" idx="19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6" name="Google Shape;406;p29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two bodies">
  <p:cSld name="BLANK_1_1_1_1_1_1_1_1_1_1_3_2">
    <p:bg>
      <p:bgPr>
        <a:solidFill>
          <a:schemeClr val="lt1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0"/>
          <p:cNvSpPr/>
          <p:nvPr/>
        </p:nvSpPr>
        <p:spPr>
          <a:xfrm rot="-5400000" flipH="1">
            <a:off x="1263236" y="2706539"/>
            <a:ext cx="1173845" cy="3700317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09" name="Google Shape;409;p30"/>
          <p:cNvSpPr/>
          <p:nvPr/>
        </p:nvSpPr>
        <p:spPr>
          <a:xfrm flipH="1">
            <a:off x="228605" y="3621311"/>
            <a:ext cx="3534079" cy="1522191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10" name="Google Shape;410;p30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411" name="Google Shape;411;p30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412" name="Google Shape;412;p30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13" name="Google Shape;413;p30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18" name="Google Shape;418;p30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19" name="Google Shape;419;p30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0" name="Google Shape;420;p3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1" name="Google Shape;421;p3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2" name="Google Shape;422;p30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23" name="Google Shape;423;p30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24" name="Google Shape;424;p3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5" name="Google Shape;425;p3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6" name="Google Shape;426;p3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27" name="Google Shape;427;p3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28" name="Google Shape;428;p30"/>
          <p:cNvSpPr txBox="1">
            <a:spLocks noGrp="1"/>
          </p:cNvSpPr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29" name="Google Shape;429;p30"/>
          <p:cNvSpPr txBox="1">
            <a:spLocks noGrp="1"/>
          </p:cNvSpPr>
          <p:nvPr>
            <p:ph type="title" idx="2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30" name="Google Shape;430;p30"/>
          <p:cNvSpPr>
            <a:spLocks noGrp="1"/>
          </p:cNvSpPr>
          <p:nvPr>
            <p:ph type="pic" idx="3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30"/>
          <p:cNvSpPr>
            <a:spLocks noGrp="1"/>
          </p:cNvSpPr>
          <p:nvPr>
            <p:ph type="pic" idx="4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30"/>
          <p:cNvSpPr>
            <a:spLocks noGrp="1"/>
          </p:cNvSpPr>
          <p:nvPr>
            <p:ph type="pic" idx="5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30"/>
          <p:cNvSpPr txBox="1">
            <a:spLocks noGrp="1"/>
          </p:cNvSpPr>
          <p:nvPr>
            <p:ph type="title" idx="6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34" name="Google Shape;434;p30"/>
          <p:cNvSpPr txBox="1">
            <a:spLocks noGrp="1"/>
          </p:cNvSpPr>
          <p:nvPr>
            <p:ph type="title" idx="7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35" name="Google Shape;435;p30"/>
          <p:cNvSpPr txBox="1">
            <a:spLocks noGrp="1"/>
          </p:cNvSpPr>
          <p:nvPr>
            <p:ph type="title" idx="8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36" name="Google Shape;436;p30"/>
          <p:cNvSpPr txBox="1">
            <a:spLocks noGrp="1"/>
          </p:cNvSpPr>
          <p:nvPr>
            <p:ph type="title" idx="9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37" name="Google Shape;437;p30"/>
          <p:cNvSpPr txBox="1">
            <a:spLocks noGrp="1"/>
          </p:cNvSpPr>
          <p:nvPr>
            <p:ph type="title" idx="13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38" name="Google Shape;438;p30"/>
          <p:cNvSpPr txBox="1">
            <a:spLocks noGrp="1"/>
          </p:cNvSpPr>
          <p:nvPr>
            <p:ph type="title" idx="14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39" name="Google Shape;439;p30"/>
          <p:cNvSpPr txBox="1">
            <a:spLocks noGrp="1"/>
          </p:cNvSpPr>
          <p:nvPr>
            <p:ph type="title" idx="1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40" name="Google Shape;440;p30"/>
          <p:cNvSpPr txBox="1">
            <a:spLocks noGrp="1"/>
          </p:cNvSpPr>
          <p:nvPr>
            <p:ph type="title" idx="16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30"/>
          <p:cNvSpPr txBox="1">
            <a:spLocks noGrp="1"/>
          </p:cNvSpPr>
          <p:nvPr>
            <p:ph type="title" idx="1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Project Roadmap">
  <p:cSld name="BLANK_1_1_1_1_1_1_1_1_1_1_3_1">
    <p:bg>
      <p:bgPr>
        <a:solidFill>
          <a:schemeClr val="lt1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>
            <a:spLocks noGrp="1"/>
          </p:cNvSpPr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title" idx="2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5" name="Google Shape;445;p31"/>
          <p:cNvSpPr txBox="1">
            <a:spLocks noGrp="1"/>
          </p:cNvSpPr>
          <p:nvPr>
            <p:ph type="title" idx="3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6" name="Google Shape;446;p31"/>
          <p:cNvSpPr txBox="1">
            <a:spLocks noGrp="1"/>
          </p:cNvSpPr>
          <p:nvPr>
            <p:ph type="title" idx="4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7" name="Google Shape;447;p31"/>
          <p:cNvSpPr txBox="1">
            <a:spLocks noGrp="1"/>
          </p:cNvSpPr>
          <p:nvPr>
            <p:ph type="title" idx="5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8" name="Google Shape;448;p31"/>
          <p:cNvSpPr txBox="1">
            <a:spLocks noGrp="1"/>
          </p:cNvSpPr>
          <p:nvPr>
            <p:ph type="title" idx="6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49" name="Google Shape;449;p31"/>
          <p:cNvSpPr txBox="1">
            <a:spLocks noGrp="1"/>
          </p:cNvSpPr>
          <p:nvPr>
            <p:ph type="title" idx="7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0" name="Google Shape;450;p31"/>
          <p:cNvSpPr txBox="1">
            <a:spLocks noGrp="1"/>
          </p:cNvSpPr>
          <p:nvPr>
            <p:ph type="title" idx="8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1" name="Google Shape;451;p31"/>
          <p:cNvSpPr txBox="1">
            <a:spLocks noGrp="1"/>
          </p:cNvSpPr>
          <p:nvPr>
            <p:ph type="title" idx="9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2" name="Google Shape;452;p31"/>
          <p:cNvSpPr txBox="1">
            <a:spLocks noGrp="1"/>
          </p:cNvSpPr>
          <p:nvPr>
            <p:ph type="title" idx="13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3" name="Google Shape;453;p31"/>
          <p:cNvSpPr txBox="1">
            <a:spLocks noGrp="1"/>
          </p:cNvSpPr>
          <p:nvPr>
            <p:ph type="title" idx="14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4" name="Google Shape;454;p31"/>
          <p:cNvSpPr txBox="1">
            <a:spLocks noGrp="1"/>
          </p:cNvSpPr>
          <p:nvPr>
            <p:ph type="title" idx="15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5" name="Google Shape;455;p31"/>
          <p:cNvSpPr txBox="1">
            <a:spLocks noGrp="1"/>
          </p:cNvSpPr>
          <p:nvPr>
            <p:ph type="title" idx="16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6" name="Google Shape;456;p31"/>
          <p:cNvSpPr txBox="1">
            <a:spLocks noGrp="1"/>
          </p:cNvSpPr>
          <p:nvPr>
            <p:ph type="title" idx="17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7" name="Google Shape;457;p31"/>
          <p:cNvSpPr txBox="1">
            <a:spLocks noGrp="1"/>
          </p:cNvSpPr>
          <p:nvPr>
            <p:ph type="title" idx="18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 idx="1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9" name="Google Shape;459;p31"/>
          <p:cNvSpPr txBox="1">
            <a:spLocks noGrp="1"/>
          </p:cNvSpPr>
          <p:nvPr>
            <p:ph type="title" idx="20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31"/>
          <p:cNvSpPr txBox="1">
            <a:spLocks noGrp="1"/>
          </p:cNvSpPr>
          <p:nvPr>
            <p:ph type="title" idx="21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BLANK_1_1_1_1_1_1_1_1_1_1_2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"/>
          <p:cNvSpPr/>
          <p:nvPr/>
        </p:nvSpPr>
        <p:spPr>
          <a:xfrm>
            <a:off x="8210550" y="-7150"/>
            <a:ext cx="945375" cy="1453000"/>
          </a:xfrm>
          <a:custGeom>
            <a:avLst/>
            <a:gdLst/>
            <a:ahLst/>
            <a:cxnLst/>
            <a:rect l="l" t="t" r="r" b="b"/>
            <a:pathLst>
              <a:path w="37815" h="58120" extrusionOk="0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63" name="Google Shape;463;p32"/>
          <p:cNvSpPr/>
          <p:nvPr/>
        </p:nvSpPr>
        <p:spPr>
          <a:xfrm>
            <a:off x="4614025" y="-6850"/>
            <a:ext cx="3659250" cy="1404775"/>
          </a:xfrm>
          <a:custGeom>
            <a:avLst/>
            <a:gdLst/>
            <a:ahLst/>
            <a:cxnLst/>
            <a:rect l="l" t="t" r="r" b="b"/>
            <a:pathLst>
              <a:path w="146370" h="56191" extrusionOk="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464" name="Google Shape;464;p32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465" name="Google Shape;465;p32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66" name="Google Shape;466;p32"/>
          <p:cNvSpPr txBox="1">
            <a:spLocks noGrp="1"/>
          </p:cNvSpPr>
          <p:nvPr>
            <p:ph type="title" idx="3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67" name="Google Shape;467;p32"/>
          <p:cNvSpPr txBox="1">
            <a:spLocks noGrp="1"/>
          </p:cNvSpPr>
          <p:nvPr>
            <p:ph type="title" idx="4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68" name="Google Shape;468;p32"/>
          <p:cNvSpPr txBox="1">
            <a:spLocks noGrp="1"/>
          </p:cNvSpPr>
          <p:nvPr>
            <p:ph type="title" idx="5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69" name="Google Shape;469;p32"/>
          <p:cNvSpPr txBox="1">
            <a:spLocks noGrp="1"/>
          </p:cNvSpPr>
          <p:nvPr>
            <p:ph type="title" idx="6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70" name="Google Shape;470;p32"/>
          <p:cNvSpPr txBox="1">
            <a:spLocks noGrp="1"/>
          </p:cNvSpPr>
          <p:nvPr>
            <p:ph type="title" idx="7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71" name="Google Shape;471;p32"/>
          <p:cNvSpPr txBox="1">
            <a:spLocks noGrp="1"/>
          </p:cNvSpPr>
          <p:nvPr>
            <p:ph type="body" idx="1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72" name="Google Shape;472;p32"/>
          <p:cNvSpPr txBox="1">
            <a:spLocks noGrp="1"/>
          </p:cNvSpPr>
          <p:nvPr>
            <p:ph type="body" idx="8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73" name="Google Shape;473;p32"/>
          <p:cNvSpPr txBox="1">
            <a:spLocks noGrp="1"/>
          </p:cNvSpPr>
          <p:nvPr>
            <p:ph type="body" idx="9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74" name="Google Shape;474;p32"/>
          <p:cNvSpPr txBox="1">
            <a:spLocks noGrp="1"/>
          </p:cNvSpPr>
          <p:nvPr>
            <p:ph type="body" idx="13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75" name="Google Shape;475;p32"/>
          <p:cNvSpPr txBox="1">
            <a:spLocks noGrp="1"/>
          </p:cNvSpPr>
          <p:nvPr>
            <p:ph type="body" idx="14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76" name="Google Shape;476;p32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4">
  <p:cSld name="BLANK_1_1_1_1_1_1_1_1_1_1_2_1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33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79" name="Google Shape;479;p33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80" name="Google Shape;480;p33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1" name="Google Shape;481;p33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2" name="Google Shape;482;p33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3" name="Google Shape;483;p33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4" name="Google Shape;484;p33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85" name="Google Shape;485;p33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86" name="Google Shape;486;p33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7" name="Google Shape;487;p3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8" name="Google Shape;488;p3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89" name="Google Shape;489;p33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90" name="Google Shape;490;p33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91" name="Google Shape;491;p33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92" name="Google Shape;492;p3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93" name="Google Shape;493;p3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94" name="Google Shape;494;p33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95" name="Google Shape;495;p33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96" name="Google Shape;496;p33"/>
          <p:cNvSpPr/>
          <p:nvPr/>
        </p:nvSpPr>
        <p:spPr>
          <a:xfrm>
            <a:off x="5023375" y="3994875"/>
            <a:ext cx="3941541" cy="1148616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97" name="Google Shape;497;p33"/>
          <p:cNvSpPr/>
          <p:nvPr/>
        </p:nvSpPr>
        <p:spPr>
          <a:xfrm rot="5400000">
            <a:off x="6364434" y="2363929"/>
            <a:ext cx="912991" cy="4646142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98" name="Google Shape;498;p33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499" name="Google Shape;499;p33"/>
          <p:cNvSpPr/>
          <p:nvPr/>
        </p:nvSpPr>
        <p:spPr>
          <a:xfrm>
            <a:off x="1643225" y="-725"/>
            <a:ext cx="5761425" cy="711800"/>
          </a:xfrm>
          <a:custGeom>
            <a:avLst/>
            <a:gdLst/>
            <a:ahLst/>
            <a:cxnLst/>
            <a:rect l="l" t="t" r="r" b="b"/>
            <a:pathLst>
              <a:path w="230457" h="28472" extrusionOk="0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00" name="Google Shape;500;p33"/>
          <p:cNvSpPr/>
          <p:nvPr/>
        </p:nvSpPr>
        <p:spPr>
          <a:xfrm>
            <a:off x="7140700" y="-1350"/>
            <a:ext cx="2003375" cy="714225"/>
          </a:xfrm>
          <a:custGeom>
            <a:avLst/>
            <a:gdLst/>
            <a:ahLst/>
            <a:cxnLst/>
            <a:rect l="l" t="t" r="r" b="b"/>
            <a:pathLst>
              <a:path w="80135" h="28569" extrusionOk="0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dist="28575" dir="5400000" algn="bl" rotWithShape="0">
              <a:schemeClr val="accent4">
                <a:alpha val="24000"/>
              </a:schemeClr>
            </a:outerShdw>
          </a:effectLst>
        </p:spPr>
      </p:sp>
      <p:sp>
        <p:nvSpPr>
          <p:cNvPr id="501" name="Google Shape;501;p33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ps">
  <p:cSld name="BLANK_1_1_1_1_1_1_1_1_1_1_2_1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34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504" name="Google Shape;504;p34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505" name="Google Shape;505;p34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6" name="Google Shape;506;p34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7" name="Google Shape;507;p34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8" name="Google Shape;508;p34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09" name="Google Shape;509;p34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510" name="Google Shape;510;p34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511" name="Google Shape;511;p3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2" name="Google Shape;512;p3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3" name="Google Shape;513;p34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4" name="Google Shape;514;p34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515" name="Google Shape;515;p34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516" name="Google Shape;516;p3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7" name="Google Shape;517;p3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8" name="Google Shape;518;p34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9" name="Google Shape;519;p34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520" name="Google Shape;520;p34"/>
          <p:cNvSpPr/>
          <p:nvPr/>
        </p:nvSpPr>
        <p:spPr>
          <a:xfrm>
            <a:off x="5023375" y="3994875"/>
            <a:ext cx="3941541" cy="1148616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21" name="Google Shape;521;p34"/>
          <p:cNvSpPr/>
          <p:nvPr/>
        </p:nvSpPr>
        <p:spPr>
          <a:xfrm rot="5400000">
            <a:off x="6364434" y="2363929"/>
            <a:ext cx="912991" cy="4646142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22" name="Google Shape;522;p34"/>
          <p:cNvSpPr/>
          <p:nvPr/>
        </p:nvSpPr>
        <p:spPr>
          <a:xfrm>
            <a:off x="1643225" y="-725"/>
            <a:ext cx="5761425" cy="711800"/>
          </a:xfrm>
          <a:custGeom>
            <a:avLst/>
            <a:gdLst/>
            <a:ahLst/>
            <a:cxnLst/>
            <a:rect l="l" t="t" r="r" b="b"/>
            <a:pathLst>
              <a:path w="230457" h="28472" extrusionOk="0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23" name="Google Shape;523;p34"/>
          <p:cNvSpPr/>
          <p:nvPr/>
        </p:nvSpPr>
        <p:spPr>
          <a:xfrm>
            <a:off x="7140700" y="-1350"/>
            <a:ext cx="2003375" cy="714225"/>
          </a:xfrm>
          <a:custGeom>
            <a:avLst/>
            <a:gdLst/>
            <a:ahLst/>
            <a:cxnLst/>
            <a:rect l="l" t="t" r="r" b="b"/>
            <a:pathLst>
              <a:path w="80135" h="28569" extrusionOk="0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dist="28575" dir="5400000" algn="bl" rotWithShape="0">
              <a:schemeClr val="accent4">
                <a:alpha val="24000"/>
              </a:schemeClr>
            </a:outerShdw>
          </a:effectLst>
        </p:spPr>
      </p:sp>
      <p:cxnSp>
        <p:nvCxnSpPr>
          <p:cNvPr id="524" name="Google Shape;524;p34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34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6" name="Google Shape;526;p34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7" name="Google Shape;527;p34"/>
          <p:cNvSpPr txBox="1">
            <a:spLocks noGrp="1"/>
          </p:cNvSpPr>
          <p:nvPr>
            <p:ph type="body" idx="1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28" name="Google Shape;528;p34"/>
          <p:cNvSpPr txBox="1">
            <a:spLocks noGrp="1"/>
          </p:cNvSpPr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29" name="Google Shape;529;p34"/>
          <p:cNvSpPr txBox="1">
            <a:spLocks noGrp="1"/>
          </p:cNvSpPr>
          <p:nvPr>
            <p:ph type="body" idx="2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30" name="Google Shape;530;p34"/>
          <p:cNvSpPr txBox="1">
            <a:spLocks noGrp="1"/>
          </p:cNvSpPr>
          <p:nvPr>
            <p:ph type="title" idx="3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31" name="Google Shape;531;p34"/>
          <p:cNvSpPr txBox="1">
            <a:spLocks noGrp="1"/>
          </p:cNvSpPr>
          <p:nvPr>
            <p:ph type="title" idx="4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32" name="Google Shape;532;p34"/>
          <p:cNvSpPr txBox="1">
            <a:spLocks noGrp="1"/>
          </p:cNvSpPr>
          <p:nvPr>
            <p:ph type="body" idx="5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33" name="Google Shape;533;p34"/>
          <p:cNvSpPr txBox="1">
            <a:spLocks noGrp="1"/>
          </p:cNvSpPr>
          <p:nvPr>
            <p:ph type="title" idx="6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34" name="Google Shape;534;p34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35" name="Google Shape;535;p34"/>
          <p:cNvSpPr txBox="1">
            <a:spLocks noGrp="1"/>
          </p:cNvSpPr>
          <p:nvPr>
            <p:ph type="title" idx="8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36" name="Google Shape;536;p34"/>
          <p:cNvSpPr txBox="1">
            <a:spLocks noGrp="1"/>
          </p:cNvSpPr>
          <p:nvPr>
            <p:ph type="title" idx="9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537" name="Google Shape;537;p34"/>
          <p:cNvSpPr txBox="1">
            <a:spLocks noGrp="1"/>
          </p:cNvSpPr>
          <p:nvPr>
            <p:ph type="title" idx="13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538" name="Google Shape;538;p34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Alt 1">
  <p:cSld name="BLANK_1_1_1_1_1_1_1_1_1_1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35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541" name="Google Shape;541;p35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542" name="Google Shape;542;p35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543" name="Google Shape;543;p35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4" name="Google Shape;544;p35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5" name="Google Shape;545;p35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6" name="Google Shape;546;p35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7" name="Google Shape;547;p35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48" name="Google Shape;548;p3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9" name="Google Shape;549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0" name="Google Shape;550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1" name="Google Shape;551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2" name="Google Shape;552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3" name="Google Shape;553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54" name="Google Shape;554;p35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555" name="Google Shape;555;p35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6" name="Google Shape;556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7" name="Google Shape;557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8" name="Google Shape;558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9" name="Google Shape;559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60" name="Google Shape;560;p3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61" name="Google Shape;561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2" name="Google Shape;562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3" name="Google Shape;563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4" name="Google Shape;564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65" name="Google Shape;565;p35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566" name="Google Shape;566;p35"/>
          <p:cNvGrpSpPr/>
          <p:nvPr/>
        </p:nvGrpSpPr>
        <p:grpSpPr>
          <a:xfrm rot="5400000" flipH="1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567" name="Google Shape;567;p3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568" name="Google Shape;568;p3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69" name="Google Shape;569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0" name="Google Shape;570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1" name="Google Shape;571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2" name="Google Shape;572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3" name="Google Shape;573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74" name="Google Shape;574;p3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75" name="Google Shape;575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6" name="Google Shape;576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7" name="Google Shape;577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8" name="Google Shape;578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9" name="Google Shape;579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80" name="Google Shape;580;p3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81" name="Google Shape;581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2" name="Google Shape;582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3" name="Google Shape;583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4" name="Google Shape;584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5" name="Google Shape;585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86" name="Google Shape;586;p3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87" name="Google Shape;587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8" name="Google Shape;588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9" name="Google Shape;589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90" name="Google Shape;590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91" name="Google Shape;591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92" name="Google Shape;592;p3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593" name="Google Shape;593;p35"/>
          <p:cNvSpPr/>
          <p:nvPr/>
        </p:nvSpPr>
        <p:spPr>
          <a:xfrm>
            <a:off x="6255775" y="3774250"/>
            <a:ext cx="2888225" cy="1369250"/>
          </a:xfrm>
          <a:custGeom>
            <a:avLst/>
            <a:gdLst/>
            <a:ahLst/>
            <a:cxnLst/>
            <a:rect l="l" t="t" r="r" b="b"/>
            <a:pathLst>
              <a:path w="115529" h="54770" extrusionOk="0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94" name="Google Shape;594;p35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name="adj1" fmla="val 5820070"/>
              <a:gd name="adj2" fmla="val 1578453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95" name="Google Shape;595;p35"/>
          <p:cNvSpPr txBox="1">
            <a:spLocks noGrp="1"/>
          </p:cNvSpPr>
          <p:nvPr>
            <p:ph type="subTitle" idx="1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96" name="Google Shape;596;p35"/>
          <p:cNvSpPr txBox="1">
            <a:spLocks noGrp="1"/>
          </p:cNvSpPr>
          <p:nvPr>
            <p:ph type="subTitle" idx="2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97" name="Google Shape;597;p35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98" name="Google Shape;598;p35"/>
          <p:cNvSpPr txBox="1">
            <a:spLocks noGrp="1"/>
          </p:cNvSpPr>
          <p:nvPr>
            <p:ph type="title" idx="3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599" name="Google Shape;599;p35"/>
          <p:cNvSpPr txBox="1">
            <a:spLocks noGrp="1"/>
          </p:cNvSpPr>
          <p:nvPr>
            <p:ph type="subTitle" idx="4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00" name="Google Shape;600;p35"/>
          <p:cNvSpPr txBox="1">
            <a:spLocks noGrp="1"/>
          </p:cNvSpPr>
          <p:nvPr>
            <p:ph type="subTitle" idx="5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35"/>
          <p:cNvSpPr txBox="1">
            <a:spLocks noGrp="1"/>
          </p:cNvSpPr>
          <p:nvPr>
            <p:ph type="subTitle" idx="6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02" name="Google Shape;602;p35"/>
          <p:cNvSpPr txBox="1">
            <a:spLocks noGrp="1"/>
          </p:cNvSpPr>
          <p:nvPr>
            <p:ph type="subTitle" idx="7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03" name="Google Shape;603;p35"/>
          <p:cNvSpPr txBox="1">
            <a:spLocks noGrp="1"/>
          </p:cNvSpPr>
          <p:nvPr>
            <p:ph type="subTitle" idx="8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04" name="Google Shape;604;p35"/>
          <p:cNvSpPr txBox="1">
            <a:spLocks noGrp="1"/>
          </p:cNvSpPr>
          <p:nvPr>
            <p:ph type="subTitle" idx="9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35"/>
          <p:cNvSpPr txBox="1">
            <a:spLocks noGrp="1"/>
          </p:cNvSpPr>
          <p:nvPr>
            <p:ph type="subTitle" idx="13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06" name="Google Shape;606;p35"/>
          <p:cNvSpPr txBox="1">
            <a:spLocks noGrp="1"/>
          </p:cNvSpPr>
          <p:nvPr>
            <p:ph type="subTitle" idx="14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35"/>
          <p:cNvSpPr txBox="1">
            <a:spLocks noGrp="1"/>
          </p:cNvSpPr>
          <p:nvPr>
            <p:ph type="subTitle" idx="15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08" name="Google Shape;608;p35"/>
          <p:cNvSpPr txBox="1">
            <a:spLocks noGrp="1"/>
          </p:cNvSpPr>
          <p:nvPr>
            <p:ph type="subTitle" idx="16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09" name="Google Shape;609;p35"/>
          <p:cNvSpPr txBox="1">
            <a:spLocks noGrp="1"/>
          </p:cNvSpPr>
          <p:nvPr>
            <p:ph type="title" idx="1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dience Persona Infographic">
  <p:cSld name="BLANK_1_1_1_1_1_1_1_1_1_1_1_1_3">
    <p:bg>
      <p:bgPr>
        <a:solidFill>
          <a:schemeClr val="lt1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6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12" name="Google Shape;612;p36"/>
          <p:cNvSpPr>
            <a:spLocks noGrp="1"/>
          </p:cNvSpPr>
          <p:nvPr>
            <p:ph type="pic" idx="2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613" name="Google Shape;613;p36"/>
          <p:cNvSpPr txBox="1">
            <a:spLocks noGrp="1"/>
          </p:cNvSpPr>
          <p:nvPr>
            <p:ph type="subTitle" idx="1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4" name="Google Shape;614;p36"/>
          <p:cNvSpPr txBox="1">
            <a:spLocks noGrp="1"/>
          </p:cNvSpPr>
          <p:nvPr>
            <p:ph type="subTitle" idx="3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5" name="Google Shape;615;p36"/>
          <p:cNvSpPr txBox="1">
            <a:spLocks noGrp="1"/>
          </p:cNvSpPr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6" name="Google Shape;616;p36"/>
          <p:cNvSpPr txBox="1">
            <a:spLocks noGrp="1"/>
          </p:cNvSpPr>
          <p:nvPr>
            <p:ph type="title" idx="4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7" name="Google Shape;617;p36"/>
          <p:cNvSpPr txBox="1">
            <a:spLocks noGrp="1"/>
          </p:cNvSpPr>
          <p:nvPr>
            <p:ph type="title" idx="5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8" name="Google Shape;618;p36"/>
          <p:cNvSpPr txBox="1">
            <a:spLocks noGrp="1"/>
          </p:cNvSpPr>
          <p:nvPr>
            <p:ph type="title" idx="6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619" name="Google Shape;619;p36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20" name="Google Shape;620;p36"/>
          <p:cNvSpPr txBox="1">
            <a:spLocks noGrp="1"/>
          </p:cNvSpPr>
          <p:nvPr>
            <p:ph type="title" idx="8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1" name="Google Shape;621;p36"/>
          <p:cNvSpPr txBox="1">
            <a:spLocks noGrp="1"/>
          </p:cNvSpPr>
          <p:nvPr>
            <p:ph type="title" idx="9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spcFirstLastPara="1" wrap="square" lIns="91425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2" name="Google Shape;622;p36"/>
          <p:cNvSpPr txBox="1">
            <a:spLocks noGrp="1"/>
          </p:cNvSpPr>
          <p:nvPr>
            <p:ph type="subTitle" idx="13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3" name="Google Shape;623;p36"/>
          <p:cNvSpPr txBox="1">
            <a:spLocks noGrp="1"/>
          </p:cNvSpPr>
          <p:nvPr>
            <p:ph type="subTitle" idx="14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4" name="Google Shape;624;p36"/>
          <p:cNvSpPr txBox="1">
            <a:spLocks noGrp="1"/>
          </p:cNvSpPr>
          <p:nvPr>
            <p:ph type="subTitle" idx="15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5" name="Google Shape;625;p36"/>
          <p:cNvSpPr txBox="1">
            <a:spLocks noGrp="1"/>
          </p:cNvSpPr>
          <p:nvPr>
            <p:ph type="subTitle" idx="16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6" name="Google Shape;626;p36"/>
          <p:cNvSpPr txBox="1">
            <a:spLocks noGrp="1"/>
          </p:cNvSpPr>
          <p:nvPr>
            <p:ph type="subTitle" idx="17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7" name="Google Shape;627;p36"/>
          <p:cNvSpPr txBox="1">
            <a:spLocks noGrp="1"/>
          </p:cNvSpPr>
          <p:nvPr>
            <p:ph type="subTitle" idx="18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 idx="19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- Alt 2">
  <p:cSld name="BLANK_1_1_1_1_1_1_1_1_1_1_1_1_2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7"/>
          <p:cNvSpPr/>
          <p:nvPr/>
        </p:nvSpPr>
        <p:spPr>
          <a:xfrm rot="-8100000" flipH="1">
            <a:off x="4692650" y="965198"/>
            <a:ext cx="4843399" cy="2480248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31" name="Google Shape;631;p37"/>
          <p:cNvSpPr/>
          <p:nvPr/>
        </p:nvSpPr>
        <p:spPr>
          <a:xfrm rot="10800000" flipH="1">
            <a:off x="4676692" y="3337812"/>
            <a:ext cx="4467295" cy="1685226"/>
          </a:xfrm>
          <a:custGeom>
            <a:avLst/>
            <a:gdLst/>
            <a:ahLst/>
            <a:cxnLst/>
            <a:rect l="l" t="t" r="r" b="b"/>
            <a:pathLst>
              <a:path w="119855" h="51371" extrusionOk="0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32" name="Google Shape;632;p37"/>
          <p:cNvSpPr>
            <a:spLocks noGrp="1"/>
          </p:cNvSpPr>
          <p:nvPr>
            <p:ph type="pic" idx="2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33" name="Google Shape;633;p37"/>
          <p:cNvSpPr txBox="1">
            <a:spLocks noGrp="1"/>
          </p:cNvSpPr>
          <p:nvPr>
            <p:ph type="body" idx="1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634" name="Google Shape;634;p37"/>
          <p:cNvSpPr txBox="1">
            <a:spLocks noGrp="1"/>
          </p:cNvSpPr>
          <p:nvPr>
            <p:ph type="body" idx="3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635" name="Google Shape;635;p37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36" name="Google Shape;636;p37"/>
          <p:cNvSpPr txBox="1">
            <a:spLocks noGrp="1"/>
          </p:cNvSpPr>
          <p:nvPr>
            <p:ph type="title" idx="4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637" name="Google Shape;637;p37"/>
          <p:cNvSpPr txBox="1">
            <a:spLocks noGrp="1"/>
          </p:cNvSpPr>
          <p:nvPr>
            <p:ph type="title" idx="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Alt 2">
  <p:cSld name="BLANK_1_1_1_1_1_1_1_1_1_1_1_1_1_1">
    <p:bg>
      <p:bgPr>
        <a:solidFill>
          <a:schemeClr val="lt1"/>
        </a:solidFill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9" name="Google Shape;639;p38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640" name="Google Shape;640;p38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641" name="Google Shape;641;p38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44" name="Google Shape;644;p38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645" name="Google Shape;645;p38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46" name="Google Shape;646;p3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48" name="Google Shape;648;p38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649" name="Google Shape;649;p38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52" name="Google Shape;652;p38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653" name="Google Shape;653;p38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655" name="Google Shape;655;p38"/>
          <p:cNvSpPr/>
          <p:nvPr/>
        </p:nvSpPr>
        <p:spPr>
          <a:xfrm>
            <a:off x="7394250" y="-8100"/>
            <a:ext cx="1759750" cy="2691775"/>
          </a:xfrm>
          <a:custGeom>
            <a:avLst/>
            <a:gdLst/>
            <a:ahLst/>
            <a:cxnLst/>
            <a:rect l="l" t="t" r="r" b="b"/>
            <a:pathLst>
              <a:path w="70390" h="107671" extrusionOk="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656" name="Google Shape;656;p38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57" name="Google Shape;657;p38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8" name="Google Shape;658;p38"/>
          <p:cNvSpPr txBox="1">
            <a:spLocks noGrp="1"/>
          </p:cNvSpPr>
          <p:nvPr>
            <p:ph type="title" idx="3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9" name="Google Shape;659;p38"/>
          <p:cNvSpPr txBox="1">
            <a:spLocks noGrp="1"/>
          </p:cNvSpPr>
          <p:nvPr>
            <p:ph type="title" idx="4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60" name="Google Shape;660;p38"/>
          <p:cNvSpPr txBox="1">
            <a:spLocks noGrp="1"/>
          </p:cNvSpPr>
          <p:nvPr>
            <p:ph type="title" idx="5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61" name="Google Shape;661;p38"/>
          <p:cNvSpPr txBox="1">
            <a:spLocks noGrp="1"/>
          </p:cNvSpPr>
          <p:nvPr>
            <p:ph type="body" idx="1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2" name="Google Shape;662;p38"/>
          <p:cNvSpPr txBox="1">
            <a:spLocks noGrp="1"/>
          </p:cNvSpPr>
          <p:nvPr>
            <p:ph type="body" idx="6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3" name="Google Shape;663;p38"/>
          <p:cNvSpPr txBox="1">
            <a:spLocks noGrp="1"/>
          </p:cNvSpPr>
          <p:nvPr>
            <p:ph type="body" idx="7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4" name="Google Shape;664;p38"/>
          <p:cNvSpPr txBox="1">
            <a:spLocks noGrp="1"/>
          </p:cNvSpPr>
          <p:nvPr>
            <p:ph type="body" idx="8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5" name="Google Shape;665;p38"/>
          <p:cNvSpPr txBox="1">
            <a:spLocks noGrp="1"/>
          </p:cNvSpPr>
          <p:nvPr>
            <p:ph type="body" idx="9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6" name="Google Shape;666;p38"/>
          <p:cNvSpPr txBox="1">
            <a:spLocks noGrp="1"/>
          </p:cNvSpPr>
          <p:nvPr>
            <p:ph type="body" idx="13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67" name="Google Shape;667;p38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Alt 1">
  <p:cSld name="BLANK_1_1_1_1_1_1_1_1_1_1_1_1_1_1_1">
    <p:bg>
      <p:bgPr>
        <a:solidFill>
          <a:schemeClr val="lt1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39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670" name="Google Shape;670;p39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71" name="Google Shape;671;p39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672" name="Google Shape;672;p39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73" name="Google Shape;673;p39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74" name="Google Shape;674;p39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75" name="Google Shape;675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76" name="Google Shape;676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77" name="Google Shape;677;p39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78" name="Google Shape;678;p39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79" name="Google Shape;679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80" name="Google Shape;680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81" name="Google Shape;681;p39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82" name="Google Shape;682;p39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83" name="Google Shape;683;p39"/>
          <p:cNvSpPr txBox="1">
            <a:spLocks noGrp="1"/>
          </p:cNvSpPr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84" name="Google Shape;684;p39"/>
          <p:cNvSpPr txBox="1">
            <a:spLocks noGrp="1"/>
          </p:cNvSpPr>
          <p:nvPr>
            <p:ph type="subTitle" idx="1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5" name="Google Shape;685;p39"/>
          <p:cNvSpPr txBox="1">
            <a:spLocks noGrp="1"/>
          </p:cNvSpPr>
          <p:nvPr>
            <p:ph type="subTitle" idx="2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6" name="Google Shape;686;p39"/>
          <p:cNvSpPr txBox="1">
            <a:spLocks noGrp="1"/>
          </p:cNvSpPr>
          <p:nvPr>
            <p:ph type="subTitle" idx="3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87" name="Google Shape;687;p39"/>
          <p:cNvSpPr txBox="1">
            <a:spLocks noGrp="1"/>
          </p:cNvSpPr>
          <p:nvPr>
            <p:ph type="subTitle" idx="4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88" name="Google Shape;688;p39"/>
          <p:cNvSpPr txBox="1">
            <a:spLocks noGrp="1"/>
          </p:cNvSpPr>
          <p:nvPr>
            <p:ph type="subTitle" idx="5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89" name="Google Shape;689;p39"/>
          <p:cNvSpPr txBox="1">
            <a:spLocks noGrp="1"/>
          </p:cNvSpPr>
          <p:nvPr>
            <p:ph type="subTitle" idx="6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90" name="Google Shape;690;p39"/>
          <p:cNvSpPr txBox="1">
            <a:spLocks noGrp="1"/>
          </p:cNvSpPr>
          <p:nvPr>
            <p:ph type="subTitle" idx="7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691" name="Google Shape;691;p39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692" name="Google Shape;692;p39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93" name="Google Shape;693;p39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694" name="Google Shape;694;p39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695" name="Google Shape;695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96" name="Google Shape;696;p39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697" name="Google Shape;697;p39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98" name="Google Shape;698;p39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99" name="Google Shape;699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700" name="Google Shape;700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701" name="Google Shape;701;p39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702" name="Google Shape;702;p39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703" name="Google Shape;703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704" name="Google Shape;704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705" name="Google Shape;705;p39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706" name="Google Shape;706;p39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707" name="Google Shape;707;p39"/>
          <p:cNvSpPr txBox="1">
            <a:spLocks noGrp="1"/>
          </p:cNvSpPr>
          <p:nvPr>
            <p:ph type="subTitle" idx="8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08" name="Google Shape;708;p39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cxnSp>
        <p:nvCxnSpPr>
          <p:cNvPr id="709" name="Google Shape;709;p39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0" name="Google Shape;710;p39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11" name="Google Shape;711;p39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12" name="Google Shape;712;p39"/>
          <p:cNvSpPr txBox="1">
            <a:spLocks noGrp="1"/>
          </p:cNvSpPr>
          <p:nvPr>
            <p:ph type="subTitle" idx="13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13" name="Google Shape;713;p39"/>
          <p:cNvSpPr txBox="1">
            <a:spLocks noGrp="1"/>
          </p:cNvSpPr>
          <p:nvPr>
            <p:ph type="title" idx="14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4" name="Google Shape;714;p39"/>
          <p:cNvSpPr txBox="1">
            <a:spLocks noGrp="1"/>
          </p:cNvSpPr>
          <p:nvPr>
            <p:ph type="title" idx="15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5" name="Google Shape;715;p39"/>
          <p:cNvSpPr txBox="1">
            <a:spLocks noGrp="1"/>
          </p:cNvSpPr>
          <p:nvPr>
            <p:ph type="title" idx="16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39"/>
          <p:cNvSpPr txBox="1">
            <a:spLocks noGrp="1"/>
          </p:cNvSpPr>
          <p:nvPr>
            <p:ph type="title" idx="17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7" name="Google Shape;717;p39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75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2">
  <p:cSld name="BLANK_1_1_1_1_1_1_1_1_1_1_1_1_1_1_1_2">
    <p:bg>
      <p:bgPr>
        <a:solidFill>
          <a:schemeClr val="lt1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0"/>
          <p:cNvSpPr txBox="1">
            <a:spLocks noGrp="1"/>
          </p:cNvSpPr>
          <p:nvPr>
            <p:ph type="body" idx="1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20" name="Google Shape;720;p40"/>
          <p:cNvSpPr txBox="1">
            <a:spLocks noGrp="1"/>
          </p:cNvSpPr>
          <p:nvPr>
            <p:ph type="body" idx="2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21" name="Google Shape;721;p40"/>
          <p:cNvSpPr txBox="1">
            <a:spLocks noGrp="1"/>
          </p:cNvSpPr>
          <p:nvPr>
            <p:ph type="body" idx="3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22" name="Google Shape;722;p40"/>
          <p:cNvSpPr txBox="1">
            <a:spLocks noGrp="1"/>
          </p:cNvSpPr>
          <p:nvPr>
            <p:ph type="body" idx="4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grpSp>
        <p:nvGrpSpPr>
          <p:cNvPr id="723" name="Google Shape;723;p40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724" name="Google Shape;724;p40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25" name="Google Shape;725;p40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6" name="Google Shape;726;p4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7" name="Google Shape;727;p40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28" name="Google Shape;728;p40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9" name="Google Shape;729;p4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0" name="Google Shape;730;p4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1" name="Google Shape;731;p4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2" name="Google Shape;732;p40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33" name="Google Shape;733;p4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4" name="Google Shape;734;p4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5" name="Google Shape;735;p4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6" name="Google Shape;736;p40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37" name="Google Shape;737;p40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8" name="Google Shape;738;p40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9" name="Google Shape;739;p4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40" name="Google Shape;740;p4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41" name="Google Shape;741;p4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42" name="Google Shape;742;p40"/>
          <p:cNvSpPr/>
          <p:nvPr/>
        </p:nvSpPr>
        <p:spPr>
          <a:xfrm rot="10800000" flipH="1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3" name="Google Shape;743;p40"/>
          <p:cNvSpPr/>
          <p:nvPr/>
        </p:nvSpPr>
        <p:spPr>
          <a:xfrm rot="10800000" flipH="1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4" name="Google Shape;744;p40"/>
          <p:cNvSpPr/>
          <p:nvPr/>
        </p:nvSpPr>
        <p:spPr>
          <a:xfrm rot="10800000" flipH="1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5" name="Google Shape;745;p40"/>
          <p:cNvSpPr/>
          <p:nvPr/>
        </p:nvSpPr>
        <p:spPr>
          <a:xfrm rot="10800000" flipH="1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6" name="Google Shape;746;p40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47" name="Google Shape;747;p40"/>
          <p:cNvSpPr txBox="1">
            <a:spLocks noGrp="1"/>
          </p:cNvSpPr>
          <p:nvPr>
            <p:ph type="title" idx="5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40"/>
          <p:cNvSpPr txBox="1">
            <a:spLocks noGrp="1"/>
          </p:cNvSpPr>
          <p:nvPr>
            <p:ph type="subTitle" idx="6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49" name="Google Shape;749;p40"/>
          <p:cNvSpPr txBox="1">
            <a:spLocks noGrp="1"/>
          </p:cNvSpPr>
          <p:nvPr>
            <p:ph type="subTitle" idx="7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40"/>
          <p:cNvSpPr txBox="1">
            <a:spLocks noGrp="1"/>
          </p:cNvSpPr>
          <p:nvPr>
            <p:ph type="subTitle" idx="8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40"/>
          <p:cNvSpPr txBox="1">
            <a:spLocks noGrp="1"/>
          </p:cNvSpPr>
          <p:nvPr>
            <p:ph type="subTitle" idx="9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2" name="Google Shape;752;p40"/>
          <p:cNvSpPr txBox="1">
            <a:spLocks noGrp="1"/>
          </p:cNvSpPr>
          <p:nvPr>
            <p:ph type="subTitle" idx="13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3" name="Google Shape;753;p40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3">
  <p:cSld name="BLANK_1_1_1_1_1_1_1_1_1_1_1_1_1_1_1_2_1">
    <p:bg>
      <p:bgPr>
        <a:solidFill>
          <a:schemeClr val="lt1"/>
        </a:solid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1"/>
          <p:cNvSpPr txBox="1">
            <a:spLocks noGrp="1"/>
          </p:cNvSpPr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41"/>
          <p:cNvSpPr txBox="1">
            <a:spLocks noGrp="1"/>
          </p:cNvSpPr>
          <p:nvPr>
            <p:ph type="title" idx="2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41"/>
          <p:cNvSpPr txBox="1">
            <a:spLocks noGrp="1"/>
          </p:cNvSpPr>
          <p:nvPr>
            <p:ph type="title" idx="3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41"/>
          <p:cNvSpPr txBox="1">
            <a:spLocks noGrp="1"/>
          </p:cNvSpPr>
          <p:nvPr>
            <p:ph type="title" idx="4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41"/>
          <p:cNvSpPr txBox="1">
            <a:spLocks noGrp="1"/>
          </p:cNvSpPr>
          <p:nvPr>
            <p:ph type="title" idx="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60" name="Google Shape;760;p41"/>
          <p:cNvSpPr txBox="1">
            <a:spLocks noGrp="1"/>
          </p:cNvSpPr>
          <p:nvPr>
            <p:ph type="subTitle" idx="1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cxnSp>
        <p:nvCxnSpPr>
          <p:cNvPr id="761" name="Google Shape;761;p41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62" name="Google Shape;762;p41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763" name="Google Shape;763;p41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64" name="Google Shape;764;p41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5" name="Google Shape;765;p4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66" name="Google Shape;766;p41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67" name="Google Shape;767;p41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8" name="Google Shape;768;p4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9" name="Google Shape;769;p4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0" name="Google Shape;770;p4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71" name="Google Shape;771;p41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72" name="Google Shape;772;p4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3" name="Google Shape;773;p4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4" name="Google Shape;774;p4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75" name="Google Shape;775;p41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76" name="Google Shape;776;p41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7" name="Google Shape;777;p41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8" name="Google Shape;778;p4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9" name="Google Shape;779;p4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80" name="Google Shape;780;p4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81" name="Google Shape;781;p41"/>
          <p:cNvSpPr/>
          <p:nvPr/>
        </p:nvSpPr>
        <p:spPr>
          <a:xfrm rot="10800000" flipH="1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82" name="Google Shape;782;p41"/>
          <p:cNvSpPr/>
          <p:nvPr/>
        </p:nvSpPr>
        <p:spPr>
          <a:xfrm rot="10800000" flipH="1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83" name="Google Shape;783;p41"/>
          <p:cNvSpPr/>
          <p:nvPr/>
        </p:nvSpPr>
        <p:spPr>
          <a:xfrm rot="10800000" flipH="1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84" name="Google Shape;784;p41"/>
          <p:cNvSpPr/>
          <p:nvPr/>
        </p:nvSpPr>
        <p:spPr>
          <a:xfrm rot="10800000" flipH="1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85" name="Google Shape;785;p41"/>
          <p:cNvSpPr txBox="1">
            <a:spLocks noGrp="1"/>
          </p:cNvSpPr>
          <p:nvPr>
            <p:ph type="body" idx="6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86" name="Google Shape;786;p41"/>
          <p:cNvSpPr txBox="1">
            <a:spLocks noGrp="1"/>
          </p:cNvSpPr>
          <p:nvPr>
            <p:ph type="body" idx="7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87" name="Google Shape;787;p41"/>
          <p:cNvSpPr txBox="1">
            <a:spLocks noGrp="1"/>
          </p:cNvSpPr>
          <p:nvPr>
            <p:ph type="body" idx="8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88" name="Google Shape;788;p41"/>
          <p:cNvSpPr txBox="1">
            <a:spLocks noGrp="1"/>
          </p:cNvSpPr>
          <p:nvPr>
            <p:ph type="body" idx="9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89" name="Google Shape;789;p41"/>
          <p:cNvSpPr txBox="1">
            <a:spLocks noGrp="1"/>
          </p:cNvSpPr>
          <p:nvPr>
            <p:ph type="title" idx="13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41"/>
          <p:cNvSpPr txBox="1">
            <a:spLocks noGrp="1"/>
          </p:cNvSpPr>
          <p:nvPr>
            <p:ph type="title" idx="14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1" name="Google Shape;791;p41"/>
          <p:cNvSpPr txBox="1">
            <a:spLocks noGrp="1"/>
          </p:cNvSpPr>
          <p:nvPr>
            <p:ph type="title" idx="15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2" name="Google Shape;792;p41"/>
          <p:cNvSpPr txBox="1">
            <a:spLocks noGrp="1"/>
          </p:cNvSpPr>
          <p:nvPr>
            <p:ph type="title" idx="16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3" name="Google Shape;793;p41"/>
          <p:cNvSpPr txBox="1">
            <a:spLocks noGrp="1"/>
          </p:cNvSpPr>
          <p:nvPr>
            <p:ph type="title" idx="17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94" name="Google Shape;794;p41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 with caption">
  <p:cSld name="BLANK_1_1_1_1_1_1_1_1_1_1_1_1_1_1_1_1_1_1_2">
    <p:bg>
      <p:bgPr>
        <a:solidFill>
          <a:schemeClr val="lt1"/>
        </a:solid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2"/>
          <p:cNvSpPr txBox="1">
            <a:spLocks noGrp="1"/>
          </p:cNvSpPr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97" name="Google Shape;797;p42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798" name="Google Shape;798;p42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799" name="Google Shape;799;p42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800" name="Google Shape;800;p4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1" name="Google Shape;801;p4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2" name="Google Shape;802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3" name="Google Shape;803;p4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04" name="Google Shape;804;p42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805" name="Google Shape;805;p4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6" name="Google Shape;806;p4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7" name="Google Shape;807;p4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8" name="Google Shape;808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9" name="Google Shape;809;p4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10" name="Google Shape;810;p42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811" name="Google Shape;811;p4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2" name="Google Shape;812;p4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3" name="Google Shape;813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4" name="Google Shape;814;p42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15" name="Google Shape;815;p42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816" name="Google Shape;816;p4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7" name="Google Shape;817;p4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8" name="Google Shape;818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9" name="Google Shape;819;p4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820" name="Google Shape;820;p42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821" name="Google Shape;821;p42"/>
          <p:cNvSpPr>
            <a:spLocks noGrp="1"/>
          </p:cNvSpPr>
          <p:nvPr>
            <p:ph type="pic" idx="2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2" name="Google Shape;822;p42"/>
          <p:cNvSpPr>
            <a:spLocks noGrp="1"/>
          </p:cNvSpPr>
          <p:nvPr>
            <p:ph type="pic" idx="3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3" name="Google Shape;823;p42"/>
          <p:cNvSpPr>
            <a:spLocks noGrp="1"/>
          </p:cNvSpPr>
          <p:nvPr>
            <p:ph type="pic" idx="4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4" name="Google Shape;824;p42"/>
          <p:cNvSpPr txBox="1">
            <a:spLocks noGrp="1"/>
          </p:cNvSpPr>
          <p:nvPr>
            <p:ph type="subTitle" idx="1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5" name="Google Shape;825;p42"/>
          <p:cNvSpPr txBox="1">
            <a:spLocks noGrp="1"/>
          </p:cNvSpPr>
          <p:nvPr>
            <p:ph type="title" idx="5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6" name="Google Shape;826;p42"/>
          <p:cNvSpPr txBox="1">
            <a:spLocks noGrp="1"/>
          </p:cNvSpPr>
          <p:nvPr>
            <p:ph type="subTitle" idx="6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7" name="Google Shape;827;p42"/>
          <p:cNvSpPr txBox="1">
            <a:spLocks noGrp="1"/>
          </p:cNvSpPr>
          <p:nvPr>
            <p:ph type="title" idx="7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8" name="Google Shape;828;p42"/>
          <p:cNvSpPr txBox="1">
            <a:spLocks noGrp="1"/>
          </p:cNvSpPr>
          <p:nvPr>
            <p:ph type="subTitle" idx="8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9" name="Google Shape;829;p42"/>
          <p:cNvSpPr txBox="1">
            <a:spLocks noGrp="1"/>
          </p:cNvSpPr>
          <p:nvPr>
            <p:ph type="title" idx="9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0" name="Google Shape;830;p42"/>
          <p:cNvSpPr txBox="1">
            <a:spLocks noGrp="1"/>
          </p:cNvSpPr>
          <p:nvPr>
            <p:ph type="title" idx="13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31" name="Google Shape;831;p42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4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34" name="Google Shape;834;p4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3" name="Google Shape;843;p4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8" name="Google Shape;848;p4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3" name="Google Shape;853;p5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4" name="Google Shape;854;p5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5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3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0" name="Google Shape;860;p53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1" name="Google Shape;861;p53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2" name="Google Shape;862;p53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3" name="Google Shape;863;p53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4" name="Google Shape;864;p53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65" name="Google Shape;865;p53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Title, body and image"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9" name="Google Shape;869;p54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Two big ideas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55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73" name="Google Shape;873;p55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74" name="Google Shape;874;p55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5" name="Google Shape;875;p55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Three big ideas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6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78" name="Google Shape;878;p56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79" name="Google Shape;879;p56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56"/>
          <p:cNvSpPr txBox="1">
            <a:spLocks noGrp="1"/>
          </p:cNvSpPr>
          <p:nvPr>
            <p:ph type="subTitle" idx="3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1" name="Google Shape;881;p56"/>
          <p:cNvSpPr txBox="1">
            <a:spLocks noGrp="1"/>
          </p:cNvSpPr>
          <p:nvPr>
            <p:ph type="subTitle" idx="4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2" name="Google Shape;882;p56"/>
          <p:cNvSpPr txBox="1">
            <a:spLocks noGrp="1"/>
          </p:cNvSpPr>
          <p:nvPr>
            <p:ph type="subTitle" idx="5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3" name="Google Shape;883;p56"/>
          <p:cNvSpPr txBox="1">
            <a:spLocks noGrp="1"/>
          </p:cNvSpPr>
          <p:nvPr>
            <p:ph type="body" idx="6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Four big ideas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7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86" name="Google Shape;886;p57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87" name="Google Shape;887;p57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88" name="Google Shape;888;p57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89" name="Google Shape;889;p57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0" name="Google Shape;890;p57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1" name="Google Shape;891;p57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2" name="Google Shape;892;p57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3" name="Google Shape;893;p57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 and image"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96" name="Google Shape;896;p58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Two storyboards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9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99" name="Google Shape;899;p59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00" name="Google Shape;900;p59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01" name="Google Shape;901;p59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02" name="Google Shape;902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59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04" name="Google Shape;904;p59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Three storyboards"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60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07" name="Google Shape;907;p60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908" name="Google Shape;908;p60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909" name="Google Shape;909;p60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10" name="Google Shape;910;p60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911" name="Google Shape;911;p60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12" name="Google Shape;912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60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4" name="Google Shape;914;p60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5" name="Google Shape;915;p60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61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Image grid"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2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0" name="Google Shape;920;p62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1" name="Google Shape;921;p62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2" name="Google Shape;922;p62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3" name="Google Shape;923;p62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4" name="Google Shape;924;p62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5" name="Google Shape;925;p62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6" name="Google Shape;926;p62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7" name="Google Shape;927;p62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928" name="Google Shape;928;p62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0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24.xml"/><Relationship Id="rId7" Type="http://schemas.openxmlformats.org/officeDocument/2006/relationships/slide" Target="slide2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6.xml"/><Relationship Id="rId6" Type="http://schemas.openxmlformats.org/officeDocument/2006/relationships/slide" Target="slide28.xml"/><Relationship Id="rId5" Type="http://schemas.openxmlformats.org/officeDocument/2006/relationships/slide" Target="slide22.xml"/><Relationship Id="rId10" Type="http://schemas.openxmlformats.org/officeDocument/2006/relationships/slide" Target="slide23.xml"/><Relationship Id="rId4" Type="http://schemas.openxmlformats.org/officeDocument/2006/relationships/slide" Target="slide25.xml"/><Relationship Id="rId9" Type="http://schemas.openxmlformats.org/officeDocument/2006/relationships/slide" Target="slide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lpha-beta-pruning-tutorial.streamlit.app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7.xml"/><Relationship Id="rId7" Type="http://schemas.openxmlformats.org/officeDocument/2006/relationships/slide" Target="slide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6" Type="http://schemas.openxmlformats.org/officeDocument/2006/relationships/slide" Target="slide10.xml"/><Relationship Id="rId11" Type="http://schemas.openxmlformats.org/officeDocument/2006/relationships/slide" Target="slide15.xml"/><Relationship Id="rId5" Type="http://schemas.openxmlformats.org/officeDocument/2006/relationships/slide" Target="slide9.xml"/><Relationship Id="rId10" Type="http://schemas.openxmlformats.org/officeDocument/2006/relationships/slide" Target="slide13.xml"/><Relationship Id="rId4" Type="http://schemas.openxmlformats.org/officeDocument/2006/relationships/slide" Target="slide8.xml"/><Relationship Id="rId9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63"/>
          <p:cNvSpPr txBox="1">
            <a:spLocks noGrp="1"/>
          </p:cNvSpPr>
          <p:nvPr>
            <p:ph type="subTitle" idx="2"/>
          </p:nvPr>
        </p:nvSpPr>
        <p:spPr>
          <a:xfrm>
            <a:off x="138475" y="228600"/>
            <a:ext cx="2164500" cy="11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Group 1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Tran, Quang Dinh Tue,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Takao, Shizuka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Olivares, Kanec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34" name="Google Shape;934;p63"/>
          <p:cNvSpPr txBox="1">
            <a:spLocks noGrp="1"/>
          </p:cNvSpPr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Alpha-Beta Pruning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35" name="Google Shape;935;p63"/>
          <p:cNvSpPr txBox="1">
            <a:spLocks noGrp="1"/>
          </p:cNvSpPr>
          <p:nvPr>
            <p:ph type="subTitle" idx="1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72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73" name="Google Shape;1273;p72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74" name="Google Shape;1274;p72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75" name="Google Shape;1275;p72"/>
          <p:cNvSpPr txBox="1"/>
          <p:nvPr/>
        </p:nvSpPr>
        <p:spPr>
          <a:xfrm>
            <a:off x="538100" y="2102425"/>
            <a:ext cx="50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C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276" name="Google Shape;1276;p72"/>
          <p:cNvCxnSpPr>
            <a:stCxn id="1272" idx="3"/>
            <a:endCxn id="1273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7" name="Google Shape;1277;p72"/>
          <p:cNvCxnSpPr>
            <a:stCxn id="1272" idx="3"/>
            <a:endCxn id="1274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8" name="Google Shape;1278;p72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b="1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79" name="Google Shape;1279;p72"/>
          <p:cNvSpPr/>
          <p:nvPr/>
        </p:nvSpPr>
        <p:spPr>
          <a:xfrm>
            <a:off x="2093098" y="2856900"/>
            <a:ext cx="8445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80" name="Google Shape;1280;p72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81" name="Google Shape;1281;p72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3</a:t>
            </a:r>
            <a:endParaRPr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82" name="Google Shape;1282;p72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?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83" name="Google Shape;1283;p72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?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284" name="Google Shape;1284;p72"/>
          <p:cNvCxnSpPr>
            <a:endCxn id="1278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5" name="Google Shape;1285;p72"/>
          <p:cNvCxnSpPr>
            <a:stCxn id="1273" idx="0"/>
            <a:endCxn id="1279" idx="0"/>
          </p:cNvCxnSpPr>
          <p:nvPr/>
        </p:nvCxnSpPr>
        <p:spPr>
          <a:xfrm>
            <a:off x="2446947" y="1995000"/>
            <a:ext cx="684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6" name="Google Shape;1286;p72"/>
          <p:cNvCxnSpPr>
            <a:stCxn id="1273" idx="0"/>
            <a:endCxn id="1280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7" name="Google Shape;1287;p72"/>
          <p:cNvCxnSpPr>
            <a:stCxn id="1274" idx="0"/>
            <a:endCxn id="1281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8" name="Google Shape;1288;p72"/>
          <p:cNvCxnSpPr>
            <a:stCxn id="1274" idx="0"/>
            <a:endCxn id="1282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9" name="Google Shape;1289;p72"/>
          <p:cNvCxnSpPr>
            <a:stCxn id="1274" idx="0"/>
            <a:endCxn id="1283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0" name="Google Shape;1290;p72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91" name="Google Shape;1291;p72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92" name="Google Shape;1292;p72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293" name="Google Shape;1293;p72"/>
          <p:cNvCxnSpPr>
            <a:endCxn id="1290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4" name="Google Shape;1294;p72"/>
          <p:cNvCxnSpPr>
            <a:endCxn id="1291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5" name="Google Shape;1295;p72"/>
          <p:cNvCxnSpPr>
            <a:endCxn id="1292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6" name="Google Shape;1296;p72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97" name="Google Shape;1297;p72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298" name="Google Shape;1298;p72"/>
          <p:cNvCxnSpPr>
            <a:endCxn id="1296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9" name="Google Shape;1299;p72"/>
          <p:cNvCxnSpPr>
            <a:endCxn id="1297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0" name="Google Shape;1300;p72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01" name="Google Shape;1301;p72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02" name="Google Shape;1302;p72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303" name="Google Shape;1303;p72"/>
          <p:cNvCxnSpPr>
            <a:endCxn id="1300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4" name="Google Shape;1304;p72"/>
          <p:cNvCxnSpPr>
            <a:endCxn id="1301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5" name="Google Shape;1305;p72"/>
          <p:cNvCxnSpPr>
            <a:endCxn id="1302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6" name="Google Shape;1306;p72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07" name="Google Shape;1307;p72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08" name="Google Shape;1308;p72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309" name="Google Shape;1309;p72"/>
          <p:cNvCxnSpPr>
            <a:endCxn id="1306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0" name="Google Shape;1310;p72"/>
          <p:cNvCxnSpPr>
            <a:endCxn id="1307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1" name="Google Shape;1311;p72"/>
          <p:cNvCxnSpPr>
            <a:endCxn id="1308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2" name="Google Shape;1312;p72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13" name="Google Shape;1313;p72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314" name="Google Shape;1314;p72"/>
          <p:cNvCxnSpPr>
            <a:endCxn id="1312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72"/>
          <p:cNvCxnSpPr>
            <a:endCxn id="1313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6" name="Google Shape;1316;p72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317" name="Google Shape;1317;p72"/>
          <p:cNvCxnSpPr>
            <a:endCxn id="1316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8" name="Google Shape;1318;p72"/>
          <p:cNvSpPr txBox="1"/>
          <p:nvPr/>
        </p:nvSpPr>
        <p:spPr>
          <a:xfrm>
            <a:off x="6991625" y="1616800"/>
            <a:ext cx="212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19" name="Google Shape;1319;p72"/>
          <p:cNvSpPr txBox="1"/>
          <p:nvPr/>
        </p:nvSpPr>
        <p:spPr>
          <a:xfrm>
            <a:off x="2329800" y="1572275"/>
            <a:ext cx="463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20" name="Google Shape;1320;p72"/>
          <p:cNvSpPr txBox="1"/>
          <p:nvPr/>
        </p:nvSpPr>
        <p:spPr>
          <a:xfrm>
            <a:off x="4285050" y="636350"/>
            <a:ext cx="33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21" name="Google Shape;1321;p72"/>
          <p:cNvSpPr txBox="1"/>
          <p:nvPr/>
        </p:nvSpPr>
        <p:spPr>
          <a:xfrm rot="1473">
            <a:off x="1046650" y="2747375"/>
            <a:ext cx="1400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FF00"/>
                </a:solidFill>
                <a:latin typeface="Sora"/>
                <a:ea typeface="Sora"/>
                <a:cs typeface="Sora"/>
                <a:sym typeface="Sora"/>
              </a:rPr>
              <a:t>MAX-PLAYER</a:t>
            </a:r>
            <a:endParaRPr sz="1300" b="1">
              <a:solidFill>
                <a:srgbClr val="00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22" name="Google Shape;1322;p72"/>
          <p:cNvSpPr txBox="1"/>
          <p:nvPr/>
        </p:nvSpPr>
        <p:spPr>
          <a:xfrm>
            <a:off x="462900" y="4548850"/>
            <a:ext cx="549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Remember we are at a MAX NODE so choose the MAX VALUE</a:t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23" name="Google Shape;1323;p72"/>
          <p:cNvSpPr txBox="1"/>
          <p:nvPr/>
        </p:nvSpPr>
        <p:spPr>
          <a:xfrm>
            <a:off x="173550" y="258200"/>
            <a:ext cx="431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3C78D8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home problem</a:t>
            </a:r>
            <a:endParaRPr sz="2000">
              <a:solidFill>
                <a:srgbClr val="3C78D8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324" name="Google Shape;1324;p72"/>
          <p:cNvCxnSpPr>
            <a:stCxn id="1312" idx="0"/>
            <a:endCxn id="1281" idx="3"/>
          </p:cNvCxnSpPr>
          <p:nvPr/>
        </p:nvCxnSpPr>
        <p:spPr>
          <a:xfrm rot="-5400000">
            <a:off x="5123500" y="3171844"/>
            <a:ext cx="405900" cy="550200"/>
          </a:xfrm>
          <a:prstGeom prst="curvedConnector3">
            <a:avLst>
              <a:gd name="adj1" fmla="val 50012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73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30" name="Google Shape;1330;p73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31" name="Google Shape;1331;p73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32" name="Google Shape;1332;p73"/>
          <p:cNvSpPr txBox="1"/>
          <p:nvPr/>
        </p:nvSpPr>
        <p:spPr>
          <a:xfrm>
            <a:off x="538100" y="2102425"/>
            <a:ext cx="50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C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333" name="Google Shape;1333;p73"/>
          <p:cNvCxnSpPr>
            <a:stCxn id="1329" idx="3"/>
            <a:endCxn id="1330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4" name="Google Shape;1334;p73"/>
          <p:cNvCxnSpPr>
            <a:stCxn id="1329" idx="3"/>
            <a:endCxn id="1331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5" name="Google Shape;1335;p73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b="1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36" name="Google Shape;1336;p73"/>
          <p:cNvSpPr/>
          <p:nvPr/>
        </p:nvSpPr>
        <p:spPr>
          <a:xfrm>
            <a:off x="2093098" y="2856900"/>
            <a:ext cx="8445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37" name="Google Shape;1337;p73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38" name="Google Shape;1338;p73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39" name="Google Shape;1339;p73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5</a:t>
            </a:r>
            <a:endParaRPr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40" name="Google Shape;1340;p73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?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341" name="Google Shape;1341;p73"/>
          <p:cNvCxnSpPr>
            <a:endCxn id="1335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2" name="Google Shape;1342;p73"/>
          <p:cNvCxnSpPr>
            <a:stCxn id="1330" idx="0"/>
            <a:endCxn id="1336" idx="0"/>
          </p:cNvCxnSpPr>
          <p:nvPr/>
        </p:nvCxnSpPr>
        <p:spPr>
          <a:xfrm>
            <a:off x="2446947" y="1995000"/>
            <a:ext cx="684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3" name="Google Shape;1343;p73"/>
          <p:cNvCxnSpPr>
            <a:stCxn id="1330" idx="0"/>
            <a:endCxn id="1337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4" name="Google Shape;1344;p73"/>
          <p:cNvCxnSpPr>
            <a:stCxn id="1331" idx="0"/>
            <a:endCxn id="1338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5" name="Google Shape;1345;p73"/>
          <p:cNvCxnSpPr>
            <a:stCxn id="1331" idx="0"/>
            <a:endCxn id="1339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6" name="Google Shape;1346;p73"/>
          <p:cNvCxnSpPr>
            <a:stCxn id="1331" idx="0"/>
            <a:endCxn id="1340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7" name="Google Shape;1347;p73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48" name="Google Shape;1348;p73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49" name="Google Shape;1349;p73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350" name="Google Shape;1350;p73"/>
          <p:cNvCxnSpPr>
            <a:endCxn id="1347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73"/>
          <p:cNvCxnSpPr>
            <a:endCxn id="1348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73"/>
          <p:cNvCxnSpPr>
            <a:endCxn id="1349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3" name="Google Shape;1353;p73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54" name="Google Shape;1354;p73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355" name="Google Shape;1355;p73"/>
          <p:cNvCxnSpPr>
            <a:endCxn id="1353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6" name="Google Shape;1356;p73"/>
          <p:cNvCxnSpPr>
            <a:endCxn id="1354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7" name="Google Shape;1357;p73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58" name="Google Shape;1358;p73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59" name="Google Shape;1359;p73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360" name="Google Shape;1360;p73"/>
          <p:cNvCxnSpPr>
            <a:endCxn id="1357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73"/>
          <p:cNvCxnSpPr>
            <a:endCxn id="1358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2" name="Google Shape;1362;p73"/>
          <p:cNvCxnSpPr>
            <a:endCxn id="1359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3" name="Google Shape;1363;p73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64" name="Google Shape;1364;p73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65" name="Google Shape;1365;p73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366" name="Google Shape;1366;p73"/>
          <p:cNvCxnSpPr>
            <a:endCxn id="1363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7" name="Google Shape;1367;p73"/>
          <p:cNvCxnSpPr>
            <a:endCxn id="1364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8" name="Google Shape;1368;p73"/>
          <p:cNvCxnSpPr>
            <a:endCxn id="1365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9" name="Google Shape;1369;p73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70" name="Google Shape;1370;p73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371" name="Google Shape;1371;p73"/>
          <p:cNvCxnSpPr>
            <a:endCxn id="1369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2" name="Google Shape;1372;p73"/>
          <p:cNvCxnSpPr>
            <a:endCxn id="1370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3" name="Google Shape;1373;p73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374" name="Google Shape;1374;p73"/>
          <p:cNvCxnSpPr>
            <a:endCxn id="1373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5" name="Google Shape;1375;p73"/>
          <p:cNvSpPr txBox="1"/>
          <p:nvPr/>
        </p:nvSpPr>
        <p:spPr>
          <a:xfrm>
            <a:off x="6991625" y="1616800"/>
            <a:ext cx="212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76" name="Google Shape;1376;p73"/>
          <p:cNvSpPr txBox="1"/>
          <p:nvPr/>
        </p:nvSpPr>
        <p:spPr>
          <a:xfrm>
            <a:off x="2329800" y="1572275"/>
            <a:ext cx="463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77" name="Google Shape;1377;p73"/>
          <p:cNvSpPr txBox="1"/>
          <p:nvPr/>
        </p:nvSpPr>
        <p:spPr>
          <a:xfrm>
            <a:off x="4285050" y="636350"/>
            <a:ext cx="33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78" name="Google Shape;1378;p73"/>
          <p:cNvSpPr txBox="1"/>
          <p:nvPr/>
        </p:nvSpPr>
        <p:spPr>
          <a:xfrm rot="1473">
            <a:off x="1046650" y="2747375"/>
            <a:ext cx="1400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FF00"/>
                </a:solidFill>
                <a:latin typeface="Sora"/>
                <a:ea typeface="Sora"/>
                <a:cs typeface="Sora"/>
                <a:sym typeface="Sora"/>
              </a:rPr>
              <a:t>MAX-PLAYER</a:t>
            </a:r>
            <a:endParaRPr sz="1300" b="1">
              <a:solidFill>
                <a:srgbClr val="00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79" name="Google Shape;1379;p73"/>
          <p:cNvSpPr txBox="1"/>
          <p:nvPr/>
        </p:nvSpPr>
        <p:spPr>
          <a:xfrm>
            <a:off x="462900" y="4548850"/>
            <a:ext cx="549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Remember we are at a MAX NODE so choose the MAX VALUE</a:t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80" name="Google Shape;1380;p73"/>
          <p:cNvSpPr txBox="1"/>
          <p:nvPr/>
        </p:nvSpPr>
        <p:spPr>
          <a:xfrm>
            <a:off x="173550" y="258200"/>
            <a:ext cx="431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3C78D8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home problem</a:t>
            </a:r>
            <a:endParaRPr sz="2000">
              <a:solidFill>
                <a:srgbClr val="3C78D8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381" name="Google Shape;1381;p73"/>
          <p:cNvCxnSpPr>
            <a:stCxn id="1363" idx="0"/>
            <a:endCxn id="1339" idx="3"/>
          </p:cNvCxnSpPr>
          <p:nvPr/>
        </p:nvCxnSpPr>
        <p:spPr>
          <a:xfrm rot="-5400000">
            <a:off x="6696412" y="3189544"/>
            <a:ext cx="405900" cy="514800"/>
          </a:xfrm>
          <a:prstGeom prst="curvedConnector3">
            <a:avLst>
              <a:gd name="adj1" fmla="val 50012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74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87" name="Google Shape;1387;p74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88" name="Google Shape;1388;p74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89" name="Google Shape;1389;p74"/>
          <p:cNvSpPr txBox="1"/>
          <p:nvPr/>
        </p:nvSpPr>
        <p:spPr>
          <a:xfrm>
            <a:off x="538100" y="2102425"/>
            <a:ext cx="50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C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390" name="Google Shape;1390;p74"/>
          <p:cNvCxnSpPr>
            <a:stCxn id="1386" idx="3"/>
            <a:endCxn id="1387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1" name="Google Shape;1391;p74"/>
          <p:cNvCxnSpPr>
            <a:stCxn id="1386" idx="3"/>
            <a:endCxn id="1388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2" name="Google Shape;1392;p74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b="1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93" name="Google Shape;1393;p74"/>
          <p:cNvSpPr/>
          <p:nvPr/>
        </p:nvSpPr>
        <p:spPr>
          <a:xfrm>
            <a:off x="2093098" y="2856900"/>
            <a:ext cx="8445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94" name="Google Shape;1394;p74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95" name="Google Shape;1395;p74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96" name="Google Shape;1396;p74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97" name="Google Shape;1397;p74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398" name="Google Shape;1398;p74"/>
          <p:cNvCxnSpPr>
            <a:endCxn id="1392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9" name="Google Shape;1399;p74"/>
          <p:cNvCxnSpPr>
            <a:stCxn id="1387" idx="0"/>
            <a:endCxn id="1393" idx="0"/>
          </p:cNvCxnSpPr>
          <p:nvPr/>
        </p:nvCxnSpPr>
        <p:spPr>
          <a:xfrm>
            <a:off x="2446947" y="1995000"/>
            <a:ext cx="684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0" name="Google Shape;1400;p74"/>
          <p:cNvCxnSpPr>
            <a:stCxn id="1387" idx="0"/>
            <a:endCxn id="1394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1" name="Google Shape;1401;p74"/>
          <p:cNvCxnSpPr>
            <a:stCxn id="1388" idx="0"/>
            <a:endCxn id="1395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2" name="Google Shape;1402;p74"/>
          <p:cNvCxnSpPr>
            <a:stCxn id="1388" idx="0"/>
            <a:endCxn id="1396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3" name="Google Shape;1403;p74"/>
          <p:cNvCxnSpPr>
            <a:stCxn id="1388" idx="0"/>
            <a:endCxn id="1397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4" name="Google Shape;1404;p74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05" name="Google Shape;1405;p74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06" name="Google Shape;1406;p74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407" name="Google Shape;1407;p74"/>
          <p:cNvCxnSpPr>
            <a:endCxn id="1404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8" name="Google Shape;1408;p74"/>
          <p:cNvCxnSpPr>
            <a:endCxn id="1405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9" name="Google Shape;1409;p74"/>
          <p:cNvCxnSpPr>
            <a:endCxn id="1406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0" name="Google Shape;1410;p74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11" name="Google Shape;1411;p74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412" name="Google Shape;1412;p74"/>
          <p:cNvCxnSpPr>
            <a:endCxn id="1410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3" name="Google Shape;1413;p74"/>
          <p:cNvCxnSpPr>
            <a:endCxn id="1411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4" name="Google Shape;1414;p74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15" name="Google Shape;1415;p74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16" name="Google Shape;1416;p74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417" name="Google Shape;1417;p74"/>
          <p:cNvCxnSpPr>
            <a:endCxn id="1414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8" name="Google Shape;1418;p74"/>
          <p:cNvCxnSpPr>
            <a:endCxn id="1415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9" name="Google Shape;1419;p74"/>
          <p:cNvCxnSpPr>
            <a:endCxn id="1416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0" name="Google Shape;1420;p74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21" name="Google Shape;1421;p74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22" name="Google Shape;1422;p74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423" name="Google Shape;1423;p74"/>
          <p:cNvCxnSpPr>
            <a:endCxn id="1420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4" name="Google Shape;1424;p74"/>
          <p:cNvCxnSpPr>
            <a:endCxn id="1421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5" name="Google Shape;1425;p74"/>
          <p:cNvCxnSpPr>
            <a:endCxn id="1422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6" name="Google Shape;1426;p74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27" name="Google Shape;1427;p74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428" name="Google Shape;1428;p74"/>
          <p:cNvCxnSpPr>
            <a:endCxn id="1426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9" name="Google Shape;1429;p74"/>
          <p:cNvCxnSpPr>
            <a:endCxn id="1427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0" name="Google Shape;1430;p74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431" name="Google Shape;1431;p74"/>
          <p:cNvCxnSpPr>
            <a:endCxn id="1430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2" name="Google Shape;1432;p74"/>
          <p:cNvSpPr txBox="1"/>
          <p:nvPr/>
        </p:nvSpPr>
        <p:spPr>
          <a:xfrm>
            <a:off x="6991625" y="1616800"/>
            <a:ext cx="212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33" name="Google Shape;1433;p74"/>
          <p:cNvSpPr txBox="1"/>
          <p:nvPr/>
        </p:nvSpPr>
        <p:spPr>
          <a:xfrm>
            <a:off x="2329800" y="1572275"/>
            <a:ext cx="463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34" name="Google Shape;1434;p74"/>
          <p:cNvSpPr txBox="1"/>
          <p:nvPr/>
        </p:nvSpPr>
        <p:spPr>
          <a:xfrm>
            <a:off x="4285050" y="636350"/>
            <a:ext cx="33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35" name="Google Shape;1435;p74"/>
          <p:cNvSpPr txBox="1"/>
          <p:nvPr/>
        </p:nvSpPr>
        <p:spPr>
          <a:xfrm rot="1473">
            <a:off x="1046650" y="2747375"/>
            <a:ext cx="1400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FF00"/>
                </a:solidFill>
                <a:latin typeface="Sora"/>
                <a:ea typeface="Sora"/>
                <a:cs typeface="Sora"/>
                <a:sym typeface="Sora"/>
              </a:rPr>
              <a:t>MAX-PLAYER</a:t>
            </a:r>
            <a:endParaRPr sz="1300" b="1">
              <a:solidFill>
                <a:srgbClr val="00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36" name="Google Shape;1436;p74"/>
          <p:cNvSpPr txBox="1"/>
          <p:nvPr/>
        </p:nvSpPr>
        <p:spPr>
          <a:xfrm>
            <a:off x="462900" y="4548850"/>
            <a:ext cx="549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Remember we are at a MAX NODE so choose the MAX VALUE</a:t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37" name="Google Shape;1437;p74"/>
          <p:cNvSpPr txBox="1"/>
          <p:nvPr/>
        </p:nvSpPr>
        <p:spPr>
          <a:xfrm>
            <a:off x="173550" y="258200"/>
            <a:ext cx="431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3C78D8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home problem</a:t>
            </a:r>
            <a:endParaRPr sz="2000">
              <a:solidFill>
                <a:srgbClr val="3C78D8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438" name="Google Shape;1438;p74"/>
          <p:cNvCxnSpPr>
            <a:stCxn id="1430" idx="0"/>
            <a:endCxn id="1397" idx="3"/>
          </p:cNvCxnSpPr>
          <p:nvPr/>
        </p:nvCxnSpPr>
        <p:spPr>
          <a:xfrm rot="-5400000">
            <a:off x="8494047" y="3432244"/>
            <a:ext cx="405900" cy="29400"/>
          </a:xfrm>
          <a:prstGeom prst="curvedConnector3">
            <a:avLst>
              <a:gd name="adj1" fmla="val 50012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75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44" name="Google Shape;1444;p75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45" name="Google Shape;1445;p75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46" name="Google Shape;1446;p75"/>
          <p:cNvSpPr txBox="1"/>
          <p:nvPr/>
        </p:nvSpPr>
        <p:spPr>
          <a:xfrm>
            <a:off x="538100" y="2102425"/>
            <a:ext cx="50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C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447" name="Google Shape;1447;p75"/>
          <p:cNvCxnSpPr>
            <a:stCxn id="1443" idx="3"/>
            <a:endCxn id="1444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8" name="Google Shape;1448;p75"/>
          <p:cNvCxnSpPr>
            <a:stCxn id="1443" idx="3"/>
            <a:endCxn id="1445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9" name="Google Shape;1449;p75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50" name="Google Shape;1450;p75"/>
          <p:cNvSpPr/>
          <p:nvPr/>
        </p:nvSpPr>
        <p:spPr>
          <a:xfrm>
            <a:off x="2093098" y="2856900"/>
            <a:ext cx="8445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10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51" name="Google Shape;1451;p75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52" name="Google Shape;1452;p75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53" name="Google Shape;1453;p75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54" name="Google Shape;1454;p75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455" name="Google Shape;1455;p75"/>
          <p:cNvCxnSpPr>
            <a:endCxn id="1449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6" name="Google Shape;1456;p75"/>
          <p:cNvCxnSpPr>
            <a:stCxn id="1444" idx="0"/>
            <a:endCxn id="1450" idx="0"/>
          </p:cNvCxnSpPr>
          <p:nvPr/>
        </p:nvCxnSpPr>
        <p:spPr>
          <a:xfrm>
            <a:off x="2446947" y="1995000"/>
            <a:ext cx="684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7" name="Google Shape;1457;p75"/>
          <p:cNvCxnSpPr>
            <a:stCxn id="1444" idx="0"/>
            <a:endCxn id="1451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8" name="Google Shape;1458;p75"/>
          <p:cNvCxnSpPr>
            <a:stCxn id="1445" idx="0"/>
            <a:endCxn id="1452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9" name="Google Shape;1459;p75"/>
          <p:cNvCxnSpPr>
            <a:stCxn id="1445" idx="0"/>
            <a:endCxn id="1453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0" name="Google Shape;1460;p75"/>
          <p:cNvCxnSpPr>
            <a:stCxn id="1445" idx="0"/>
            <a:endCxn id="1454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1" name="Google Shape;1461;p75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62" name="Google Shape;1462;p75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63" name="Google Shape;1463;p75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464" name="Google Shape;1464;p75"/>
          <p:cNvCxnSpPr>
            <a:endCxn id="1461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5" name="Google Shape;1465;p75"/>
          <p:cNvCxnSpPr>
            <a:endCxn id="1462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6" name="Google Shape;1466;p75"/>
          <p:cNvCxnSpPr>
            <a:endCxn id="1463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7" name="Google Shape;1467;p75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68" name="Google Shape;1468;p75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469" name="Google Shape;1469;p75"/>
          <p:cNvCxnSpPr>
            <a:endCxn id="1467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0" name="Google Shape;1470;p75"/>
          <p:cNvCxnSpPr>
            <a:endCxn id="1468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1" name="Google Shape;1471;p75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72" name="Google Shape;1472;p75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73" name="Google Shape;1473;p75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474" name="Google Shape;1474;p75"/>
          <p:cNvCxnSpPr>
            <a:endCxn id="1471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75"/>
          <p:cNvCxnSpPr>
            <a:endCxn id="1472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6" name="Google Shape;1476;p75"/>
          <p:cNvCxnSpPr>
            <a:endCxn id="1473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7" name="Google Shape;1477;p75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78" name="Google Shape;1478;p75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79" name="Google Shape;1479;p75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480" name="Google Shape;1480;p75"/>
          <p:cNvCxnSpPr>
            <a:endCxn id="1477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1" name="Google Shape;1481;p75"/>
          <p:cNvCxnSpPr>
            <a:endCxn id="1478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2" name="Google Shape;1482;p75"/>
          <p:cNvCxnSpPr>
            <a:endCxn id="1479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3" name="Google Shape;1483;p75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84" name="Google Shape;1484;p75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485" name="Google Shape;1485;p75"/>
          <p:cNvCxnSpPr>
            <a:endCxn id="1483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6" name="Google Shape;1486;p75"/>
          <p:cNvCxnSpPr>
            <a:endCxn id="1484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7" name="Google Shape;1487;p75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488" name="Google Shape;1488;p75"/>
          <p:cNvCxnSpPr>
            <a:endCxn id="1487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9" name="Google Shape;1489;p75"/>
          <p:cNvSpPr txBox="1"/>
          <p:nvPr/>
        </p:nvSpPr>
        <p:spPr>
          <a:xfrm>
            <a:off x="6991625" y="1616800"/>
            <a:ext cx="33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90" name="Google Shape;1490;p75"/>
          <p:cNvSpPr txBox="1"/>
          <p:nvPr/>
        </p:nvSpPr>
        <p:spPr>
          <a:xfrm>
            <a:off x="2329800" y="1572275"/>
            <a:ext cx="607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 sz="1200"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91" name="Google Shape;1491;p75"/>
          <p:cNvSpPr txBox="1"/>
          <p:nvPr/>
        </p:nvSpPr>
        <p:spPr>
          <a:xfrm>
            <a:off x="4285050" y="636350"/>
            <a:ext cx="33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92" name="Google Shape;1492;p75"/>
          <p:cNvSpPr txBox="1"/>
          <p:nvPr/>
        </p:nvSpPr>
        <p:spPr>
          <a:xfrm rot="1473">
            <a:off x="1046650" y="2747375"/>
            <a:ext cx="1400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93" name="Google Shape;1493;p75"/>
          <p:cNvSpPr txBox="1"/>
          <p:nvPr/>
        </p:nvSpPr>
        <p:spPr>
          <a:xfrm>
            <a:off x="173550" y="258200"/>
            <a:ext cx="431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3C78D8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home problem</a:t>
            </a:r>
            <a:endParaRPr sz="2000">
              <a:solidFill>
                <a:srgbClr val="3C78D8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94" name="Google Shape;1494;p75"/>
          <p:cNvSpPr txBox="1"/>
          <p:nvPr/>
        </p:nvSpPr>
        <p:spPr>
          <a:xfrm>
            <a:off x="114475" y="1611400"/>
            <a:ext cx="1341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MIN-PLAYER</a:t>
            </a:r>
            <a:endParaRPr/>
          </a:p>
        </p:txBody>
      </p:sp>
      <p:cxnSp>
        <p:nvCxnSpPr>
          <p:cNvPr id="1495" name="Google Shape;1495;p75"/>
          <p:cNvCxnSpPr>
            <a:stCxn id="1472" idx="0"/>
            <a:endCxn id="1451" idx="3"/>
          </p:cNvCxnSpPr>
          <p:nvPr/>
        </p:nvCxnSpPr>
        <p:spPr>
          <a:xfrm rot="5400000" flipH="1">
            <a:off x="3810109" y="3435694"/>
            <a:ext cx="405900" cy="22500"/>
          </a:xfrm>
          <a:prstGeom prst="curvedConnector3">
            <a:avLst>
              <a:gd name="adj1" fmla="val 50012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6" name="Google Shape;1496;p75"/>
          <p:cNvCxnSpPr/>
          <p:nvPr/>
        </p:nvCxnSpPr>
        <p:spPr>
          <a:xfrm rot="10800000">
            <a:off x="2421300" y="1958375"/>
            <a:ext cx="1580400" cy="8985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7" name="Google Shape;1497;p75"/>
          <p:cNvSpPr txBox="1"/>
          <p:nvPr/>
        </p:nvSpPr>
        <p:spPr>
          <a:xfrm>
            <a:off x="588000" y="4374875"/>
            <a:ext cx="549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Remember to bubble up the values and we are at a min node. So choose the </a:t>
            </a:r>
            <a:r>
              <a:rPr lang="en" sz="12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MINIMUM </a:t>
            </a: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value</a:t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76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03" name="Google Shape;1503;p76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04" name="Google Shape;1504;p76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05" name="Google Shape;1505;p76"/>
          <p:cNvSpPr txBox="1"/>
          <p:nvPr/>
        </p:nvSpPr>
        <p:spPr>
          <a:xfrm>
            <a:off x="538100" y="2102425"/>
            <a:ext cx="50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C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506" name="Google Shape;1506;p76"/>
          <p:cNvCxnSpPr>
            <a:stCxn id="1502" idx="3"/>
            <a:endCxn id="1503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7" name="Google Shape;1507;p76"/>
          <p:cNvCxnSpPr>
            <a:stCxn id="1502" idx="3"/>
            <a:endCxn id="1504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8" name="Google Shape;1508;p76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b="1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09" name="Google Shape;1509;p76"/>
          <p:cNvSpPr/>
          <p:nvPr/>
        </p:nvSpPr>
        <p:spPr>
          <a:xfrm>
            <a:off x="2093098" y="2856900"/>
            <a:ext cx="8445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10" name="Google Shape;1510;p76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11" name="Google Shape;1511;p76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3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12" name="Google Shape;1512;p76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5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13" name="Google Shape;1513;p76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9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514" name="Google Shape;1514;p76"/>
          <p:cNvCxnSpPr>
            <a:endCxn id="1508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5" name="Google Shape;1515;p76"/>
          <p:cNvCxnSpPr>
            <a:stCxn id="1503" idx="0"/>
            <a:endCxn id="1509" idx="0"/>
          </p:cNvCxnSpPr>
          <p:nvPr/>
        </p:nvCxnSpPr>
        <p:spPr>
          <a:xfrm>
            <a:off x="2446947" y="1995000"/>
            <a:ext cx="684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6" name="Google Shape;1516;p76"/>
          <p:cNvCxnSpPr>
            <a:stCxn id="1503" idx="0"/>
            <a:endCxn id="1510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7" name="Google Shape;1517;p76"/>
          <p:cNvCxnSpPr>
            <a:stCxn id="1504" idx="0"/>
            <a:endCxn id="1511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8" name="Google Shape;1518;p76"/>
          <p:cNvCxnSpPr>
            <a:stCxn id="1504" idx="0"/>
            <a:endCxn id="1512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9" name="Google Shape;1519;p76"/>
          <p:cNvCxnSpPr>
            <a:stCxn id="1504" idx="0"/>
            <a:endCxn id="1513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0" name="Google Shape;1520;p76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21" name="Google Shape;1521;p76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22" name="Google Shape;1522;p76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523" name="Google Shape;1523;p76"/>
          <p:cNvCxnSpPr>
            <a:endCxn id="1520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4" name="Google Shape;1524;p76"/>
          <p:cNvCxnSpPr>
            <a:endCxn id="1521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5" name="Google Shape;1525;p76"/>
          <p:cNvCxnSpPr>
            <a:endCxn id="1522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6" name="Google Shape;1526;p76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27" name="Google Shape;1527;p76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528" name="Google Shape;1528;p76"/>
          <p:cNvCxnSpPr>
            <a:endCxn id="1526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9" name="Google Shape;1529;p76"/>
          <p:cNvCxnSpPr>
            <a:endCxn id="1527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0" name="Google Shape;1530;p76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31" name="Google Shape;1531;p76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32" name="Google Shape;1532;p76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533" name="Google Shape;1533;p76"/>
          <p:cNvCxnSpPr>
            <a:endCxn id="1530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4" name="Google Shape;1534;p76"/>
          <p:cNvCxnSpPr>
            <a:endCxn id="1531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5" name="Google Shape;1535;p76"/>
          <p:cNvCxnSpPr>
            <a:endCxn id="1532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6" name="Google Shape;1536;p76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37" name="Google Shape;1537;p76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38" name="Google Shape;1538;p76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539" name="Google Shape;1539;p76"/>
          <p:cNvCxnSpPr>
            <a:endCxn id="1536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0" name="Google Shape;1540;p76"/>
          <p:cNvCxnSpPr>
            <a:endCxn id="1537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1" name="Google Shape;1541;p76"/>
          <p:cNvCxnSpPr>
            <a:endCxn id="1538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2" name="Google Shape;1542;p76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43" name="Google Shape;1543;p76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544" name="Google Shape;1544;p76"/>
          <p:cNvCxnSpPr>
            <a:endCxn id="1542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5" name="Google Shape;1545;p76"/>
          <p:cNvCxnSpPr>
            <a:endCxn id="1543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6" name="Google Shape;1546;p76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547" name="Google Shape;1547;p76"/>
          <p:cNvCxnSpPr>
            <a:endCxn id="1546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8" name="Google Shape;1548;p76"/>
          <p:cNvSpPr txBox="1"/>
          <p:nvPr/>
        </p:nvSpPr>
        <p:spPr>
          <a:xfrm>
            <a:off x="6991625" y="1616800"/>
            <a:ext cx="212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3</a:t>
            </a:r>
            <a:endParaRPr sz="1200"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49" name="Google Shape;1549;p76"/>
          <p:cNvSpPr txBox="1"/>
          <p:nvPr/>
        </p:nvSpPr>
        <p:spPr>
          <a:xfrm>
            <a:off x="2329800" y="1572275"/>
            <a:ext cx="463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50" name="Google Shape;1550;p76"/>
          <p:cNvSpPr txBox="1"/>
          <p:nvPr/>
        </p:nvSpPr>
        <p:spPr>
          <a:xfrm>
            <a:off x="4285050" y="636350"/>
            <a:ext cx="33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51" name="Google Shape;1551;p76"/>
          <p:cNvSpPr txBox="1"/>
          <p:nvPr/>
        </p:nvSpPr>
        <p:spPr>
          <a:xfrm>
            <a:off x="462900" y="4548850"/>
            <a:ext cx="549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Remember to bubble up the values and we are at a min node. So choose the </a:t>
            </a:r>
            <a:r>
              <a:rPr lang="en" sz="12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MINIMUM </a:t>
            </a: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value</a:t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52" name="Google Shape;1552;p76"/>
          <p:cNvSpPr txBox="1"/>
          <p:nvPr/>
        </p:nvSpPr>
        <p:spPr>
          <a:xfrm>
            <a:off x="173550" y="258200"/>
            <a:ext cx="431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3C78D8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home problem</a:t>
            </a:r>
            <a:endParaRPr sz="2000">
              <a:solidFill>
                <a:srgbClr val="3C78D8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553" name="Google Shape;1553;p76"/>
          <p:cNvCxnSpPr>
            <a:stCxn id="1542" idx="0"/>
          </p:cNvCxnSpPr>
          <p:nvPr/>
        </p:nvCxnSpPr>
        <p:spPr>
          <a:xfrm rot="-5400000">
            <a:off x="5137600" y="3167344"/>
            <a:ext cx="396300" cy="568800"/>
          </a:xfrm>
          <a:prstGeom prst="curvedConnector2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4" name="Google Shape;1554;p76"/>
          <p:cNvCxnSpPr>
            <a:stCxn id="1511" idx="0"/>
          </p:cNvCxnSpPr>
          <p:nvPr/>
        </p:nvCxnSpPr>
        <p:spPr>
          <a:xfrm rot="-5400000">
            <a:off x="5925658" y="1652100"/>
            <a:ext cx="880800" cy="1528800"/>
          </a:xfrm>
          <a:prstGeom prst="curvedConnector2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5" name="Google Shape;1555;p76"/>
          <p:cNvSpPr txBox="1"/>
          <p:nvPr/>
        </p:nvSpPr>
        <p:spPr>
          <a:xfrm>
            <a:off x="114475" y="1611400"/>
            <a:ext cx="1341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MIN-PLAYER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77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61" name="Google Shape;1561;p77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62" name="Google Shape;1562;p77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563" name="Google Shape;1563;p77"/>
          <p:cNvCxnSpPr>
            <a:stCxn id="1560" idx="3"/>
            <a:endCxn id="1561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4" name="Google Shape;1564;p77"/>
          <p:cNvCxnSpPr>
            <a:stCxn id="1560" idx="3"/>
            <a:endCxn id="1562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5" name="Google Shape;1565;p77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b="1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66" name="Google Shape;1566;p77"/>
          <p:cNvSpPr/>
          <p:nvPr/>
        </p:nvSpPr>
        <p:spPr>
          <a:xfrm>
            <a:off x="2093098" y="2856900"/>
            <a:ext cx="8445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67" name="Google Shape;1567;p77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68" name="Google Shape;1568;p77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3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69" name="Google Shape;1569;p77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5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70" name="Google Shape;1570;p77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9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571" name="Google Shape;1571;p77"/>
          <p:cNvCxnSpPr>
            <a:endCxn id="1565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2" name="Google Shape;1572;p77"/>
          <p:cNvCxnSpPr>
            <a:stCxn id="1561" idx="0"/>
            <a:endCxn id="1566" idx="0"/>
          </p:cNvCxnSpPr>
          <p:nvPr/>
        </p:nvCxnSpPr>
        <p:spPr>
          <a:xfrm>
            <a:off x="2446947" y="1995000"/>
            <a:ext cx="684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3" name="Google Shape;1573;p77"/>
          <p:cNvCxnSpPr>
            <a:stCxn id="1561" idx="0"/>
            <a:endCxn id="1567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4" name="Google Shape;1574;p77"/>
          <p:cNvCxnSpPr>
            <a:stCxn id="1562" idx="0"/>
            <a:endCxn id="1568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5" name="Google Shape;1575;p77"/>
          <p:cNvCxnSpPr>
            <a:stCxn id="1562" idx="0"/>
            <a:endCxn id="1569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6" name="Google Shape;1576;p77"/>
          <p:cNvCxnSpPr>
            <a:stCxn id="1562" idx="0"/>
            <a:endCxn id="1570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7" name="Google Shape;1577;p77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78" name="Google Shape;1578;p77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79" name="Google Shape;1579;p77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580" name="Google Shape;1580;p77"/>
          <p:cNvCxnSpPr>
            <a:endCxn id="1577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1" name="Google Shape;1581;p77"/>
          <p:cNvCxnSpPr>
            <a:endCxn id="1578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2" name="Google Shape;1582;p77"/>
          <p:cNvCxnSpPr>
            <a:endCxn id="1579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3" name="Google Shape;1583;p77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4" name="Google Shape;1584;p77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585" name="Google Shape;1585;p77"/>
          <p:cNvCxnSpPr>
            <a:endCxn id="1583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6" name="Google Shape;1586;p77"/>
          <p:cNvCxnSpPr>
            <a:endCxn id="1584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7" name="Google Shape;1587;p77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8" name="Google Shape;1588;p77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9" name="Google Shape;1589;p77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590" name="Google Shape;1590;p77"/>
          <p:cNvCxnSpPr>
            <a:endCxn id="1587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1" name="Google Shape;1591;p77"/>
          <p:cNvCxnSpPr>
            <a:endCxn id="1588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2" name="Google Shape;1592;p77"/>
          <p:cNvCxnSpPr>
            <a:endCxn id="1589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3" name="Google Shape;1593;p77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94" name="Google Shape;1594;p77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95" name="Google Shape;1595;p77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596" name="Google Shape;1596;p77"/>
          <p:cNvCxnSpPr>
            <a:endCxn id="1593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7" name="Google Shape;1597;p77"/>
          <p:cNvCxnSpPr>
            <a:endCxn id="1594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8" name="Google Shape;1598;p77"/>
          <p:cNvCxnSpPr>
            <a:endCxn id="1595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9" name="Google Shape;1599;p77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00" name="Google Shape;1600;p77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601" name="Google Shape;1601;p77"/>
          <p:cNvCxnSpPr>
            <a:endCxn id="1599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2" name="Google Shape;1602;p77"/>
          <p:cNvCxnSpPr>
            <a:endCxn id="1600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3" name="Google Shape;1603;p77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604" name="Google Shape;1604;p77"/>
          <p:cNvCxnSpPr>
            <a:endCxn id="1603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5" name="Google Shape;1605;p77"/>
          <p:cNvSpPr txBox="1"/>
          <p:nvPr/>
        </p:nvSpPr>
        <p:spPr>
          <a:xfrm>
            <a:off x="6991625" y="1616800"/>
            <a:ext cx="212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3</a:t>
            </a:r>
            <a:endParaRPr sz="1200" b="1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06" name="Google Shape;1606;p77"/>
          <p:cNvSpPr txBox="1"/>
          <p:nvPr/>
        </p:nvSpPr>
        <p:spPr>
          <a:xfrm>
            <a:off x="2329800" y="1572275"/>
            <a:ext cx="463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 sz="1200" b="1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07" name="Google Shape;1607;p77"/>
          <p:cNvSpPr txBox="1"/>
          <p:nvPr/>
        </p:nvSpPr>
        <p:spPr>
          <a:xfrm>
            <a:off x="4285050" y="636350"/>
            <a:ext cx="33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 sz="1200"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08" name="Google Shape;1608;p77"/>
          <p:cNvSpPr txBox="1"/>
          <p:nvPr/>
        </p:nvSpPr>
        <p:spPr>
          <a:xfrm>
            <a:off x="462900" y="4548850"/>
            <a:ext cx="5492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Finally, we finish the algorithm and see if both players play optimally the outcome is a utility value of 7.</a:t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09" name="Google Shape;1609;p77"/>
          <p:cNvSpPr txBox="1"/>
          <p:nvPr/>
        </p:nvSpPr>
        <p:spPr>
          <a:xfrm>
            <a:off x="173550" y="258200"/>
            <a:ext cx="431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3C78D8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home problem</a:t>
            </a:r>
            <a:endParaRPr sz="2000">
              <a:solidFill>
                <a:srgbClr val="3C78D8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10" name="Google Shape;1610;p77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11" name="Google Shape;1611;p77"/>
          <p:cNvSpPr/>
          <p:nvPr/>
        </p:nvSpPr>
        <p:spPr>
          <a:xfrm>
            <a:off x="2093098" y="2856900"/>
            <a:ext cx="8445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10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12" name="Google Shape;1612;p77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13" name="Google Shape;1613;p77"/>
          <p:cNvSpPr txBox="1"/>
          <p:nvPr/>
        </p:nvSpPr>
        <p:spPr>
          <a:xfrm rot="1473">
            <a:off x="1046650" y="2747375"/>
            <a:ext cx="1400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0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614" name="Google Shape;1614;p77"/>
          <p:cNvCxnSpPr>
            <a:endCxn id="1612" idx="3"/>
          </p:cNvCxnSpPr>
          <p:nvPr/>
        </p:nvCxnSpPr>
        <p:spPr>
          <a:xfrm rot="5400000" flipH="1">
            <a:off x="3820758" y="3425100"/>
            <a:ext cx="401100" cy="387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5" name="Google Shape;1615;p77"/>
          <p:cNvCxnSpPr/>
          <p:nvPr/>
        </p:nvCxnSpPr>
        <p:spPr>
          <a:xfrm rot="10800000">
            <a:off x="2456850" y="1958544"/>
            <a:ext cx="1545000" cy="868500"/>
          </a:xfrm>
          <a:prstGeom prst="curvedConnector3">
            <a:avLst>
              <a:gd name="adj1" fmla="val 50000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6" name="Google Shape;1616;p77"/>
          <p:cNvCxnSpPr>
            <a:endCxn id="1607" idx="2"/>
          </p:cNvCxnSpPr>
          <p:nvPr/>
        </p:nvCxnSpPr>
        <p:spPr>
          <a:xfrm rot="10800000" flipH="1">
            <a:off x="2457000" y="1005650"/>
            <a:ext cx="1995000" cy="605700"/>
          </a:xfrm>
          <a:prstGeom prst="curvedConnector2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78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2" name="Google Shape;1622;p78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60555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problem with Minimax</a:t>
            </a:r>
            <a:endParaRPr/>
          </a:p>
        </p:txBody>
      </p:sp>
      <p:sp>
        <p:nvSpPr>
          <p:cNvPr id="1623" name="Google Shape;1623;p78"/>
          <p:cNvSpPr txBox="1">
            <a:spLocks noGrp="1"/>
          </p:cNvSpPr>
          <p:nvPr>
            <p:ph type="title" idx="3"/>
          </p:nvPr>
        </p:nvSpPr>
        <p:spPr>
          <a:xfrm>
            <a:off x="5163450" y="1905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624" name="Google Shape;1624;p78"/>
          <p:cNvSpPr txBox="1">
            <a:spLocks noGrp="1"/>
          </p:cNvSpPr>
          <p:nvPr>
            <p:ph type="title" idx="4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Slow</a:t>
            </a:r>
            <a:endParaRPr/>
          </a:p>
        </p:txBody>
      </p:sp>
      <p:sp>
        <p:nvSpPr>
          <p:cNvPr id="1625" name="Google Shape;1625;p78"/>
          <p:cNvSpPr txBox="1">
            <a:spLocks noGrp="1"/>
          </p:cNvSpPr>
          <p:nvPr>
            <p:ph type="title" idx="5"/>
          </p:nvPr>
        </p:nvSpPr>
        <p:spPr>
          <a:xfrm>
            <a:off x="280938" y="1905088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</a:t>
            </a:r>
            <a:endParaRPr/>
          </a:p>
        </p:txBody>
      </p:sp>
      <p:sp>
        <p:nvSpPr>
          <p:cNvPr id="1626" name="Google Shape;1626;p78"/>
          <p:cNvSpPr txBox="1">
            <a:spLocks noGrp="1"/>
          </p:cNvSpPr>
          <p:nvPr>
            <p:ph type="body" idx="1"/>
          </p:nvPr>
        </p:nvSpPr>
        <p:spPr>
          <a:xfrm>
            <a:off x="5163450" y="2488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early recognize early that some branches are not worth exploring. This is done by keeping track of alpha beta values. </a:t>
            </a:r>
            <a:endParaRPr/>
          </a:p>
        </p:txBody>
      </p:sp>
      <p:sp>
        <p:nvSpPr>
          <p:cNvPr id="1627" name="Google Shape;1627;p78"/>
          <p:cNvSpPr txBox="1">
            <a:spLocks noGrp="1"/>
          </p:cNvSpPr>
          <p:nvPr>
            <p:ph type="body" idx="6"/>
          </p:nvPr>
        </p:nvSpPr>
        <p:spPr>
          <a:xfrm>
            <a:off x="5163450" y="3396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algorithm is called </a:t>
            </a:r>
            <a:r>
              <a:rPr lang="en" b="1" i="1">
                <a:latin typeface="Sora"/>
                <a:ea typeface="Sora"/>
                <a:cs typeface="Sora"/>
                <a:sym typeface="Sora"/>
              </a:rPr>
              <a:t>ALPHA-BETA </a:t>
            </a:r>
            <a:r>
              <a:rPr lang="en"/>
              <a:t>pruning</a:t>
            </a:r>
            <a:endParaRPr/>
          </a:p>
        </p:txBody>
      </p:sp>
      <p:sp>
        <p:nvSpPr>
          <p:cNvPr id="1628" name="Google Shape;1628;p78"/>
          <p:cNvSpPr txBox="1">
            <a:spLocks noGrp="1"/>
          </p:cNvSpPr>
          <p:nvPr>
            <p:ph type="body" idx="7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we are </a:t>
            </a:r>
            <a:r>
              <a:rPr lang="en" b="1">
                <a:latin typeface="Sora"/>
                <a:ea typeface="Sora"/>
                <a:cs typeface="Sora"/>
                <a:sym typeface="Sora"/>
              </a:rPr>
              <a:t>exhausting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>
                <a:latin typeface="Sora"/>
                <a:ea typeface="Sora"/>
                <a:cs typeface="Sora"/>
                <a:sym typeface="Sora"/>
              </a:rPr>
              <a:t>entire</a:t>
            </a:r>
            <a:r>
              <a:rPr lang="en"/>
              <a:t> </a:t>
            </a:r>
            <a:r>
              <a:rPr lang="en" b="1">
                <a:latin typeface="Sora"/>
                <a:ea typeface="Sora"/>
                <a:cs typeface="Sora"/>
                <a:sym typeface="Sora"/>
              </a:rPr>
              <a:t>search tree</a:t>
            </a:r>
            <a:r>
              <a:rPr lang="en"/>
              <a:t>. It is very slow!!!</a:t>
            </a:r>
            <a:endParaRPr/>
          </a:p>
        </p:txBody>
      </p:sp>
      <p:sp>
        <p:nvSpPr>
          <p:cNvPr id="1629" name="Google Shape;1629;p78"/>
          <p:cNvSpPr txBox="1">
            <a:spLocks noGrp="1"/>
          </p:cNvSpPr>
          <p:nvPr>
            <p:ph type="body" idx="8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0" name="Google Shape;1630;p78"/>
          <p:cNvSpPr txBox="1">
            <a:spLocks noGrp="1"/>
          </p:cNvSpPr>
          <p:nvPr>
            <p:ph type="body" idx="9"/>
          </p:nvPr>
        </p:nvSpPr>
        <p:spPr>
          <a:xfrm>
            <a:off x="280938" y="2488461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 must fully explore the entire tree. Meaning each node will need to be visited once</a:t>
            </a:r>
            <a:endParaRPr/>
          </a:p>
        </p:txBody>
      </p:sp>
      <p:sp>
        <p:nvSpPr>
          <p:cNvPr id="1631" name="Google Shape;1631;p78"/>
          <p:cNvSpPr txBox="1">
            <a:spLocks noGrp="1"/>
          </p:cNvSpPr>
          <p:nvPr>
            <p:ph type="body" idx="13"/>
          </p:nvPr>
        </p:nvSpPr>
        <p:spPr>
          <a:xfrm>
            <a:off x="280938" y="3396161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1632" name="Google Shape;1632;p78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79"/>
          <p:cNvSpPr txBox="1">
            <a:spLocks noGrp="1"/>
          </p:cNvSpPr>
          <p:nvPr>
            <p:ph type="subTitle" idx="1"/>
          </p:nvPr>
        </p:nvSpPr>
        <p:spPr>
          <a:xfrm>
            <a:off x="38100" y="3340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HIGHEST</a:t>
            </a:r>
            <a:r>
              <a:rPr lang="en">
                <a:solidFill>
                  <a:schemeClr val="dk1"/>
                </a:solidFill>
              </a:rPr>
              <a:t> value MAX can guarantee so far.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Updated at </a:t>
            </a:r>
            <a:r>
              <a:rPr lang="en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MIN</a:t>
            </a:r>
            <a:r>
              <a:rPr lang="en">
                <a:solidFill>
                  <a:schemeClr val="dk1"/>
                </a:solidFill>
              </a:rPr>
              <a:t> nodes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and only if a potential alpha value is greater than current alpha value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79"/>
          <p:cNvSpPr txBox="1">
            <a:spLocks noGrp="1"/>
          </p:cNvSpPr>
          <p:nvPr>
            <p:ph type="title" idx="5"/>
          </p:nvPr>
        </p:nvSpPr>
        <p:spPr>
          <a:xfrm>
            <a:off x="202200" y="2719875"/>
            <a:ext cx="17586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Guaranteed Max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Alpha Value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639" name="Google Shape;1639;p79"/>
          <p:cNvSpPr txBox="1">
            <a:spLocks noGrp="1"/>
          </p:cNvSpPr>
          <p:nvPr>
            <p:ph type="subTitle" idx="6"/>
          </p:nvPr>
        </p:nvSpPr>
        <p:spPr>
          <a:xfrm>
            <a:off x="2618950" y="3340900"/>
            <a:ext cx="2086800" cy="17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LOWEST</a:t>
            </a:r>
            <a:r>
              <a:rPr lang="en">
                <a:solidFill>
                  <a:schemeClr val="dk1"/>
                </a:solidFill>
              </a:rPr>
              <a:t> value MIN can guarantee so far.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</a:rPr>
              <a:t>Updated at </a:t>
            </a:r>
            <a:r>
              <a:rPr lang="en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MAX</a:t>
            </a:r>
            <a:r>
              <a:rPr lang="en">
                <a:solidFill>
                  <a:schemeClr val="dk1"/>
                </a:solidFill>
              </a:rPr>
              <a:t> nodes.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and only if a potential beta value is less than current beta value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0" name="Google Shape;1640;p79"/>
          <p:cNvSpPr txBox="1">
            <a:spLocks noGrp="1"/>
          </p:cNvSpPr>
          <p:nvPr>
            <p:ph type="title" idx="7"/>
          </p:nvPr>
        </p:nvSpPr>
        <p:spPr>
          <a:xfrm>
            <a:off x="2783050" y="3048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Guaranteed Min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Beta Value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641" name="Google Shape;1641;p79"/>
          <p:cNvSpPr txBox="1">
            <a:spLocks noGrp="1"/>
          </p:cNvSpPr>
          <p:nvPr>
            <p:ph type="subTitle" idx="8"/>
          </p:nvPr>
        </p:nvSpPr>
        <p:spPr>
          <a:xfrm>
            <a:off x="5037300" y="3536175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= -INFINITY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 = + INFINITY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to before values bubble up the tree.</a:t>
            </a:r>
            <a:endParaRPr/>
          </a:p>
        </p:txBody>
      </p:sp>
      <p:sp>
        <p:nvSpPr>
          <p:cNvPr id="1642" name="Google Shape;1642;p79"/>
          <p:cNvSpPr txBox="1">
            <a:spLocks noGrp="1"/>
          </p:cNvSpPr>
          <p:nvPr>
            <p:ph type="title" idx="9"/>
          </p:nvPr>
        </p:nvSpPr>
        <p:spPr>
          <a:xfrm>
            <a:off x="5201400" y="3243900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Prop + Initial Values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Overview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643" name="Google Shape;1643;p79"/>
          <p:cNvSpPr txBox="1">
            <a:spLocks noGrp="1"/>
          </p:cNvSpPr>
          <p:nvPr>
            <p:ph type="title"/>
          </p:nvPr>
        </p:nvSpPr>
        <p:spPr>
          <a:xfrm>
            <a:off x="38100" y="397750"/>
            <a:ext cx="1948200" cy="6438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BM Plex Sans Medium"/>
                <a:ea typeface="IBM Plex Sans Medium"/>
                <a:cs typeface="IBM Plex Sans Medium"/>
                <a:sym typeface="IBM Plex Sans Medium"/>
              </a:rPr>
              <a:t>Fundamentals of </a:t>
            </a:r>
            <a:endParaRPr sz="16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BM Plex Sans Medium"/>
                <a:ea typeface="IBM Plex Sans Medium"/>
                <a:cs typeface="IBM Plex Sans Medium"/>
                <a:sym typeface="IBM Plex Sans Medium"/>
              </a:rPr>
              <a:t>Alpha-Beta Pruning</a:t>
            </a:r>
            <a:endParaRPr sz="16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1644" name="Google Shape;1644;p79"/>
          <p:cNvSpPr txBox="1">
            <a:spLocks noGrp="1"/>
          </p:cNvSpPr>
          <p:nvPr>
            <p:ph type="title" idx="9"/>
          </p:nvPr>
        </p:nvSpPr>
        <p:spPr>
          <a:xfrm>
            <a:off x="7455650" y="3204250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Action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Pruning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645" name="Google Shape;1645;p79"/>
          <p:cNvSpPr txBox="1">
            <a:spLocks noGrp="1"/>
          </p:cNvSpPr>
          <p:nvPr>
            <p:ph type="subTitle" idx="8"/>
          </p:nvPr>
        </p:nvSpPr>
        <p:spPr>
          <a:xfrm>
            <a:off x="7124100" y="3477550"/>
            <a:ext cx="20199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general rule is: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@Min Node: Prune if β ≤ α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@Max Node: Prune if α ≥ β</a:t>
            </a:r>
            <a:endParaRPr/>
          </a:p>
        </p:txBody>
      </p:sp>
      <p:sp>
        <p:nvSpPr>
          <p:cNvPr id="1646" name="Google Shape;1646;p79"/>
          <p:cNvSpPr/>
          <p:nvPr/>
        </p:nvSpPr>
        <p:spPr>
          <a:xfrm>
            <a:off x="3817346" y="9315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47" name="Google Shape;1647;p79"/>
          <p:cNvSpPr txBox="1"/>
          <p:nvPr/>
        </p:nvSpPr>
        <p:spPr>
          <a:xfrm>
            <a:off x="3954225" y="273000"/>
            <a:ext cx="281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48" name="Google Shape;1648;p79"/>
          <p:cNvSpPr/>
          <p:nvPr/>
        </p:nvSpPr>
        <p:spPr>
          <a:xfrm>
            <a:off x="228599" y="228405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3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49" name="Google Shape;1649;p79"/>
          <p:cNvSpPr/>
          <p:nvPr/>
        </p:nvSpPr>
        <p:spPr>
          <a:xfrm>
            <a:off x="809825" y="2291250"/>
            <a:ext cx="793800" cy="273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12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50" name="Google Shape;1650;p79"/>
          <p:cNvSpPr/>
          <p:nvPr/>
        </p:nvSpPr>
        <p:spPr>
          <a:xfrm>
            <a:off x="1646649" y="228405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8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51" name="Google Shape;1651;p79"/>
          <p:cNvSpPr/>
          <p:nvPr/>
        </p:nvSpPr>
        <p:spPr>
          <a:xfrm>
            <a:off x="3193074" y="228405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2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52" name="Google Shape;1652;p79"/>
          <p:cNvSpPr/>
          <p:nvPr/>
        </p:nvSpPr>
        <p:spPr>
          <a:xfrm>
            <a:off x="3902099" y="228405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?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53" name="Google Shape;1653;p79"/>
          <p:cNvSpPr/>
          <p:nvPr/>
        </p:nvSpPr>
        <p:spPr>
          <a:xfrm>
            <a:off x="4611124" y="228405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?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54" name="Google Shape;1654;p79"/>
          <p:cNvSpPr/>
          <p:nvPr/>
        </p:nvSpPr>
        <p:spPr>
          <a:xfrm>
            <a:off x="6738199" y="228405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5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55" name="Google Shape;1655;p79"/>
          <p:cNvSpPr/>
          <p:nvPr/>
        </p:nvSpPr>
        <p:spPr>
          <a:xfrm>
            <a:off x="7447224" y="228405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2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56" name="Google Shape;1656;p79"/>
          <p:cNvSpPr/>
          <p:nvPr/>
        </p:nvSpPr>
        <p:spPr>
          <a:xfrm rot="10800000">
            <a:off x="852885" y="1307663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57" name="Google Shape;1657;p79"/>
          <p:cNvSpPr/>
          <p:nvPr/>
        </p:nvSpPr>
        <p:spPr>
          <a:xfrm rot="10800000">
            <a:off x="3817360" y="11886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58" name="Google Shape;1658;p79"/>
          <p:cNvSpPr/>
          <p:nvPr/>
        </p:nvSpPr>
        <p:spPr>
          <a:xfrm rot="10800000">
            <a:off x="6653460" y="11886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59" name="Google Shape;1659;p79"/>
          <p:cNvSpPr/>
          <p:nvPr/>
        </p:nvSpPr>
        <p:spPr>
          <a:xfrm>
            <a:off x="5773575" y="2291250"/>
            <a:ext cx="793800" cy="273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14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60" name="Google Shape;1660;p79"/>
          <p:cNvSpPr/>
          <p:nvPr/>
        </p:nvSpPr>
        <p:spPr>
          <a:xfrm>
            <a:off x="3934200" y="2118613"/>
            <a:ext cx="474000" cy="387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61" name="Google Shape;1661;p79"/>
          <p:cNvSpPr/>
          <p:nvPr/>
        </p:nvSpPr>
        <p:spPr>
          <a:xfrm>
            <a:off x="4639625" y="2118625"/>
            <a:ext cx="474000" cy="387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662" name="Google Shape;1662;p79"/>
          <p:cNvCxnSpPr>
            <a:stCxn id="1656" idx="0"/>
            <a:endCxn id="1648" idx="0"/>
          </p:cNvCxnSpPr>
          <p:nvPr/>
        </p:nvCxnSpPr>
        <p:spPr>
          <a:xfrm flipH="1">
            <a:off x="497835" y="1694663"/>
            <a:ext cx="708900" cy="58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3" name="Google Shape;1663;p79"/>
          <p:cNvCxnSpPr>
            <a:stCxn id="1656" idx="0"/>
            <a:endCxn id="1649" idx="0"/>
          </p:cNvCxnSpPr>
          <p:nvPr/>
        </p:nvCxnSpPr>
        <p:spPr>
          <a:xfrm>
            <a:off x="1206735" y="1694663"/>
            <a:ext cx="0" cy="59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4" name="Google Shape;1664;p79"/>
          <p:cNvCxnSpPr>
            <a:stCxn id="1656" idx="0"/>
            <a:endCxn id="1650" idx="0"/>
          </p:cNvCxnSpPr>
          <p:nvPr/>
        </p:nvCxnSpPr>
        <p:spPr>
          <a:xfrm>
            <a:off x="1206735" y="1694663"/>
            <a:ext cx="708900" cy="58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5" name="Google Shape;1665;p79"/>
          <p:cNvCxnSpPr>
            <a:stCxn id="1657" idx="0"/>
            <a:endCxn id="1651" idx="0"/>
          </p:cNvCxnSpPr>
          <p:nvPr/>
        </p:nvCxnSpPr>
        <p:spPr>
          <a:xfrm flipH="1">
            <a:off x="3462310" y="1575600"/>
            <a:ext cx="708900" cy="7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6" name="Google Shape;1666;p79"/>
          <p:cNvCxnSpPr>
            <a:endCxn id="1652" idx="0"/>
          </p:cNvCxnSpPr>
          <p:nvPr/>
        </p:nvCxnSpPr>
        <p:spPr>
          <a:xfrm flipH="1">
            <a:off x="4171199" y="1575450"/>
            <a:ext cx="28500" cy="7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7" name="Google Shape;1667;p79"/>
          <p:cNvCxnSpPr>
            <a:stCxn id="1657" idx="0"/>
            <a:endCxn id="1653" idx="0"/>
          </p:cNvCxnSpPr>
          <p:nvPr/>
        </p:nvCxnSpPr>
        <p:spPr>
          <a:xfrm>
            <a:off x="4171210" y="1575600"/>
            <a:ext cx="708900" cy="7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8" name="Google Shape;1668;p79"/>
          <p:cNvCxnSpPr>
            <a:stCxn id="1658" idx="0"/>
            <a:endCxn id="1659" idx="0"/>
          </p:cNvCxnSpPr>
          <p:nvPr/>
        </p:nvCxnSpPr>
        <p:spPr>
          <a:xfrm flipH="1">
            <a:off x="6170610" y="1575600"/>
            <a:ext cx="836700" cy="71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9" name="Google Shape;1669;p79"/>
          <p:cNvCxnSpPr>
            <a:stCxn id="1658" idx="0"/>
            <a:endCxn id="1654" idx="0"/>
          </p:cNvCxnSpPr>
          <p:nvPr/>
        </p:nvCxnSpPr>
        <p:spPr>
          <a:xfrm>
            <a:off x="7007310" y="1575600"/>
            <a:ext cx="0" cy="7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0" name="Google Shape;1670;p79"/>
          <p:cNvCxnSpPr>
            <a:stCxn id="1658" idx="0"/>
            <a:endCxn id="1655" idx="0"/>
          </p:cNvCxnSpPr>
          <p:nvPr/>
        </p:nvCxnSpPr>
        <p:spPr>
          <a:xfrm>
            <a:off x="7007310" y="1575600"/>
            <a:ext cx="708900" cy="70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1" name="Google Shape;1671;p79"/>
          <p:cNvCxnSpPr>
            <a:stCxn id="1647" idx="3"/>
            <a:endCxn id="1656" idx="3"/>
          </p:cNvCxnSpPr>
          <p:nvPr/>
        </p:nvCxnSpPr>
        <p:spPr>
          <a:xfrm flipH="1">
            <a:off x="1206825" y="480750"/>
            <a:ext cx="3028800" cy="82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2" name="Google Shape;1672;p79"/>
          <p:cNvCxnSpPr>
            <a:stCxn id="1647" idx="3"/>
            <a:endCxn id="1657" idx="3"/>
          </p:cNvCxnSpPr>
          <p:nvPr/>
        </p:nvCxnSpPr>
        <p:spPr>
          <a:xfrm flipH="1">
            <a:off x="4171125" y="480750"/>
            <a:ext cx="64500" cy="70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3" name="Google Shape;1673;p79"/>
          <p:cNvCxnSpPr>
            <a:stCxn id="1647" idx="3"/>
            <a:endCxn id="1658" idx="3"/>
          </p:cNvCxnSpPr>
          <p:nvPr/>
        </p:nvCxnSpPr>
        <p:spPr>
          <a:xfrm>
            <a:off x="4235625" y="480750"/>
            <a:ext cx="2771700" cy="70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4" name="Google Shape;1674;p79"/>
          <p:cNvSpPr txBox="1"/>
          <p:nvPr/>
        </p:nvSpPr>
        <p:spPr>
          <a:xfrm>
            <a:off x="1762575" y="1307550"/>
            <a:ext cx="7089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 ∞</a:t>
            </a:r>
            <a:endParaRPr sz="1300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3</a:t>
            </a:r>
            <a:endParaRPr sz="1300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75" name="Google Shape;1675;p79"/>
          <p:cNvSpPr txBox="1"/>
          <p:nvPr/>
        </p:nvSpPr>
        <p:spPr>
          <a:xfrm>
            <a:off x="4705750" y="1074600"/>
            <a:ext cx="7089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3</a:t>
            </a:r>
            <a:endParaRPr sz="1300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2</a:t>
            </a:r>
            <a:endParaRPr sz="1300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76" name="Google Shape;1676;p79"/>
          <p:cNvSpPr txBox="1"/>
          <p:nvPr/>
        </p:nvSpPr>
        <p:spPr>
          <a:xfrm>
            <a:off x="7716200" y="1188600"/>
            <a:ext cx="7089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3</a:t>
            </a:r>
            <a:endParaRPr sz="1300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2</a:t>
            </a:r>
            <a:endParaRPr sz="1300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77" name="Google Shape;1677;p79"/>
          <p:cNvSpPr txBox="1"/>
          <p:nvPr/>
        </p:nvSpPr>
        <p:spPr>
          <a:xfrm>
            <a:off x="4705750" y="30575"/>
            <a:ext cx="7089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3</a:t>
            </a:r>
            <a:endParaRPr sz="1300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+∞</a:t>
            </a:r>
            <a:endParaRPr sz="1300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80"/>
          <p:cNvSpPr txBox="1">
            <a:spLocks noGrp="1"/>
          </p:cNvSpPr>
          <p:nvPr>
            <p:ph type="title" idx="16"/>
          </p:nvPr>
        </p:nvSpPr>
        <p:spPr>
          <a:xfrm>
            <a:off x="93381" y="502775"/>
            <a:ext cx="71781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Alpha</a:t>
            </a:r>
            <a:endParaRPr/>
          </a:p>
        </p:txBody>
      </p:sp>
      <p:sp>
        <p:nvSpPr>
          <p:cNvPr id="1683" name="Google Shape;1683;p80"/>
          <p:cNvSpPr/>
          <p:nvPr/>
        </p:nvSpPr>
        <p:spPr>
          <a:xfrm>
            <a:off x="5308583" y="1301161"/>
            <a:ext cx="495000" cy="2709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79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84" name="Google Shape;1684;p80"/>
          <p:cNvSpPr txBox="1"/>
          <p:nvPr/>
        </p:nvSpPr>
        <p:spPr>
          <a:xfrm>
            <a:off x="5404365" y="1427010"/>
            <a:ext cx="1968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975" tIns="63975" rIns="63975" bIns="639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49"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85" name="Google Shape;1685;p80"/>
          <p:cNvSpPr/>
          <p:nvPr/>
        </p:nvSpPr>
        <p:spPr>
          <a:xfrm>
            <a:off x="2797350" y="2834230"/>
            <a:ext cx="376500" cy="201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79">
                <a:latin typeface="Sora"/>
                <a:ea typeface="Sora"/>
                <a:cs typeface="Sora"/>
                <a:sym typeface="Sora"/>
              </a:rPr>
              <a:t>3</a:t>
            </a:r>
            <a:endParaRPr sz="979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86" name="Google Shape;1686;p80"/>
          <p:cNvSpPr/>
          <p:nvPr/>
        </p:nvSpPr>
        <p:spPr>
          <a:xfrm>
            <a:off x="3204064" y="2839268"/>
            <a:ext cx="555600" cy="1911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79">
                <a:latin typeface="Sora"/>
                <a:ea typeface="Sora"/>
                <a:cs typeface="Sora"/>
                <a:sym typeface="Sora"/>
              </a:rPr>
              <a:t>12</a:t>
            </a:r>
            <a:endParaRPr sz="979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87" name="Google Shape;1687;p80"/>
          <p:cNvSpPr/>
          <p:nvPr/>
        </p:nvSpPr>
        <p:spPr>
          <a:xfrm>
            <a:off x="3789634" y="2834230"/>
            <a:ext cx="376500" cy="201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79">
                <a:latin typeface="Sora"/>
                <a:ea typeface="Sora"/>
                <a:cs typeface="Sora"/>
                <a:sym typeface="Sora"/>
              </a:rPr>
              <a:t>8</a:t>
            </a:r>
            <a:endParaRPr sz="979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88" name="Google Shape;1688;p80"/>
          <p:cNvSpPr/>
          <p:nvPr/>
        </p:nvSpPr>
        <p:spPr>
          <a:xfrm>
            <a:off x="4871748" y="2834230"/>
            <a:ext cx="376500" cy="201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79">
                <a:latin typeface="Sora"/>
                <a:ea typeface="Sora"/>
                <a:cs typeface="Sora"/>
                <a:sym typeface="Sora"/>
              </a:rPr>
              <a:t>2</a:t>
            </a:r>
            <a:endParaRPr sz="979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89" name="Google Shape;1689;p80"/>
          <p:cNvSpPr/>
          <p:nvPr/>
        </p:nvSpPr>
        <p:spPr>
          <a:xfrm>
            <a:off x="5367890" y="2834230"/>
            <a:ext cx="376500" cy="201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79">
                <a:latin typeface="Sora"/>
                <a:ea typeface="Sora"/>
                <a:cs typeface="Sora"/>
                <a:sym typeface="Sora"/>
              </a:rPr>
              <a:t>?</a:t>
            </a:r>
            <a:endParaRPr sz="979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90" name="Google Shape;1690;p80"/>
          <p:cNvSpPr/>
          <p:nvPr/>
        </p:nvSpPr>
        <p:spPr>
          <a:xfrm>
            <a:off x="5864031" y="2834230"/>
            <a:ext cx="376500" cy="201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79">
                <a:latin typeface="Sora"/>
                <a:ea typeface="Sora"/>
                <a:cs typeface="Sora"/>
                <a:sym typeface="Sora"/>
              </a:rPr>
              <a:t>?</a:t>
            </a:r>
            <a:endParaRPr sz="979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91" name="Google Shape;1691;p80"/>
          <p:cNvSpPr/>
          <p:nvPr/>
        </p:nvSpPr>
        <p:spPr>
          <a:xfrm>
            <a:off x="7352457" y="2834230"/>
            <a:ext cx="376500" cy="201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79">
                <a:latin typeface="Sora"/>
                <a:ea typeface="Sora"/>
                <a:cs typeface="Sora"/>
                <a:sym typeface="Sora"/>
              </a:rPr>
              <a:t>?</a:t>
            </a:r>
            <a:endParaRPr sz="979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92" name="Google Shape;1692;p80"/>
          <p:cNvSpPr/>
          <p:nvPr/>
        </p:nvSpPr>
        <p:spPr>
          <a:xfrm>
            <a:off x="7848598" y="2834230"/>
            <a:ext cx="376500" cy="201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79">
                <a:latin typeface="Sora"/>
                <a:ea typeface="Sora"/>
                <a:cs typeface="Sora"/>
                <a:sym typeface="Sora"/>
              </a:rPr>
              <a:t>?</a:t>
            </a:r>
            <a:endParaRPr sz="979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93" name="Google Shape;1693;p80"/>
          <p:cNvSpPr/>
          <p:nvPr/>
        </p:nvSpPr>
        <p:spPr>
          <a:xfrm rot="10800000">
            <a:off x="3234410" y="2150910"/>
            <a:ext cx="495000" cy="2709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79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94" name="Google Shape;1694;p80"/>
          <p:cNvSpPr/>
          <p:nvPr/>
        </p:nvSpPr>
        <p:spPr>
          <a:xfrm rot="10800000">
            <a:off x="5308808" y="2067597"/>
            <a:ext cx="495000" cy="2709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79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95" name="Google Shape;1695;p80"/>
          <p:cNvSpPr/>
          <p:nvPr/>
        </p:nvSpPr>
        <p:spPr>
          <a:xfrm rot="10800000">
            <a:off x="7293375" y="2067597"/>
            <a:ext cx="495000" cy="2709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79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96" name="Google Shape;1696;p80"/>
          <p:cNvSpPr/>
          <p:nvPr/>
        </p:nvSpPr>
        <p:spPr>
          <a:xfrm>
            <a:off x="6677459" y="2839268"/>
            <a:ext cx="555600" cy="1911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79">
                <a:latin typeface="Sora"/>
                <a:ea typeface="Sora"/>
                <a:cs typeface="Sora"/>
                <a:sym typeface="Sora"/>
              </a:rPr>
              <a:t>?</a:t>
            </a:r>
            <a:endParaRPr sz="979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697" name="Google Shape;1697;p80"/>
          <p:cNvCxnSpPr>
            <a:stCxn id="1693" idx="0"/>
            <a:endCxn id="1685" idx="0"/>
          </p:cNvCxnSpPr>
          <p:nvPr/>
        </p:nvCxnSpPr>
        <p:spPr>
          <a:xfrm flipH="1">
            <a:off x="2985710" y="2421810"/>
            <a:ext cx="496200" cy="4125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8" name="Google Shape;1698;p80"/>
          <p:cNvCxnSpPr>
            <a:stCxn id="1693" idx="0"/>
            <a:endCxn id="1686" idx="0"/>
          </p:cNvCxnSpPr>
          <p:nvPr/>
        </p:nvCxnSpPr>
        <p:spPr>
          <a:xfrm>
            <a:off x="3481910" y="2421810"/>
            <a:ext cx="0" cy="4176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9" name="Google Shape;1699;p80"/>
          <p:cNvCxnSpPr>
            <a:stCxn id="1693" idx="0"/>
            <a:endCxn id="1687" idx="0"/>
          </p:cNvCxnSpPr>
          <p:nvPr/>
        </p:nvCxnSpPr>
        <p:spPr>
          <a:xfrm>
            <a:off x="3481910" y="2421810"/>
            <a:ext cx="495900" cy="4125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0" name="Google Shape;1700;p80"/>
          <p:cNvCxnSpPr>
            <a:stCxn id="1694" idx="0"/>
            <a:endCxn id="1688" idx="0"/>
          </p:cNvCxnSpPr>
          <p:nvPr/>
        </p:nvCxnSpPr>
        <p:spPr>
          <a:xfrm flipH="1">
            <a:off x="5060108" y="2338497"/>
            <a:ext cx="496200" cy="4956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1" name="Google Shape;1701;p80"/>
          <p:cNvCxnSpPr>
            <a:endCxn id="1689" idx="0"/>
          </p:cNvCxnSpPr>
          <p:nvPr/>
        </p:nvCxnSpPr>
        <p:spPr>
          <a:xfrm flipH="1">
            <a:off x="5556140" y="2338330"/>
            <a:ext cx="20100" cy="4959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2" name="Google Shape;1702;p80"/>
          <p:cNvCxnSpPr>
            <a:stCxn id="1694" idx="0"/>
            <a:endCxn id="1690" idx="0"/>
          </p:cNvCxnSpPr>
          <p:nvPr/>
        </p:nvCxnSpPr>
        <p:spPr>
          <a:xfrm>
            <a:off x="5556308" y="2338497"/>
            <a:ext cx="495900" cy="4956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3" name="Google Shape;1703;p80"/>
          <p:cNvCxnSpPr>
            <a:stCxn id="1695" idx="0"/>
            <a:endCxn id="1696" idx="0"/>
          </p:cNvCxnSpPr>
          <p:nvPr/>
        </p:nvCxnSpPr>
        <p:spPr>
          <a:xfrm flipH="1">
            <a:off x="6955275" y="2338497"/>
            <a:ext cx="585600" cy="5007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4" name="Google Shape;1704;p80"/>
          <p:cNvCxnSpPr>
            <a:stCxn id="1695" idx="0"/>
            <a:endCxn id="1691" idx="0"/>
          </p:cNvCxnSpPr>
          <p:nvPr/>
        </p:nvCxnSpPr>
        <p:spPr>
          <a:xfrm flipH="1">
            <a:off x="7540575" y="2338497"/>
            <a:ext cx="300" cy="4956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5" name="Google Shape;1705;p80"/>
          <p:cNvCxnSpPr>
            <a:stCxn id="1695" idx="0"/>
            <a:endCxn id="1692" idx="0"/>
          </p:cNvCxnSpPr>
          <p:nvPr/>
        </p:nvCxnSpPr>
        <p:spPr>
          <a:xfrm>
            <a:off x="7540875" y="2338497"/>
            <a:ext cx="495900" cy="4956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6" name="Google Shape;1706;p80"/>
          <p:cNvCxnSpPr>
            <a:stCxn id="1684" idx="3"/>
            <a:endCxn id="1693" idx="3"/>
          </p:cNvCxnSpPr>
          <p:nvPr/>
        </p:nvCxnSpPr>
        <p:spPr>
          <a:xfrm flipH="1">
            <a:off x="3481965" y="1572360"/>
            <a:ext cx="2119200" cy="5784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7" name="Google Shape;1707;p80"/>
          <p:cNvCxnSpPr>
            <a:stCxn id="1684" idx="3"/>
            <a:endCxn id="1694" idx="3"/>
          </p:cNvCxnSpPr>
          <p:nvPr/>
        </p:nvCxnSpPr>
        <p:spPr>
          <a:xfrm flipH="1">
            <a:off x="5556165" y="1572360"/>
            <a:ext cx="45000" cy="4953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8" name="Google Shape;1708;p80"/>
          <p:cNvCxnSpPr>
            <a:stCxn id="1684" idx="3"/>
            <a:endCxn id="1695" idx="3"/>
          </p:cNvCxnSpPr>
          <p:nvPr/>
        </p:nvCxnSpPr>
        <p:spPr>
          <a:xfrm>
            <a:off x="5601165" y="1572360"/>
            <a:ext cx="1939800" cy="4953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9" name="Google Shape;1709;p80"/>
          <p:cNvSpPr txBox="1"/>
          <p:nvPr/>
        </p:nvSpPr>
        <p:spPr>
          <a:xfrm>
            <a:off x="3870753" y="2150930"/>
            <a:ext cx="4959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975" tIns="63975" rIns="63975" bIns="639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9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 ∞</a:t>
            </a:r>
            <a:endParaRPr sz="909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9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3</a:t>
            </a:r>
            <a:endParaRPr sz="909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10" name="Google Shape;1710;p80"/>
          <p:cNvSpPr txBox="1"/>
          <p:nvPr/>
        </p:nvSpPr>
        <p:spPr>
          <a:xfrm>
            <a:off x="5930246" y="1257375"/>
            <a:ext cx="4959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975" tIns="63975" rIns="63975" bIns="639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9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3</a:t>
            </a:r>
            <a:endParaRPr sz="909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9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+∞</a:t>
            </a:r>
            <a:endParaRPr sz="909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11" name="Google Shape;1711;p80"/>
          <p:cNvSpPr txBox="1">
            <a:spLocks noGrp="1"/>
          </p:cNvSpPr>
          <p:nvPr>
            <p:ph type="subTitle" idx="4294967295"/>
          </p:nvPr>
        </p:nvSpPr>
        <p:spPr>
          <a:xfrm>
            <a:off x="94775" y="1775000"/>
            <a:ext cx="2394600" cy="3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Update only at </a:t>
            </a:r>
            <a:r>
              <a:rPr lang="en" b="1">
                <a:solidFill>
                  <a:schemeClr val="dk1"/>
                </a:solidFill>
              </a:rPr>
              <a:t>MAX </a:t>
            </a:r>
            <a:r>
              <a:rPr lang="en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Nodes</a:t>
            </a:r>
            <a:endParaRPr>
              <a:solidFill>
                <a:schemeClr val="dk1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ExtraLight"/>
              <a:buChar char="❏"/>
            </a:pPr>
            <a:r>
              <a:rPr lang="en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Only if there is a value greater than current α</a:t>
            </a:r>
            <a:endParaRPr>
              <a:solidFill>
                <a:schemeClr val="dk1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ExtraLight"/>
              <a:buChar char="❏"/>
            </a:pPr>
            <a:r>
              <a:rPr lang="en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Notice there is only one option for the max node which is 3. Or you can think about it as </a:t>
            </a:r>
            <a:endParaRPr>
              <a:solidFill>
                <a:schemeClr val="dk1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(3 ? ?) where max can </a:t>
            </a:r>
            <a:r>
              <a:rPr lang="en" b="1">
                <a:solidFill>
                  <a:schemeClr val="dk1"/>
                </a:solidFill>
              </a:rPr>
              <a:t>GUARANTEE </a:t>
            </a:r>
            <a:r>
              <a:rPr lang="en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the highest value of 3</a:t>
            </a:r>
            <a:r>
              <a:rPr lang="en" b="1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712" name="Google Shape;1712;p80"/>
          <p:cNvCxnSpPr>
            <a:endCxn id="1684" idx="0"/>
          </p:cNvCxnSpPr>
          <p:nvPr/>
        </p:nvCxnSpPr>
        <p:spPr>
          <a:xfrm rot="10800000" flipH="1">
            <a:off x="2127465" y="1427010"/>
            <a:ext cx="3375300" cy="700500"/>
          </a:xfrm>
          <a:prstGeom prst="curvedConnector4">
            <a:avLst>
              <a:gd name="adj1" fmla="val 48542"/>
              <a:gd name="adj2" fmla="val 133994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81"/>
          <p:cNvSpPr txBox="1">
            <a:spLocks noGrp="1"/>
          </p:cNvSpPr>
          <p:nvPr>
            <p:ph type="title" idx="16"/>
          </p:nvPr>
        </p:nvSpPr>
        <p:spPr>
          <a:xfrm>
            <a:off x="93381" y="502775"/>
            <a:ext cx="71781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Beta</a:t>
            </a:r>
            <a:endParaRPr/>
          </a:p>
        </p:txBody>
      </p:sp>
      <p:sp>
        <p:nvSpPr>
          <p:cNvPr id="1718" name="Google Shape;1718;p81"/>
          <p:cNvSpPr/>
          <p:nvPr/>
        </p:nvSpPr>
        <p:spPr>
          <a:xfrm>
            <a:off x="5308583" y="1301161"/>
            <a:ext cx="495000" cy="2709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79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19" name="Google Shape;1719;p81"/>
          <p:cNvSpPr txBox="1"/>
          <p:nvPr/>
        </p:nvSpPr>
        <p:spPr>
          <a:xfrm>
            <a:off x="5404365" y="1427010"/>
            <a:ext cx="1968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975" tIns="63975" rIns="63975" bIns="639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49"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20" name="Google Shape;1720;p81"/>
          <p:cNvSpPr/>
          <p:nvPr/>
        </p:nvSpPr>
        <p:spPr>
          <a:xfrm>
            <a:off x="2797350" y="2834230"/>
            <a:ext cx="376500" cy="201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79">
                <a:latin typeface="Sora"/>
                <a:ea typeface="Sora"/>
                <a:cs typeface="Sora"/>
                <a:sym typeface="Sora"/>
              </a:rPr>
              <a:t>3</a:t>
            </a:r>
            <a:endParaRPr sz="979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21" name="Google Shape;1721;p81"/>
          <p:cNvSpPr/>
          <p:nvPr/>
        </p:nvSpPr>
        <p:spPr>
          <a:xfrm>
            <a:off x="3204064" y="2839268"/>
            <a:ext cx="555600" cy="1911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79">
                <a:latin typeface="Sora"/>
                <a:ea typeface="Sora"/>
                <a:cs typeface="Sora"/>
                <a:sym typeface="Sora"/>
              </a:rPr>
              <a:t>12</a:t>
            </a:r>
            <a:endParaRPr sz="979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22" name="Google Shape;1722;p81"/>
          <p:cNvSpPr/>
          <p:nvPr/>
        </p:nvSpPr>
        <p:spPr>
          <a:xfrm>
            <a:off x="3789634" y="2834230"/>
            <a:ext cx="376500" cy="201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79">
                <a:latin typeface="Sora"/>
                <a:ea typeface="Sora"/>
                <a:cs typeface="Sora"/>
                <a:sym typeface="Sora"/>
              </a:rPr>
              <a:t>8</a:t>
            </a:r>
            <a:endParaRPr sz="979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23" name="Google Shape;1723;p81"/>
          <p:cNvSpPr/>
          <p:nvPr/>
        </p:nvSpPr>
        <p:spPr>
          <a:xfrm>
            <a:off x="4871748" y="2834230"/>
            <a:ext cx="376500" cy="201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79">
                <a:latin typeface="Sora"/>
                <a:ea typeface="Sora"/>
                <a:cs typeface="Sora"/>
                <a:sym typeface="Sora"/>
              </a:rPr>
              <a:t>2</a:t>
            </a:r>
            <a:endParaRPr sz="979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24" name="Google Shape;1724;p81"/>
          <p:cNvSpPr/>
          <p:nvPr/>
        </p:nvSpPr>
        <p:spPr>
          <a:xfrm>
            <a:off x="5367890" y="2834230"/>
            <a:ext cx="376500" cy="201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79">
                <a:latin typeface="Sora"/>
                <a:ea typeface="Sora"/>
                <a:cs typeface="Sora"/>
                <a:sym typeface="Sora"/>
              </a:rPr>
              <a:t>?</a:t>
            </a:r>
            <a:endParaRPr sz="979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25" name="Google Shape;1725;p81"/>
          <p:cNvSpPr/>
          <p:nvPr/>
        </p:nvSpPr>
        <p:spPr>
          <a:xfrm>
            <a:off x="5864031" y="2834230"/>
            <a:ext cx="376500" cy="201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79">
                <a:latin typeface="Sora"/>
                <a:ea typeface="Sora"/>
                <a:cs typeface="Sora"/>
                <a:sym typeface="Sora"/>
              </a:rPr>
              <a:t>?</a:t>
            </a:r>
            <a:endParaRPr sz="979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26" name="Google Shape;1726;p81"/>
          <p:cNvSpPr/>
          <p:nvPr/>
        </p:nvSpPr>
        <p:spPr>
          <a:xfrm>
            <a:off x="7352457" y="2834230"/>
            <a:ext cx="376500" cy="201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79">
                <a:latin typeface="Sora"/>
                <a:ea typeface="Sora"/>
                <a:cs typeface="Sora"/>
                <a:sym typeface="Sora"/>
              </a:rPr>
              <a:t>?</a:t>
            </a:r>
            <a:endParaRPr sz="979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27" name="Google Shape;1727;p81"/>
          <p:cNvSpPr/>
          <p:nvPr/>
        </p:nvSpPr>
        <p:spPr>
          <a:xfrm>
            <a:off x="7848598" y="2834230"/>
            <a:ext cx="376500" cy="201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79">
                <a:latin typeface="Sora"/>
                <a:ea typeface="Sora"/>
                <a:cs typeface="Sora"/>
                <a:sym typeface="Sora"/>
              </a:rPr>
              <a:t>?</a:t>
            </a:r>
            <a:endParaRPr sz="979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28" name="Google Shape;1728;p81"/>
          <p:cNvSpPr/>
          <p:nvPr/>
        </p:nvSpPr>
        <p:spPr>
          <a:xfrm rot="10800000">
            <a:off x="3234410" y="2150910"/>
            <a:ext cx="495000" cy="2709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79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29" name="Google Shape;1729;p81"/>
          <p:cNvSpPr/>
          <p:nvPr/>
        </p:nvSpPr>
        <p:spPr>
          <a:xfrm rot="10800000">
            <a:off x="5308808" y="2067597"/>
            <a:ext cx="495000" cy="2709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79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30" name="Google Shape;1730;p81"/>
          <p:cNvSpPr/>
          <p:nvPr/>
        </p:nvSpPr>
        <p:spPr>
          <a:xfrm rot="10800000">
            <a:off x="7293375" y="2067597"/>
            <a:ext cx="495000" cy="2709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79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31" name="Google Shape;1731;p81"/>
          <p:cNvSpPr/>
          <p:nvPr/>
        </p:nvSpPr>
        <p:spPr>
          <a:xfrm>
            <a:off x="6677459" y="2839268"/>
            <a:ext cx="555600" cy="1911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6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975" tIns="63975" rIns="63975" bIns="639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79">
                <a:latin typeface="Sora"/>
                <a:ea typeface="Sora"/>
                <a:cs typeface="Sora"/>
                <a:sym typeface="Sora"/>
              </a:rPr>
              <a:t>?</a:t>
            </a:r>
            <a:endParaRPr sz="979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732" name="Google Shape;1732;p81"/>
          <p:cNvCxnSpPr>
            <a:stCxn id="1728" idx="0"/>
            <a:endCxn id="1720" idx="0"/>
          </p:cNvCxnSpPr>
          <p:nvPr/>
        </p:nvCxnSpPr>
        <p:spPr>
          <a:xfrm flipH="1">
            <a:off x="2985710" y="2421810"/>
            <a:ext cx="496200" cy="4125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3" name="Google Shape;1733;p81"/>
          <p:cNvCxnSpPr>
            <a:stCxn id="1728" idx="0"/>
            <a:endCxn id="1721" idx="0"/>
          </p:cNvCxnSpPr>
          <p:nvPr/>
        </p:nvCxnSpPr>
        <p:spPr>
          <a:xfrm>
            <a:off x="3481910" y="2421810"/>
            <a:ext cx="0" cy="4176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4" name="Google Shape;1734;p81"/>
          <p:cNvCxnSpPr>
            <a:stCxn id="1728" idx="0"/>
            <a:endCxn id="1722" idx="0"/>
          </p:cNvCxnSpPr>
          <p:nvPr/>
        </p:nvCxnSpPr>
        <p:spPr>
          <a:xfrm>
            <a:off x="3481910" y="2421810"/>
            <a:ext cx="495900" cy="4125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5" name="Google Shape;1735;p81"/>
          <p:cNvCxnSpPr>
            <a:stCxn id="1729" idx="0"/>
            <a:endCxn id="1723" idx="0"/>
          </p:cNvCxnSpPr>
          <p:nvPr/>
        </p:nvCxnSpPr>
        <p:spPr>
          <a:xfrm flipH="1">
            <a:off x="5060108" y="2338497"/>
            <a:ext cx="496200" cy="4956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6" name="Google Shape;1736;p81"/>
          <p:cNvCxnSpPr>
            <a:endCxn id="1724" idx="0"/>
          </p:cNvCxnSpPr>
          <p:nvPr/>
        </p:nvCxnSpPr>
        <p:spPr>
          <a:xfrm flipH="1">
            <a:off x="5556140" y="2338330"/>
            <a:ext cx="20100" cy="4959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7" name="Google Shape;1737;p81"/>
          <p:cNvCxnSpPr>
            <a:stCxn id="1729" idx="0"/>
            <a:endCxn id="1725" idx="0"/>
          </p:cNvCxnSpPr>
          <p:nvPr/>
        </p:nvCxnSpPr>
        <p:spPr>
          <a:xfrm>
            <a:off x="5556308" y="2338497"/>
            <a:ext cx="495900" cy="4956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8" name="Google Shape;1738;p81"/>
          <p:cNvCxnSpPr>
            <a:stCxn id="1730" idx="0"/>
            <a:endCxn id="1731" idx="0"/>
          </p:cNvCxnSpPr>
          <p:nvPr/>
        </p:nvCxnSpPr>
        <p:spPr>
          <a:xfrm flipH="1">
            <a:off x="6955275" y="2338497"/>
            <a:ext cx="585600" cy="5007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9" name="Google Shape;1739;p81"/>
          <p:cNvCxnSpPr>
            <a:stCxn id="1730" idx="0"/>
            <a:endCxn id="1726" idx="0"/>
          </p:cNvCxnSpPr>
          <p:nvPr/>
        </p:nvCxnSpPr>
        <p:spPr>
          <a:xfrm flipH="1">
            <a:off x="7540575" y="2338497"/>
            <a:ext cx="300" cy="4956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0" name="Google Shape;1740;p81"/>
          <p:cNvCxnSpPr>
            <a:stCxn id="1730" idx="0"/>
            <a:endCxn id="1727" idx="0"/>
          </p:cNvCxnSpPr>
          <p:nvPr/>
        </p:nvCxnSpPr>
        <p:spPr>
          <a:xfrm>
            <a:off x="7540875" y="2338497"/>
            <a:ext cx="495900" cy="4956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1" name="Google Shape;1741;p81"/>
          <p:cNvCxnSpPr>
            <a:stCxn id="1719" idx="3"/>
            <a:endCxn id="1728" idx="3"/>
          </p:cNvCxnSpPr>
          <p:nvPr/>
        </p:nvCxnSpPr>
        <p:spPr>
          <a:xfrm flipH="1">
            <a:off x="3481965" y="1572360"/>
            <a:ext cx="2119200" cy="5784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2" name="Google Shape;1742;p81"/>
          <p:cNvCxnSpPr>
            <a:stCxn id="1719" idx="3"/>
            <a:endCxn id="1729" idx="3"/>
          </p:cNvCxnSpPr>
          <p:nvPr/>
        </p:nvCxnSpPr>
        <p:spPr>
          <a:xfrm flipH="1">
            <a:off x="5556165" y="1572360"/>
            <a:ext cx="45000" cy="4953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3" name="Google Shape;1743;p81"/>
          <p:cNvCxnSpPr>
            <a:stCxn id="1719" idx="3"/>
            <a:endCxn id="1730" idx="3"/>
          </p:cNvCxnSpPr>
          <p:nvPr/>
        </p:nvCxnSpPr>
        <p:spPr>
          <a:xfrm>
            <a:off x="5601165" y="1572360"/>
            <a:ext cx="1939800" cy="495300"/>
          </a:xfrm>
          <a:prstGeom prst="straightConnector1">
            <a:avLst/>
          </a:prstGeom>
          <a:noFill/>
          <a:ln w="66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4" name="Google Shape;1744;p81"/>
          <p:cNvSpPr txBox="1"/>
          <p:nvPr/>
        </p:nvSpPr>
        <p:spPr>
          <a:xfrm>
            <a:off x="3870753" y="2150930"/>
            <a:ext cx="4959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975" tIns="63975" rIns="63975" bIns="639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9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 ∞</a:t>
            </a:r>
            <a:endParaRPr sz="909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9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3</a:t>
            </a:r>
            <a:endParaRPr sz="909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45" name="Google Shape;1745;p81"/>
          <p:cNvSpPr txBox="1"/>
          <p:nvPr/>
        </p:nvSpPr>
        <p:spPr>
          <a:xfrm>
            <a:off x="5930246" y="1257375"/>
            <a:ext cx="4959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975" tIns="63975" rIns="63975" bIns="639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9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3</a:t>
            </a:r>
            <a:endParaRPr sz="909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9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+∞</a:t>
            </a:r>
            <a:endParaRPr sz="909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46" name="Google Shape;1746;p81"/>
          <p:cNvSpPr txBox="1">
            <a:spLocks noGrp="1"/>
          </p:cNvSpPr>
          <p:nvPr>
            <p:ph type="subTitle" idx="4294967295"/>
          </p:nvPr>
        </p:nvSpPr>
        <p:spPr>
          <a:xfrm>
            <a:off x="94775" y="1775000"/>
            <a:ext cx="2394600" cy="3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Update only at </a:t>
            </a:r>
            <a:r>
              <a:rPr lang="en" b="1">
                <a:solidFill>
                  <a:schemeClr val="dk1"/>
                </a:solidFill>
              </a:rPr>
              <a:t>MIN </a:t>
            </a:r>
            <a:r>
              <a:rPr lang="en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Nodes</a:t>
            </a:r>
            <a:endParaRPr>
              <a:solidFill>
                <a:schemeClr val="dk1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ExtraLight"/>
              <a:buChar char="❏"/>
            </a:pPr>
            <a:r>
              <a:rPr lang="en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Only if there is a value less than current β</a:t>
            </a:r>
            <a:endParaRPr>
              <a:solidFill>
                <a:schemeClr val="dk1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ExtraLight"/>
              <a:buChar char="❏"/>
            </a:pPr>
            <a:r>
              <a:rPr lang="en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Notice there is 3 options (3, 12, 8) the min player can guarantee a minimum value of 3 at this node</a:t>
            </a:r>
            <a:endParaRPr>
              <a:solidFill>
                <a:schemeClr val="dk1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</p:txBody>
      </p:sp>
      <p:cxnSp>
        <p:nvCxnSpPr>
          <p:cNvPr id="1747" name="Google Shape;1747;p81"/>
          <p:cNvCxnSpPr>
            <a:endCxn id="1728" idx="0"/>
          </p:cNvCxnSpPr>
          <p:nvPr/>
        </p:nvCxnSpPr>
        <p:spPr>
          <a:xfrm>
            <a:off x="2127410" y="2127510"/>
            <a:ext cx="1354500" cy="294300"/>
          </a:xfrm>
          <a:prstGeom prst="curvedConnector4">
            <a:avLst>
              <a:gd name="adj1" fmla="val 40864"/>
              <a:gd name="adj2" fmla="val 180912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8" name="Google Shape;1748;p81"/>
          <p:cNvSpPr txBox="1"/>
          <p:nvPr/>
        </p:nvSpPr>
        <p:spPr>
          <a:xfrm>
            <a:off x="6030278" y="1987955"/>
            <a:ext cx="4959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975" tIns="63975" rIns="63975" bIns="639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9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3</a:t>
            </a:r>
            <a:endParaRPr sz="909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9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2</a:t>
            </a:r>
            <a:endParaRPr sz="909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749" name="Google Shape;1749;p81"/>
          <p:cNvCxnSpPr>
            <a:stCxn id="1723" idx="0"/>
            <a:endCxn id="1729" idx="0"/>
          </p:cNvCxnSpPr>
          <p:nvPr/>
        </p:nvCxnSpPr>
        <p:spPr>
          <a:xfrm rot="-5400000">
            <a:off x="5060298" y="2338330"/>
            <a:ext cx="495600" cy="496200"/>
          </a:xfrm>
          <a:prstGeom prst="curvedConnector3">
            <a:avLst>
              <a:gd name="adj1" fmla="val 50013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0" name="Google Shape;1750;p81"/>
          <p:cNvCxnSpPr>
            <a:stCxn id="1729" idx="0"/>
            <a:endCxn id="1748" idx="1"/>
          </p:cNvCxnSpPr>
          <p:nvPr/>
        </p:nvCxnSpPr>
        <p:spPr>
          <a:xfrm rot="-5400000">
            <a:off x="5725658" y="2033847"/>
            <a:ext cx="135300" cy="474000"/>
          </a:xfrm>
          <a:prstGeom prst="curvedConnector4">
            <a:avLst>
              <a:gd name="adj1" fmla="val -175998"/>
              <a:gd name="adj2" fmla="val 76104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1" name="Google Shape;1751;p81"/>
          <p:cNvSpPr/>
          <p:nvPr/>
        </p:nvSpPr>
        <p:spPr>
          <a:xfrm>
            <a:off x="5437631" y="2712495"/>
            <a:ext cx="237000" cy="2709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52" name="Google Shape;1752;p81"/>
          <p:cNvSpPr/>
          <p:nvPr/>
        </p:nvSpPr>
        <p:spPr>
          <a:xfrm>
            <a:off x="5953881" y="2712495"/>
            <a:ext cx="237000" cy="2709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53" name="Google Shape;1753;p81"/>
          <p:cNvSpPr txBox="1"/>
          <p:nvPr/>
        </p:nvSpPr>
        <p:spPr>
          <a:xfrm>
            <a:off x="5091875" y="3738775"/>
            <a:ext cx="3823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FA8DC"/>
                </a:solidFill>
                <a:latin typeface="Sora"/>
                <a:ea typeface="Sora"/>
                <a:cs typeface="Sora"/>
                <a:sym typeface="Sora"/>
              </a:rPr>
              <a:t>Backpropagation and Pruing is shown here but will be explained later. </a:t>
            </a:r>
            <a:endParaRPr sz="1200">
              <a:solidFill>
                <a:srgbClr val="6FA8DC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4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35073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Overview and Summary of Mini-Max</a:t>
            </a:r>
            <a:endParaRPr/>
          </a:p>
        </p:txBody>
      </p:sp>
      <p:sp>
        <p:nvSpPr>
          <p:cNvPr id="941" name="Google Shape;941;p64"/>
          <p:cNvSpPr txBox="1">
            <a:spLocks noGrp="1"/>
          </p:cNvSpPr>
          <p:nvPr>
            <p:ph type="body" idx="1"/>
          </p:nvPr>
        </p:nvSpPr>
        <p:spPr>
          <a:xfrm>
            <a:off x="4665913" y="811500"/>
            <a:ext cx="4371600" cy="25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BM Plex Sans Medium"/>
                <a:ea typeface="IBM Plex Sans Medium"/>
                <a:cs typeface="IBM Plex Sans Medium"/>
                <a:sym typeface="IBM Plex Sans Medium"/>
              </a:rPr>
              <a:t>In order to fully understand Alpha-Beta pruning Minimax must be fully understood</a:t>
            </a:r>
            <a:endParaRPr sz="16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We will be teaching the topic of Alpha-Beta pruning under the assumption that you understand Minimax. Because of this we will provide a quick summary and overview of Minimax. 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pic>
        <p:nvPicPr>
          <p:cNvPr id="942" name="Google Shape;94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475" y="2183675"/>
            <a:ext cx="4105050" cy="25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82"/>
          <p:cNvSpPr txBox="1">
            <a:spLocks noGrp="1"/>
          </p:cNvSpPr>
          <p:nvPr>
            <p:ph type="title" idx="16"/>
          </p:nvPr>
        </p:nvSpPr>
        <p:spPr>
          <a:xfrm>
            <a:off x="6" y="-6675"/>
            <a:ext cx="7178100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Back Propagation + Inheritance </a:t>
            </a:r>
            <a:endParaRPr sz="2900"/>
          </a:p>
        </p:txBody>
      </p:sp>
      <p:sp>
        <p:nvSpPr>
          <p:cNvPr id="1759" name="Google Shape;1759;p82"/>
          <p:cNvSpPr txBox="1">
            <a:spLocks noGrp="1"/>
          </p:cNvSpPr>
          <p:nvPr>
            <p:ph type="subTitle" idx="4294967295"/>
          </p:nvPr>
        </p:nvSpPr>
        <p:spPr>
          <a:xfrm>
            <a:off x="94775" y="1775000"/>
            <a:ext cx="2629200" cy="3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ExtraLight"/>
              <a:buChar char="❏"/>
            </a:pPr>
            <a:r>
              <a:rPr lang="en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Child Nodes inherit α and β values</a:t>
            </a:r>
            <a:endParaRPr>
              <a:solidFill>
                <a:schemeClr val="dk1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ExtraLight"/>
              <a:buChar char="❏"/>
            </a:pPr>
            <a:r>
              <a:rPr lang="en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Each node will update their α and β values accordingly </a:t>
            </a:r>
            <a:endParaRPr>
              <a:solidFill>
                <a:schemeClr val="dk1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The tree is searched in a DFS order. As new nodes are discovered the alpha and beta values are updated appropriately</a:t>
            </a:r>
            <a:endParaRPr>
              <a:solidFill>
                <a:schemeClr val="dk1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</p:txBody>
      </p:sp>
      <p:sp>
        <p:nvSpPr>
          <p:cNvPr id="1760" name="Google Shape;1760;p82"/>
          <p:cNvSpPr txBox="1"/>
          <p:nvPr/>
        </p:nvSpPr>
        <p:spPr>
          <a:xfrm>
            <a:off x="4950325" y="4327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Inheriting α and β values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761" name="Google Shape;1761;p82"/>
          <p:cNvSpPr/>
          <p:nvPr/>
        </p:nvSpPr>
        <p:spPr>
          <a:xfrm>
            <a:off x="5504490" y="1235599"/>
            <a:ext cx="558900" cy="306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75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200" tIns="72200" rIns="72200" bIns="72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5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62" name="Google Shape;1762;p82"/>
          <p:cNvSpPr txBox="1"/>
          <p:nvPr/>
        </p:nvSpPr>
        <p:spPr>
          <a:xfrm>
            <a:off x="5612601" y="1377650"/>
            <a:ext cx="222300" cy="3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200" tIns="72200" rIns="72200" bIns="722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84"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63" name="Google Shape;1763;p82"/>
          <p:cNvSpPr/>
          <p:nvPr/>
        </p:nvSpPr>
        <p:spPr>
          <a:xfrm>
            <a:off x="2670011" y="2966038"/>
            <a:ext cx="424800" cy="2274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200" tIns="72200" rIns="72200" bIns="72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5">
                <a:latin typeface="Sora"/>
                <a:ea typeface="Sora"/>
                <a:cs typeface="Sora"/>
                <a:sym typeface="Sora"/>
              </a:rPr>
              <a:t>3</a:t>
            </a:r>
            <a:endParaRPr sz="1105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64" name="Google Shape;1764;p82"/>
          <p:cNvSpPr/>
          <p:nvPr/>
        </p:nvSpPr>
        <p:spPr>
          <a:xfrm>
            <a:off x="3129078" y="2971725"/>
            <a:ext cx="627000" cy="2160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200" tIns="72200" rIns="72200" bIns="72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5">
                <a:latin typeface="Sora"/>
                <a:ea typeface="Sora"/>
                <a:cs typeface="Sora"/>
                <a:sym typeface="Sora"/>
              </a:rPr>
              <a:t>12</a:t>
            </a:r>
            <a:endParaRPr sz="1105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65" name="Google Shape;1765;p82"/>
          <p:cNvSpPr/>
          <p:nvPr/>
        </p:nvSpPr>
        <p:spPr>
          <a:xfrm>
            <a:off x="3790021" y="2966038"/>
            <a:ext cx="424800" cy="2274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200" tIns="72200" rIns="72200" bIns="72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5">
                <a:latin typeface="Sora"/>
                <a:ea typeface="Sora"/>
                <a:cs typeface="Sora"/>
                <a:sym typeface="Sora"/>
              </a:rPr>
              <a:t>8</a:t>
            </a:r>
            <a:endParaRPr sz="1105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66" name="Google Shape;1766;p82"/>
          <p:cNvSpPr/>
          <p:nvPr/>
        </p:nvSpPr>
        <p:spPr>
          <a:xfrm>
            <a:off x="5011425" y="2966038"/>
            <a:ext cx="424800" cy="2274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200" tIns="72200" rIns="72200" bIns="72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5">
                <a:latin typeface="Sora"/>
                <a:ea typeface="Sora"/>
                <a:cs typeface="Sora"/>
                <a:sym typeface="Sora"/>
              </a:rPr>
              <a:t>2</a:t>
            </a:r>
            <a:endParaRPr sz="1105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67" name="Google Shape;1767;p82"/>
          <p:cNvSpPr/>
          <p:nvPr/>
        </p:nvSpPr>
        <p:spPr>
          <a:xfrm>
            <a:off x="5571430" y="2966038"/>
            <a:ext cx="424800" cy="2274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200" tIns="72200" rIns="72200" bIns="72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5">
                <a:latin typeface="Sora"/>
                <a:ea typeface="Sora"/>
                <a:cs typeface="Sora"/>
                <a:sym typeface="Sora"/>
              </a:rPr>
              <a:t>?</a:t>
            </a:r>
            <a:endParaRPr sz="1105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68" name="Google Shape;1768;p82"/>
          <p:cNvSpPr/>
          <p:nvPr/>
        </p:nvSpPr>
        <p:spPr>
          <a:xfrm>
            <a:off x="6131436" y="2966038"/>
            <a:ext cx="424800" cy="2274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200" tIns="72200" rIns="72200" bIns="72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5">
                <a:latin typeface="Sora"/>
                <a:ea typeface="Sora"/>
                <a:cs typeface="Sora"/>
                <a:sym typeface="Sora"/>
              </a:rPr>
              <a:t>?</a:t>
            </a:r>
            <a:endParaRPr sz="1105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69" name="Google Shape;1769;p82"/>
          <p:cNvSpPr/>
          <p:nvPr/>
        </p:nvSpPr>
        <p:spPr>
          <a:xfrm>
            <a:off x="7811451" y="2966038"/>
            <a:ext cx="424800" cy="2274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200" tIns="72200" rIns="72200" bIns="72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5">
                <a:latin typeface="Sora"/>
                <a:ea typeface="Sora"/>
                <a:cs typeface="Sora"/>
                <a:sym typeface="Sora"/>
              </a:rPr>
              <a:t>5</a:t>
            </a:r>
            <a:endParaRPr sz="1105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70" name="Google Shape;1770;p82"/>
          <p:cNvSpPr/>
          <p:nvPr/>
        </p:nvSpPr>
        <p:spPr>
          <a:xfrm>
            <a:off x="8371456" y="2966038"/>
            <a:ext cx="424800" cy="2274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200" tIns="72200" rIns="72200" bIns="72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5">
                <a:latin typeface="Sora"/>
                <a:ea typeface="Sora"/>
                <a:cs typeface="Sora"/>
                <a:sym typeface="Sora"/>
              </a:rPr>
              <a:t>2</a:t>
            </a:r>
            <a:endParaRPr sz="1105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71" name="Google Shape;1771;p82"/>
          <p:cNvSpPr/>
          <p:nvPr/>
        </p:nvSpPr>
        <p:spPr>
          <a:xfrm rot="10800000">
            <a:off x="3163146" y="2194522"/>
            <a:ext cx="558900" cy="306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75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200" tIns="72200" rIns="72200" bIns="72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5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72" name="Google Shape;1772;p82"/>
          <p:cNvSpPr/>
          <p:nvPr/>
        </p:nvSpPr>
        <p:spPr>
          <a:xfrm rot="10800000">
            <a:off x="5504560" y="2100483"/>
            <a:ext cx="558900" cy="306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75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200" tIns="72200" rIns="72200" bIns="72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5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73" name="Google Shape;1773;p82"/>
          <p:cNvSpPr/>
          <p:nvPr/>
        </p:nvSpPr>
        <p:spPr>
          <a:xfrm rot="10800000">
            <a:off x="7744581" y="2100483"/>
            <a:ext cx="558900" cy="306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75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200" tIns="72200" rIns="72200" bIns="72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5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74" name="Google Shape;1774;p82"/>
          <p:cNvSpPr/>
          <p:nvPr/>
        </p:nvSpPr>
        <p:spPr>
          <a:xfrm>
            <a:off x="7049568" y="2971725"/>
            <a:ext cx="627000" cy="2160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200" tIns="72200" rIns="72200" bIns="72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5">
                <a:latin typeface="Sora"/>
                <a:ea typeface="Sora"/>
                <a:cs typeface="Sora"/>
                <a:sym typeface="Sora"/>
              </a:rPr>
              <a:t>14</a:t>
            </a:r>
            <a:endParaRPr sz="1105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75" name="Google Shape;1775;p82"/>
          <p:cNvSpPr/>
          <p:nvPr/>
        </p:nvSpPr>
        <p:spPr>
          <a:xfrm>
            <a:off x="5596785" y="2835371"/>
            <a:ext cx="374400" cy="306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75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200" tIns="72200" rIns="72200" bIns="72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5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76" name="Google Shape;1776;p82"/>
          <p:cNvSpPr/>
          <p:nvPr/>
        </p:nvSpPr>
        <p:spPr>
          <a:xfrm>
            <a:off x="6153946" y="2835381"/>
            <a:ext cx="374400" cy="3060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75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200" tIns="72200" rIns="72200" bIns="72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5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777" name="Google Shape;1777;p82"/>
          <p:cNvCxnSpPr>
            <a:stCxn id="1771" idx="0"/>
            <a:endCxn id="1763" idx="0"/>
          </p:cNvCxnSpPr>
          <p:nvPr/>
        </p:nvCxnSpPr>
        <p:spPr>
          <a:xfrm flipH="1">
            <a:off x="2882496" y="2500522"/>
            <a:ext cx="560100" cy="465600"/>
          </a:xfrm>
          <a:prstGeom prst="straightConnector1">
            <a:avLst/>
          </a:prstGeom>
          <a:noFill/>
          <a:ln w="75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8" name="Google Shape;1778;p82"/>
          <p:cNvCxnSpPr>
            <a:stCxn id="1771" idx="0"/>
            <a:endCxn id="1764" idx="0"/>
          </p:cNvCxnSpPr>
          <p:nvPr/>
        </p:nvCxnSpPr>
        <p:spPr>
          <a:xfrm>
            <a:off x="3442596" y="2500522"/>
            <a:ext cx="0" cy="471300"/>
          </a:xfrm>
          <a:prstGeom prst="straightConnector1">
            <a:avLst/>
          </a:prstGeom>
          <a:noFill/>
          <a:ln w="75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9" name="Google Shape;1779;p82"/>
          <p:cNvCxnSpPr>
            <a:stCxn id="1771" idx="0"/>
            <a:endCxn id="1765" idx="0"/>
          </p:cNvCxnSpPr>
          <p:nvPr/>
        </p:nvCxnSpPr>
        <p:spPr>
          <a:xfrm>
            <a:off x="3442596" y="2500522"/>
            <a:ext cx="559800" cy="465600"/>
          </a:xfrm>
          <a:prstGeom prst="straightConnector1">
            <a:avLst/>
          </a:prstGeom>
          <a:noFill/>
          <a:ln w="75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0" name="Google Shape;1780;p82"/>
          <p:cNvCxnSpPr>
            <a:stCxn id="1772" idx="0"/>
            <a:endCxn id="1766" idx="0"/>
          </p:cNvCxnSpPr>
          <p:nvPr/>
        </p:nvCxnSpPr>
        <p:spPr>
          <a:xfrm flipH="1">
            <a:off x="5223910" y="2406483"/>
            <a:ext cx="560100" cy="559500"/>
          </a:xfrm>
          <a:prstGeom prst="straightConnector1">
            <a:avLst/>
          </a:prstGeom>
          <a:noFill/>
          <a:ln w="75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1" name="Google Shape;1781;p82"/>
          <p:cNvCxnSpPr>
            <a:endCxn id="1767" idx="0"/>
          </p:cNvCxnSpPr>
          <p:nvPr/>
        </p:nvCxnSpPr>
        <p:spPr>
          <a:xfrm flipH="1">
            <a:off x="5783830" y="2406538"/>
            <a:ext cx="22500" cy="559500"/>
          </a:xfrm>
          <a:prstGeom prst="straightConnector1">
            <a:avLst/>
          </a:prstGeom>
          <a:noFill/>
          <a:ln w="75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2" name="Google Shape;1782;p82"/>
          <p:cNvCxnSpPr>
            <a:stCxn id="1772" idx="0"/>
            <a:endCxn id="1768" idx="0"/>
          </p:cNvCxnSpPr>
          <p:nvPr/>
        </p:nvCxnSpPr>
        <p:spPr>
          <a:xfrm>
            <a:off x="5784010" y="2406483"/>
            <a:ext cx="559800" cy="559500"/>
          </a:xfrm>
          <a:prstGeom prst="straightConnector1">
            <a:avLst/>
          </a:prstGeom>
          <a:noFill/>
          <a:ln w="75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3" name="Google Shape;1783;p82"/>
          <p:cNvCxnSpPr>
            <a:stCxn id="1773" idx="0"/>
            <a:endCxn id="1774" idx="0"/>
          </p:cNvCxnSpPr>
          <p:nvPr/>
        </p:nvCxnSpPr>
        <p:spPr>
          <a:xfrm flipH="1">
            <a:off x="7363131" y="2406483"/>
            <a:ext cx="660900" cy="565200"/>
          </a:xfrm>
          <a:prstGeom prst="straightConnector1">
            <a:avLst/>
          </a:prstGeom>
          <a:noFill/>
          <a:ln w="75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4" name="Google Shape;1784;p82"/>
          <p:cNvCxnSpPr>
            <a:stCxn id="1773" idx="0"/>
            <a:endCxn id="1769" idx="0"/>
          </p:cNvCxnSpPr>
          <p:nvPr/>
        </p:nvCxnSpPr>
        <p:spPr>
          <a:xfrm flipH="1">
            <a:off x="8023731" y="2406483"/>
            <a:ext cx="300" cy="559500"/>
          </a:xfrm>
          <a:prstGeom prst="straightConnector1">
            <a:avLst/>
          </a:prstGeom>
          <a:noFill/>
          <a:ln w="75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5" name="Google Shape;1785;p82"/>
          <p:cNvCxnSpPr>
            <a:stCxn id="1773" idx="0"/>
            <a:endCxn id="1770" idx="0"/>
          </p:cNvCxnSpPr>
          <p:nvPr/>
        </p:nvCxnSpPr>
        <p:spPr>
          <a:xfrm>
            <a:off x="8024031" y="2406483"/>
            <a:ext cx="559800" cy="559500"/>
          </a:xfrm>
          <a:prstGeom prst="straightConnector1">
            <a:avLst/>
          </a:prstGeom>
          <a:noFill/>
          <a:ln w="75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6" name="Google Shape;1786;p82"/>
          <p:cNvCxnSpPr>
            <a:stCxn id="1762" idx="3"/>
            <a:endCxn id="1771" idx="3"/>
          </p:cNvCxnSpPr>
          <p:nvPr/>
        </p:nvCxnSpPr>
        <p:spPr>
          <a:xfrm flipH="1">
            <a:off x="3442701" y="1541750"/>
            <a:ext cx="2392200" cy="652800"/>
          </a:xfrm>
          <a:prstGeom prst="straightConnector1">
            <a:avLst/>
          </a:prstGeom>
          <a:noFill/>
          <a:ln w="75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7" name="Google Shape;1787;p82"/>
          <p:cNvCxnSpPr>
            <a:stCxn id="1762" idx="3"/>
            <a:endCxn id="1772" idx="3"/>
          </p:cNvCxnSpPr>
          <p:nvPr/>
        </p:nvCxnSpPr>
        <p:spPr>
          <a:xfrm flipH="1">
            <a:off x="5783901" y="1541750"/>
            <a:ext cx="51000" cy="558600"/>
          </a:xfrm>
          <a:prstGeom prst="straightConnector1">
            <a:avLst/>
          </a:prstGeom>
          <a:noFill/>
          <a:ln w="75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8" name="Google Shape;1788;p82"/>
          <p:cNvCxnSpPr>
            <a:stCxn id="1762" idx="3"/>
            <a:endCxn id="1773" idx="3"/>
          </p:cNvCxnSpPr>
          <p:nvPr/>
        </p:nvCxnSpPr>
        <p:spPr>
          <a:xfrm>
            <a:off x="5834901" y="1541750"/>
            <a:ext cx="2189100" cy="558600"/>
          </a:xfrm>
          <a:prstGeom prst="straightConnector1">
            <a:avLst/>
          </a:prstGeom>
          <a:noFill/>
          <a:ln w="75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9" name="Google Shape;1789;p82"/>
          <p:cNvSpPr txBox="1"/>
          <p:nvPr/>
        </p:nvSpPr>
        <p:spPr>
          <a:xfrm>
            <a:off x="3881583" y="2194769"/>
            <a:ext cx="560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200" tIns="72200" rIns="72200" bIns="722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6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 ∞</a:t>
            </a:r>
            <a:endParaRPr sz="1026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6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3</a:t>
            </a:r>
            <a:endParaRPr sz="1026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90" name="Google Shape;1790;p82"/>
          <p:cNvSpPr txBox="1"/>
          <p:nvPr/>
        </p:nvSpPr>
        <p:spPr>
          <a:xfrm>
            <a:off x="6206174" y="2010778"/>
            <a:ext cx="560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200" tIns="72200" rIns="72200" bIns="722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6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3</a:t>
            </a:r>
            <a:endParaRPr sz="1026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6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2</a:t>
            </a:r>
            <a:endParaRPr sz="1026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91" name="Google Shape;1791;p82"/>
          <p:cNvSpPr txBox="1"/>
          <p:nvPr/>
        </p:nvSpPr>
        <p:spPr>
          <a:xfrm>
            <a:off x="8583900" y="2100819"/>
            <a:ext cx="560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200" tIns="72200" rIns="72200" bIns="722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6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3</a:t>
            </a:r>
            <a:endParaRPr sz="1026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6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2</a:t>
            </a:r>
            <a:endParaRPr sz="1026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92" name="Google Shape;1792;p82"/>
          <p:cNvSpPr txBox="1"/>
          <p:nvPr/>
        </p:nvSpPr>
        <p:spPr>
          <a:xfrm>
            <a:off x="6206174" y="1186176"/>
            <a:ext cx="5601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200" tIns="72200" rIns="72200" bIns="722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6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3</a:t>
            </a:r>
            <a:endParaRPr sz="1026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26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+∞</a:t>
            </a:r>
            <a:endParaRPr sz="1026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793" name="Google Shape;1793;p82"/>
          <p:cNvCxnSpPr>
            <a:stCxn id="1789" idx="0"/>
            <a:endCxn id="1794" idx="0"/>
          </p:cNvCxnSpPr>
          <p:nvPr/>
        </p:nvCxnSpPr>
        <p:spPr>
          <a:xfrm rot="-5400000">
            <a:off x="4830933" y="575369"/>
            <a:ext cx="950100" cy="2288700"/>
          </a:xfrm>
          <a:prstGeom prst="curvedConnector5">
            <a:avLst>
              <a:gd name="adj1" fmla="val 30565"/>
              <a:gd name="adj2" fmla="val -20478"/>
              <a:gd name="adj3" fmla="val 125063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4" name="Google Shape;1794;p82"/>
          <p:cNvSpPr txBox="1"/>
          <p:nvPr/>
        </p:nvSpPr>
        <p:spPr>
          <a:xfrm>
            <a:off x="3931075" y="1244675"/>
            <a:ext cx="503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795" name="Google Shape;1795;p82"/>
          <p:cNvCxnSpPr>
            <a:stCxn id="1790" idx="0"/>
            <a:endCxn id="1794" idx="0"/>
          </p:cNvCxnSpPr>
          <p:nvPr/>
        </p:nvCxnSpPr>
        <p:spPr>
          <a:xfrm rot="5400000" flipH="1">
            <a:off x="6085124" y="1609678"/>
            <a:ext cx="766200" cy="36000"/>
          </a:xfrm>
          <a:prstGeom prst="curvedConnector5">
            <a:avLst>
              <a:gd name="adj1" fmla="val 25894"/>
              <a:gd name="adj2" fmla="val -2816184"/>
              <a:gd name="adj3" fmla="val 131066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6" name="Google Shape;1796;p82"/>
          <p:cNvCxnSpPr>
            <a:stCxn id="1773" idx="3"/>
            <a:endCxn id="1794" idx="0"/>
          </p:cNvCxnSpPr>
          <p:nvPr/>
        </p:nvCxnSpPr>
        <p:spPr>
          <a:xfrm rot="5400000" flipH="1">
            <a:off x="6809181" y="885633"/>
            <a:ext cx="855900" cy="1573800"/>
          </a:xfrm>
          <a:prstGeom prst="curvedConnector5">
            <a:avLst>
              <a:gd name="adj1" fmla="val 28421"/>
              <a:gd name="adj2" fmla="val -13780"/>
              <a:gd name="adj3" fmla="val 127811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7" name="Google Shape;1797;p82"/>
          <p:cNvSpPr txBox="1"/>
          <p:nvPr/>
        </p:nvSpPr>
        <p:spPr>
          <a:xfrm>
            <a:off x="4877925" y="606863"/>
            <a:ext cx="346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@ max Node so Update Alpha </a:t>
            </a:r>
            <a:endParaRPr sz="1200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798" name="Google Shape;1798;p82"/>
          <p:cNvCxnSpPr>
            <a:stCxn id="1794" idx="2"/>
            <a:endCxn id="1790" idx="1"/>
          </p:cNvCxnSpPr>
          <p:nvPr/>
        </p:nvCxnSpPr>
        <p:spPr>
          <a:xfrm rot="5400000">
            <a:off x="6008425" y="1811675"/>
            <a:ext cx="639600" cy="244200"/>
          </a:xfrm>
          <a:prstGeom prst="curvedConnector4">
            <a:avLst>
              <a:gd name="adj1" fmla="val 31020"/>
              <a:gd name="adj2" fmla="val 197492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9" name="Google Shape;1799;p82"/>
          <p:cNvCxnSpPr>
            <a:stCxn id="1794" idx="2"/>
            <a:endCxn id="1791" idx="0"/>
          </p:cNvCxnSpPr>
          <p:nvPr/>
        </p:nvCxnSpPr>
        <p:spPr>
          <a:xfrm rot="-5400000" flipH="1">
            <a:off x="7413625" y="650675"/>
            <a:ext cx="486900" cy="2413500"/>
          </a:xfrm>
          <a:prstGeom prst="curvedConnector3">
            <a:avLst>
              <a:gd name="adj1" fmla="val 49994"/>
            </a:avLst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0" name="Google Shape;1800;p82"/>
          <p:cNvSpPr txBox="1"/>
          <p:nvPr/>
        </p:nvSpPr>
        <p:spPr>
          <a:xfrm>
            <a:off x="5368563" y="3531075"/>
            <a:ext cx="2235300" cy="55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00FF"/>
                </a:solidFill>
                <a:latin typeface="Sora"/>
                <a:ea typeface="Sora"/>
                <a:cs typeface="Sora"/>
                <a:sym typeface="Sora"/>
              </a:rPr>
              <a:t>Child Nodes update their values accordingly </a:t>
            </a:r>
            <a:endParaRPr sz="1200">
              <a:solidFill>
                <a:srgbClr val="99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801" name="Google Shape;1801;p82"/>
          <p:cNvCxnSpPr>
            <a:stCxn id="1766" idx="0"/>
            <a:endCxn id="1790" idx="2"/>
          </p:cNvCxnSpPr>
          <p:nvPr/>
        </p:nvCxnSpPr>
        <p:spPr>
          <a:xfrm rot="10800000" flipH="1">
            <a:off x="5223825" y="2496538"/>
            <a:ext cx="1262400" cy="4695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2" name="Google Shape;1802;p82"/>
          <p:cNvCxnSpPr>
            <a:endCxn id="1766" idx="0"/>
          </p:cNvCxnSpPr>
          <p:nvPr/>
        </p:nvCxnSpPr>
        <p:spPr>
          <a:xfrm rot="10800000">
            <a:off x="5223825" y="2966038"/>
            <a:ext cx="1260300" cy="590100"/>
          </a:xfrm>
          <a:prstGeom prst="straightConnector1">
            <a:avLst/>
          </a:pr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3" name="Google Shape;1803;p82"/>
          <p:cNvSpPr txBox="1"/>
          <p:nvPr/>
        </p:nvSpPr>
        <p:spPr>
          <a:xfrm>
            <a:off x="4480275" y="3344325"/>
            <a:ext cx="406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9900FF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83"/>
          <p:cNvSpPr txBox="1">
            <a:spLocks noGrp="1"/>
          </p:cNvSpPr>
          <p:nvPr>
            <p:ph type="title" idx="16"/>
          </p:nvPr>
        </p:nvSpPr>
        <p:spPr>
          <a:xfrm>
            <a:off x="0" y="-6675"/>
            <a:ext cx="1862100" cy="5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Pruning</a:t>
            </a:r>
            <a:endParaRPr sz="2900"/>
          </a:p>
        </p:txBody>
      </p:sp>
      <p:sp>
        <p:nvSpPr>
          <p:cNvPr id="1809" name="Google Shape;1809;p83"/>
          <p:cNvSpPr/>
          <p:nvPr/>
        </p:nvSpPr>
        <p:spPr>
          <a:xfrm>
            <a:off x="5390544" y="1760096"/>
            <a:ext cx="475800" cy="2601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10" name="Google Shape;1810;p83"/>
          <p:cNvSpPr txBox="1"/>
          <p:nvPr/>
        </p:nvSpPr>
        <p:spPr>
          <a:xfrm>
            <a:off x="5482518" y="1880945"/>
            <a:ext cx="1893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7"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11" name="Google Shape;1811;p83"/>
          <p:cNvSpPr/>
          <p:nvPr/>
        </p:nvSpPr>
        <p:spPr>
          <a:xfrm>
            <a:off x="2979151" y="3232256"/>
            <a:ext cx="361800" cy="1932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40">
                <a:latin typeface="Sora"/>
                <a:ea typeface="Sora"/>
                <a:cs typeface="Sora"/>
                <a:sym typeface="Sora"/>
              </a:rPr>
              <a:t>3</a:t>
            </a:r>
            <a:endParaRPr sz="94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12" name="Google Shape;1812;p83"/>
          <p:cNvSpPr/>
          <p:nvPr/>
        </p:nvSpPr>
        <p:spPr>
          <a:xfrm>
            <a:off x="3369695" y="3237094"/>
            <a:ext cx="533400" cy="183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40">
                <a:latin typeface="Sora"/>
                <a:ea typeface="Sora"/>
                <a:cs typeface="Sora"/>
                <a:sym typeface="Sora"/>
              </a:rPr>
              <a:t>12</a:t>
            </a:r>
            <a:endParaRPr sz="94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13" name="Google Shape;1813;p83"/>
          <p:cNvSpPr/>
          <p:nvPr/>
        </p:nvSpPr>
        <p:spPr>
          <a:xfrm>
            <a:off x="3931984" y="3232256"/>
            <a:ext cx="361800" cy="1932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40">
                <a:latin typeface="Sora"/>
                <a:ea typeface="Sora"/>
                <a:cs typeface="Sora"/>
                <a:sym typeface="Sora"/>
              </a:rPr>
              <a:t>8</a:t>
            </a:r>
            <a:endParaRPr sz="94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14" name="Google Shape;1814;p83"/>
          <p:cNvSpPr/>
          <p:nvPr/>
        </p:nvSpPr>
        <p:spPr>
          <a:xfrm>
            <a:off x="4971076" y="3232256"/>
            <a:ext cx="361800" cy="1932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40">
                <a:latin typeface="Sora"/>
                <a:ea typeface="Sora"/>
                <a:cs typeface="Sora"/>
                <a:sym typeface="Sora"/>
              </a:rPr>
              <a:t>2</a:t>
            </a:r>
            <a:endParaRPr sz="94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15" name="Google Shape;1815;p83"/>
          <p:cNvSpPr/>
          <p:nvPr/>
        </p:nvSpPr>
        <p:spPr>
          <a:xfrm>
            <a:off x="5447492" y="3232256"/>
            <a:ext cx="361800" cy="1932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40">
                <a:latin typeface="Sora"/>
                <a:ea typeface="Sora"/>
                <a:cs typeface="Sora"/>
                <a:sym typeface="Sora"/>
              </a:rPr>
              <a:t>?</a:t>
            </a:r>
            <a:endParaRPr sz="94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16" name="Google Shape;1816;p83"/>
          <p:cNvSpPr/>
          <p:nvPr/>
        </p:nvSpPr>
        <p:spPr>
          <a:xfrm>
            <a:off x="5923909" y="3232256"/>
            <a:ext cx="361800" cy="1932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40">
                <a:latin typeface="Sora"/>
                <a:ea typeface="Sora"/>
                <a:cs typeface="Sora"/>
                <a:sym typeface="Sora"/>
              </a:rPr>
              <a:t>?</a:t>
            </a:r>
            <a:endParaRPr sz="94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17" name="Google Shape;1817;p83"/>
          <p:cNvSpPr/>
          <p:nvPr/>
        </p:nvSpPr>
        <p:spPr>
          <a:xfrm>
            <a:off x="7353158" y="3232256"/>
            <a:ext cx="361800" cy="1932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40">
                <a:latin typeface="Sora"/>
                <a:ea typeface="Sora"/>
                <a:cs typeface="Sora"/>
                <a:sym typeface="Sora"/>
              </a:rPr>
              <a:t>5</a:t>
            </a:r>
            <a:endParaRPr sz="94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18" name="Google Shape;1818;p83"/>
          <p:cNvSpPr/>
          <p:nvPr/>
        </p:nvSpPr>
        <p:spPr>
          <a:xfrm>
            <a:off x="7829574" y="3232256"/>
            <a:ext cx="361800" cy="1932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40">
                <a:latin typeface="Sora"/>
                <a:ea typeface="Sora"/>
                <a:cs typeface="Sora"/>
                <a:sym typeface="Sora"/>
              </a:rPr>
              <a:t>2</a:t>
            </a:r>
            <a:endParaRPr sz="94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19" name="Google Shape;1819;p83"/>
          <p:cNvSpPr/>
          <p:nvPr/>
        </p:nvSpPr>
        <p:spPr>
          <a:xfrm rot="10800000">
            <a:off x="3398355" y="2576121"/>
            <a:ext cx="475800" cy="2601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20" name="Google Shape;1820;p83"/>
          <p:cNvSpPr/>
          <p:nvPr/>
        </p:nvSpPr>
        <p:spPr>
          <a:xfrm rot="10800000">
            <a:off x="5390280" y="2496118"/>
            <a:ext cx="475800" cy="2601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21" name="Google Shape;1821;p83"/>
          <p:cNvSpPr/>
          <p:nvPr/>
        </p:nvSpPr>
        <p:spPr>
          <a:xfrm rot="10800000">
            <a:off x="7295945" y="2496118"/>
            <a:ext cx="475800" cy="2601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22" name="Google Shape;1822;p83"/>
          <p:cNvSpPr/>
          <p:nvPr/>
        </p:nvSpPr>
        <p:spPr>
          <a:xfrm>
            <a:off x="6704997" y="3237094"/>
            <a:ext cx="533400" cy="183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40">
                <a:latin typeface="Sora"/>
                <a:ea typeface="Sora"/>
                <a:cs typeface="Sora"/>
                <a:sym typeface="Sora"/>
              </a:rPr>
              <a:t>14</a:t>
            </a:r>
            <a:endParaRPr sz="94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23" name="Google Shape;1823;p83"/>
          <p:cNvSpPr/>
          <p:nvPr/>
        </p:nvSpPr>
        <p:spPr>
          <a:xfrm>
            <a:off x="5469062" y="3121091"/>
            <a:ext cx="318600" cy="260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24" name="Google Shape;1824;p83"/>
          <p:cNvSpPr/>
          <p:nvPr/>
        </p:nvSpPr>
        <p:spPr>
          <a:xfrm>
            <a:off x="5943060" y="3121100"/>
            <a:ext cx="318600" cy="260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825" name="Google Shape;1825;p83"/>
          <p:cNvCxnSpPr>
            <a:stCxn id="1819" idx="0"/>
            <a:endCxn id="1811" idx="0"/>
          </p:cNvCxnSpPr>
          <p:nvPr/>
        </p:nvCxnSpPr>
        <p:spPr>
          <a:xfrm flipH="1">
            <a:off x="3160155" y="2836221"/>
            <a:ext cx="476100" cy="396000"/>
          </a:xfrm>
          <a:prstGeom prst="straightConnector1">
            <a:avLst/>
          </a:prstGeom>
          <a:noFill/>
          <a:ln w="6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6" name="Google Shape;1826;p83"/>
          <p:cNvCxnSpPr>
            <a:stCxn id="1819" idx="0"/>
            <a:endCxn id="1812" idx="0"/>
          </p:cNvCxnSpPr>
          <p:nvPr/>
        </p:nvCxnSpPr>
        <p:spPr>
          <a:xfrm>
            <a:off x="3636255" y="2836221"/>
            <a:ext cx="0" cy="400800"/>
          </a:xfrm>
          <a:prstGeom prst="straightConnector1">
            <a:avLst/>
          </a:prstGeom>
          <a:noFill/>
          <a:ln w="6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7" name="Google Shape;1827;p83"/>
          <p:cNvCxnSpPr>
            <a:stCxn id="1819" idx="0"/>
            <a:endCxn id="1813" idx="0"/>
          </p:cNvCxnSpPr>
          <p:nvPr/>
        </p:nvCxnSpPr>
        <p:spPr>
          <a:xfrm>
            <a:off x="3636255" y="2836221"/>
            <a:ext cx="476700" cy="396000"/>
          </a:xfrm>
          <a:prstGeom prst="straightConnector1">
            <a:avLst/>
          </a:prstGeom>
          <a:noFill/>
          <a:ln w="6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8" name="Google Shape;1828;p83"/>
          <p:cNvCxnSpPr>
            <a:stCxn id="1820" idx="0"/>
            <a:endCxn id="1814" idx="0"/>
          </p:cNvCxnSpPr>
          <p:nvPr/>
        </p:nvCxnSpPr>
        <p:spPr>
          <a:xfrm flipH="1">
            <a:off x="5152080" y="2756218"/>
            <a:ext cx="476100" cy="476100"/>
          </a:xfrm>
          <a:prstGeom prst="straightConnector1">
            <a:avLst/>
          </a:prstGeom>
          <a:noFill/>
          <a:ln w="6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9" name="Google Shape;1829;p83"/>
          <p:cNvCxnSpPr>
            <a:endCxn id="1815" idx="0"/>
          </p:cNvCxnSpPr>
          <p:nvPr/>
        </p:nvCxnSpPr>
        <p:spPr>
          <a:xfrm flipH="1">
            <a:off x="5628392" y="2756156"/>
            <a:ext cx="19200" cy="476100"/>
          </a:xfrm>
          <a:prstGeom prst="straightConnector1">
            <a:avLst/>
          </a:prstGeom>
          <a:noFill/>
          <a:ln w="6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0" name="Google Shape;1830;p83"/>
          <p:cNvCxnSpPr>
            <a:stCxn id="1820" idx="0"/>
            <a:endCxn id="1816" idx="0"/>
          </p:cNvCxnSpPr>
          <p:nvPr/>
        </p:nvCxnSpPr>
        <p:spPr>
          <a:xfrm>
            <a:off x="5628180" y="2756218"/>
            <a:ext cx="476700" cy="476100"/>
          </a:xfrm>
          <a:prstGeom prst="straightConnector1">
            <a:avLst/>
          </a:prstGeom>
          <a:noFill/>
          <a:ln w="6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1" name="Google Shape;1831;p83"/>
          <p:cNvCxnSpPr>
            <a:stCxn id="1821" idx="0"/>
            <a:endCxn id="1822" idx="0"/>
          </p:cNvCxnSpPr>
          <p:nvPr/>
        </p:nvCxnSpPr>
        <p:spPr>
          <a:xfrm flipH="1">
            <a:off x="6971645" y="2756218"/>
            <a:ext cx="562200" cy="480900"/>
          </a:xfrm>
          <a:prstGeom prst="straightConnector1">
            <a:avLst/>
          </a:prstGeom>
          <a:noFill/>
          <a:ln w="6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2" name="Google Shape;1832;p83"/>
          <p:cNvCxnSpPr>
            <a:stCxn id="1821" idx="0"/>
            <a:endCxn id="1817" idx="0"/>
          </p:cNvCxnSpPr>
          <p:nvPr/>
        </p:nvCxnSpPr>
        <p:spPr>
          <a:xfrm>
            <a:off x="7533845" y="2756218"/>
            <a:ext cx="300" cy="476100"/>
          </a:xfrm>
          <a:prstGeom prst="straightConnector1">
            <a:avLst/>
          </a:prstGeom>
          <a:noFill/>
          <a:ln w="6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3" name="Google Shape;1833;p83"/>
          <p:cNvCxnSpPr>
            <a:stCxn id="1821" idx="0"/>
            <a:endCxn id="1818" idx="0"/>
          </p:cNvCxnSpPr>
          <p:nvPr/>
        </p:nvCxnSpPr>
        <p:spPr>
          <a:xfrm>
            <a:off x="7533845" y="2756218"/>
            <a:ext cx="476700" cy="476100"/>
          </a:xfrm>
          <a:prstGeom prst="straightConnector1">
            <a:avLst/>
          </a:prstGeom>
          <a:noFill/>
          <a:ln w="6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4" name="Google Shape;1834;p83"/>
          <p:cNvCxnSpPr>
            <a:stCxn id="1810" idx="3"/>
            <a:endCxn id="1819" idx="3"/>
          </p:cNvCxnSpPr>
          <p:nvPr/>
        </p:nvCxnSpPr>
        <p:spPr>
          <a:xfrm flipH="1">
            <a:off x="3636318" y="2020595"/>
            <a:ext cx="2035500" cy="555600"/>
          </a:xfrm>
          <a:prstGeom prst="straightConnector1">
            <a:avLst/>
          </a:prstGeom>
          <a:noFill/>
          <a:ln w="6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5" name="Google Shape;1835;p83"/>
          <p:cNvCxnSpPr>
            <a:stCxn id="1810" idx="3"/>
            <a:endCxn id="1820" idx="3"/>
          </p:cNvCxnSpPr>
          <p:nvPr/>
        </p:nvCxnSpPr>
        <p:spPr>
          <a:xfrm flipH="1">
            <a:off x="5628318" y="2020595"/>
            <a:ext cx="43500" cy="475500"/>
          </a:xfrm>
          <a:prstGeom prst="straightConnector1">
            <a:avLst/>
          </a:prstGeom>
          <a:noFill/>
          <a:ln w="6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6" name="Google Shape;1836;p83"/>
          <p:cNvCxnSpPr>
            <a:stCxn id="1810" idx="3"/>
            <a:endCxn id="1821" idx="3"/>
          </p:cNvCxnSpPr>
          <p:nvPr/>
        </p:nvCxnSpPr>
        <p:spPr>
          <a:xfrm>
            <a:off x="5671818" y="2020595"/>
            <a:ext cx="1862100" cy="475500"/>
          </a:xfrm>
          <a:prstGeom prst="straightConnector1">
            <a:avLst/>
          </a:prstGeom>
          <a:noFill/>
          <a:ln w="6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7" name="Google Shape;1837;p83"/>
          <p:cNvSpPr txBox="1"/>
          <p:nvPr/>
        </p:nvSpPr>
        <p:spPr>
          <a:xfrm>
            <a:off x="4009878" y="2576104"/>
            <a:ext cx="476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 ∞</a:t>
            </a:r>
            <a:endParaRPr sz="8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3</a:t>
            </a:r>
            <a:endParaRPr sz="8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38" name="Google Shape;1838;p83"/>
          <p:cNvSpPr txBox="1"/>
          <p:nvPr/>
        </p:nvSpPr>
        <p:spPr>
          <a:xfrm>
            <a:off x="5987491" y="2419575"/>
            <a:ext cx="476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3</a:t>
            </a:r>
            <a:endParaRPr sz="8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2</a:t>
            </a:r>
            <a:endParaRPr sz="8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39" name="Google Shape;1839;p83"/>
          <p:cNvSpPr txBox="1"/>
          <p:nvPr/>
        </p:nvSpPr>
        <p:spPr>
          <a:xfrm>
            <a:off x="8010308" y="2496176"/>
            <a:ext cx="476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3</a:t>
            </a:r>
            <a:endParaRPr sz="8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2</a:t>
            </a:r>
            <a:endParaRPr sz="8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40" name="Google Shape;1840;p83"/>
          <p:cNvSpPr txBox="1"/>
          <p:nvPr/>
        </p:nvSpPr>
        <p:spPr>
          <a:xfrm>
            <a:off x="5987491" y="1718049"/>
            <a:ext cx="476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3</a:t>
            </a:r>
            <a:endParaRPr sz="8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+∞</a:t>
            </a:r>
            <a:endParaRPr sz="8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41" name="Google Shape;1841;p83"/>
          <p:cNvSpPr txBox="1"/>
          <p:nvPr/>
        </p:nvSpPr>
        <p:spPr>
          <a:xfrm>
            <a:off x="6364100" y="579825"/>
            <a:ext cx="2779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NOTE: Here @ the min node α &gt; β so there is no point in searching further @ that node</a:t>
            </a:r>
            <a:endParaRPr sz="1200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842" name="Google Shape;1842;p83"/>
          <p:cNvCxnSpPr>
            <a:stCxn id="1820" idx="3"/>
            <a:endCxn id="1841" idx="2"/>
          </p:cNvCxnSpPr>
          <p:nvPr/>
        </p:nvCxnSpPr>
        <p:spPr>
          <a:xfrm rot="-5400000">
            <a:off x="6102330" y="844468"/>
            <a:ext cx="1177500" cy="2125800"/>
          </a:xfrm>
          <a:prstGeom prst="curvedConnector3">
            <a:avLst>
              <a:gd name="adj1" fmla="val 21439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3" name="Google Shape;1843;p83"/>
          <p:cNvSpPr txBox="1">
            <a:spLocks noGrp="1"/>
          </p:cNvSpPr>
          <p:nvPr>
            <p:ph type="subTitle" idx="4294967295"/>
          </p:nvPr>
        </p:nvSpPr>
        <p:spPr>
          <a:xfrm>
            <a:off x="0" y="1484000"/>
            <a:ext cx="2629200" cy="3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@ max nodes check when α ≥ β</a:t>
            </a:r>
            <a:endParaRPr>
              <a:solidFill>
                <a:schemeClr val="dk1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ExtraLight"/>
              <a:buChar char="❏"/>
            </a:pPr>
            <a:r>
              <a:rPr lang="en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@ min nodes check</a:t>
            </a:r>
            <a:endParaRPr>
              <a:solidFill>
                <a:schemeClr val="dk1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when β ≤ α</a:t>
            </a:r>
            <a:endParaRPr>
              <a:solidFill>
                <a:schemeClr val="dk1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b="1" i="1">
                <a:solidFill>
                  <a:schemeClr val="dk1"/>
                </a:solidFill>
              </a:rPr>
              <a:t>Intuition</a:t>
            </a:r>
            <a:endParaRPr b="1" i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ExtraLight"/>
              <a:buChar char="❏"/>
            </a:pPr>
            <a:r>
              <a:rPr lang="en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@ Max: Min-player already has better lower options from before so no need to keep searching</a:t>
            </a:r>
            <a:endParaRPr>
              <a:solidFill>
                <a:schemeClr val="dk1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ra ExtraLight"/>
              <a:buChar char="❏"/>
            </a:pPr>
            <a:r>
              <a:rPr lang="en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@ min: Max-player already has better higher options so no need to keep searching</a:t>
            </a:r>
            <a:endParaRPr>
              <a:solidFill>
                <a:schemeClr val="dk1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</p:txBody>
      </p:sp>
      <p:sp>
        <p:nvSpPr>
          <p:cNvPr id="1844" name="Google Shape;1844;p83"/>
          <p:cNvSpPr txBox="1"/>
          <p:nvPr/>
        </p:nvSpPr>
        <p:spPr>
          <a:xfrm>
            <a:off x="3132675" y="3944050"/>
            <a:ext cx="40641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Note: when we mean better we are talking about better relative to the node. I.e better for max is </a:t>
            </a:r>
            <a:r>
              <a:rPr lang="en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HIGHER </a:t>
            </a:r>
            <a:r>
              <a:rPr lang="en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values and for min </a:t>
            </a:r>
            <a:r>
              <a:rPr lang="en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LOWER </a:t>
            </a:r>
            <a:r>
              <a:rPr lang="en">
                <a:solidFill>
                  <a:schemeClr val="dk1"/>
                </a:solidFill>
                <a:latin typeface="Sora ExtraLight"/>
                <a:ea typeface="Sora ExtraLight"/>
                <a:cs typeface="Sora ExtraLight"/>
                <a:sym typeface="Sora ExtraLight"/>
              </a:rPr>
              <a:t>values.</a:t>
            </a:r>
            <a:endParaRPr sz="1200">
              <a:solidFill>
                <a:schemeClr val="lt1"/>
              </a:solidFill>
              <a:latin typeface="Sora ExtraLight"/>
              <a:ea typeface="Sora ExtraLight"/>
              <a:cs typeface="Sora ExtraLight"/>
              <a:sym typeface="Sora Extra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84"/>
          <p:cNvSpPr txBox="1">
            <a:spLocks noGrp="1"/>
          </p:cNvSpPr>
          <p:nvPr>
            <p:ph type="title" idx="2"/>
          </p:nvPr>
        </p:nvSpPr>
        <p:spPr>
          <a:xfrm>
            <a:off x="0" y="0"/>
            <a:ext cx="60555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Examine and attempt to solve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850" name="Google Shape;1850;p84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51" name="Google Shape;1851;p84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52" name="Google Shape;1852;p84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853" name="Google Shape;1853;p84"/>
          <p:cNvCxnSpPr>
            <a:stCxn id="1850" idx="3"/>
            <a:endCxn id="1851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4" name="Google Shape;1854;p84"/>
          <p:cNvCxnSpPr>
            <a:stCxn id="1850" idx="3"/>
            <a:endCxn id="1852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5" name="Google Shape;1855;p84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56" name="Google Shape;1856;p84"/>
          <p:cNvSpPr/>
          <p:nvPr/>
        </p:nvSpPr>
        <p:spPr>
          <a:xfrm>
            <a:off x="2093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57" name="Google Shape;1857;p84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58" name="Google Shape;1858;p84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59" name="Google Shape;1859;p84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0" name="Google Shape;1860;p84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861" name="Google Shape;1861;p84"/>
          <p:cNvCxnSpPr>
            <a:endCxn id="1855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2" name="Google Shape;1862;p84"/>
          <p:cNvCxnSpPr>
            <a:stCxn id="1851" idx="0"/>
            <a:endCxn id="1856" idx="0"/>
          </p:cNvCxnSpPr>
          <p:nvPr/>
        </p:nvCxnSpPr>
        <p:spPr>
          <a:xfrm>
            <a:off x="2446947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3" name="Google Shape;1863;p84"/>
          <p:cNvCxnSpPr>
            <a:stCxn id="1851" idx="0"/>
            <a:endCxn id="1857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4" name="Google Shape;1864;p84"/>
          <p:cNvCxnSpPr>
            <a:stCxn id="1852" idx="0"/>
            <a:endCxn id="1858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5" name="Google Shape;1865;p84"/>
          <p:cNvCxnSpPr>
            <a:stCxn id="1852" idx="0"/>
            <a:endCxn id="1859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6" name="Google Shape;1866;p84"/>
          <p:cNvCxnSpPr>
            <a:stCxn id="1852" idx="0"/>
            <a:endCxn id="1860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7" name="Google Shape;1867;p84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8" name="Google Shape;1868;p84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9" name="Google Shape;1869;p84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870" name="Google Shape;1870;p84"/>
          <p:cNvCxnSpPr>
            <a:endCxn id="1867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1" name="Google Shape;1871;p84"/>
          <p:cNvCxnSpPr>
            <a:endCxn id="1868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2" name="Google Shape;1872;p84"/>
          <p:cNvCxnSpPr>
            <a:endCxn id="1869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3" name="Google Shape;1873;p84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4" name="Google Shape;1874;p84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875" name="Google Shape;1875;p84"/>
          <p:cNvCxnSpPr>
            <a:endCxn id="1873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6" name="Google Shape;1876;p84"/>
          <p:cNvCxnSpPr>
            <a:endCxn id="1874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7" name="Google Shape;1877;p84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8" name="Google Shape;1878;p84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9" name="Google Shape;1879;p84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880" name="Google Shape;1880;p84"/>
          <p:cNvCxnSpPr>
            <a:endCxn id="1877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1" name="Google Shape;1881;p84"/>
          <p:cNvCxnSpPr>
            <a:endCxn id="1878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2" name="Google Shape;1882;p84"/>
          <p:cNvCxnSpPr>
            <a:endCxn id="1879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3" name="Google Shape;1883;p84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84" name="Google Shape;1884;p84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85" name="Google Shape;1885;p84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886" name="Google Shape;1886;p84"/>
          <p:cNvCxnSpPr>
            <a:endCxn id="1883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7" name="Google Shape;1887;p84"/>
          <p:cNvCxnSpPr>
            <a:endCxn id="1884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8" name="Google Shape;1888;p84"/>
          <p:cNvCxnSpPr>
            <a:endCxn id="1885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89" name="Google Shape;1889;p84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90" name="Google Shape;1890;p84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891" name="Google Shape;1891;p84"/>
          <p:cNvCxnSpPr>
            <a:endCxn id="1889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2" name="Google Shape;1892;p84"/>
          <p:cNvCxnSpPr>
            <a:endCxn id="1890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3" name="Google Shape;1893;p84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894" name="Google Shape;1894;p84"/>
          <p:cNvCxnSpPr>
            <a:endCxn id="1893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5" name="Google Shape;1895;p84"/>
          <p:cNvSpPr txBox="1"/>
          <p:nvPr/>
        </p:nvSpPr>
        <p:spPr>
          <a:xfrm>
            <a:off x="6882450" y="160135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96" name="Google Shape;1896;p84"/>
          <p:cNvSpPr txBox="1"/>
          <p:nvPr/>
        </p:nvSpPr>
        <p:spPr>
          <a:xfrm>
            <a:off x="2128400" y="1549850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97" name="Google Shape;1897;p84"/>
          <p:cNvSpPr txBox="1"/>
          <p:nvPr/>
        </p:nvSpPr>
        <p:spPr>
          <a:xfrm>
            <a:off x="4285050" y="63635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98" name="Google Shape;1898;p84"/>
          <p:cNvSpPr txBox="1"/>
          <p:nvPr/>
        </p:nvSpPr>
        <p:spPr>
          <a:xfrm>
            <a:off x="3494850" y="4429775"/>
            <a:ext cx="2154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9" action="ppaction://hlinksldjump"/>
              </a:rPr>
              <a:t>Full Solution!!!</a:t>
            </a:r>
            <a:endParaRPr sz="2100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99" name="Google Shape;1899;p84"/>
          <p:cNvSpPr txBox="1"/>
          <p:nvPr/>
        </p:nvSpPr>
        <p:spPr>
          <a:xfrm>
            <a:off x="1455503" y="1493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00" name="Google Shape;1900;p84"/>
          <p:cNvSpPr txBox="1"/>
          <p:nvPr/>
        </p:nvSpPr>
        <p:spPr>
          <a:xfrm>
            <a:off x="6160499" y="1528600"/>
            <a:ext cx="5484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01" name="Google Shape;1901;p84"/>
          <p:cNvSpPr txBox="1"/>
          <p:nvPr/>
        </p:nvSpPr>
        <p:spPr>
          <a:xfrm>
            <a:off x="4837453" y="50210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02" name="Google Shape;1902;p84"/>
          <p:cNvSpPr txBox="1"/>
          <p:nvPr/>
        </p:nvSpPr>
        <p:spPr>
          <a:xfrm>
            <a:off x="90328" y="2571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03" name="Google Shape;1903;p84"/>
          <p:cNvSpPr txBox="1"/>
          <p:nvPr/>
        </p:nvSpPr>
        <p:spPr>
          <a:xfrm>
            <a:off x="1608328" y="2571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04" name="Google Shape;1904;p84"/>
          <p:cNvSpPr txBox="1"/>
          <p:nvPr/>
        </p:nvSpPr>
        <p:spPr>
          <a:xfrm>
            <a:off x="2986403" y="2571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05" name="Google Shape;1905;p84"/>
          <p:cNvSpPr txBox="1"/>
          <p:nvPr/>
        </p:nvSpPr>
        <p:spPr>
          <a:xfrm>
            <a:off x="4924903" y="246592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06" name="Google Shape;1906;p84"/>
          <p:cNvSpPr txBox="1"/>
          <p:nvPr/>
        </p:nvSpPr>
        <p:spPr>
          <a:xfrm>
            <a:off x="64039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07" name="Google Shape;1907;p84"/>
          <p:cNvSpPr txBox="1"/>
          <p:nvPr/>
        </p:nvSpPr>
        <p:spPr>
          <a:xfrm>
            <a:off x="76323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08" name="Google Shape;1908;p84"/>
          <p:cNvSpPr txBox="1"/>
          <p:nvPr/>
        </p:nvSpPr>
        <p:spPr>
          <a:xfrm>
            <a:off x="211675" y="712600"/>
            <a:ext cx="103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Init Values</a:t>
            </a:r>
            <a:endParaRPr sz="1200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85"/>
          <p:cNvSpPr txBox="1">
            <a:spLocks noGrp="1"/>
          </p:cNvSpPr>
          <p:nvPr>
            <p:ph type="title" idx="2"/>
          </p:nvPr>
        </p:nvSpPr>
        <p:spPr>
          <a:xfrm>
            <a:off x="0" y="0"/>
            <a:ext cx="60555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chemeClr val="dk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Problem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1914" name="Google Shape;1914;p85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15" name="Google Shape;1915;p85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16" name="Google Shape;1916;p85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917" name="Google Shape;1917;p85"/>
          <p:cNvCxnSpPr>
            <a:stCxn id="1914" idx="3"/>
            <a:endCxn id="1915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8" name="Google Shape;1918;p85"/>
          <p:cNvCxnSpPr>
            <a:stCxn id="1914" idx="3"/>
            <a:endCxn id="1916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9" name="Google Shape;1919;p85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20" name="Google Shape;1920;p85"/>
          <p:cNvSpPr/>
          <p:nvPr/>
        </p:nvSpPr>
        <p:spPr>
          <a:xfrm>
            <a:off x="2093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21" name="Google Shape;1921;p85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22" name="Google Shape;1922;p85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23" name="Google Shape;1923;p85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24" name="Google Shape;1924;p85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925" name="Google Shape;1925;p85"/>
          <p:cNvCxnSpPr>
            <a:endCxn id="1919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6" name="Google Shape;1926;p85"/>
          <p:cNvCxnSpPr>
            <a:stCxn id="1915" idx="0"/>
            <a:endCxn id="1920" idx="0"/>
          </p:cNvCxnSpPr>
          <p:nvPr/>
        </p:nvCxnSpPr>
        <p:spPr>
          <a:xfrm>
            <a:off x="2446947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7" name="Google Shape;1927;p85"/>
          <p:cNvCxnSpPr>
            <a:stCxn id="1915" idx="0"/>
            <a:endCxn id="1921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8" name="Google Shape;1928;p85"/>
          <p:cNvCxnSpPr>
            <a:stCxn id="1916" idx="0"/>
            <a:endCxn id="1922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9" name="Google Shape;1929;p85"/>
          <p:cNvCxnSpPr>
            <a:stCxn id="1916" idx="0"/>
            <a:endCxn id="1923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0" name="Google Shape;1930;p85"/>
          <p:cNvCxnSpPr>
            <a:stCxn id="1916" idx="0"/>
            <a:endCxn id="1924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1" name="Google Shape;1931;p85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32" name="Google Shape;1932;p85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33" name="Google Shape;1933;p85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934" name="Google Shape;1934;p85"/>
          <p:cNvCxnSpPr>
            <a:endCxn id="1931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5" name="Google Shape;1935;p85"/>
          <p:cNvCxnSpPr>
            <a:endCxn id="1932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6" name="Google Shape;1936;p85"/>
          <p:cNvCxnSpPr>
            <a:endCxn id="1933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7" name="Google Shape;1937;p85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38" name="Google Shape;1938;p85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939" name="Google Shape;1939;p85"/>
          <p:cNvCxnSpPr>
            <a:endCxn id="1937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0" name="Google Shape;1940;p85"/>
          <p:cNvCxnSpPr>
            <a:endCxn id="1938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1" name="Google Shape;1941;p85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42" name="Google Shape;1942;p85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43" name="Google Shape;1943;p85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944" name="Google Shape;1944;p85"/>
          <p:cNvCxnSpPr>
            <a:endCxn id="1941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5" name="Google Shape;1945;p85"/>
          <p:cNvCxnSpPr>
            <a:endCxn id="1942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6" name="Google Shape;1946;p85"/>
          <p:cNvCxnSpPr>
            <a:endCxn id="1943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7" name="Google Shape;1947;p85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48" name="Google Shape;1948;p85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49" name="Google Shape;1949;p85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950" name="Google Shape;1950;p85"/>
          <p:cNvCxnSpPr>
            <a:endCxn id="1947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1" name="Google Shape;1951;p85"/>
          <p:cNvCxnSpPr>
            <a:endCxn id="1948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2" name="Google Shape;1952;p85"/>
          <p:cNvCxnSpPr>
            <a:endCxn id="1949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3" name="Google Shape;1953;p85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54" name="Google Shape;1954;p85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955" name="Google Shape;1955;p85"/>
          <p:cNvCxnSpPr>
            <a:endCxn id="1953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6" name="Google Shape;1956;p85"/>
          <p:cNvCxnSpPr>
            <a:endCxn id="1954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7" name="Google Shape;1957;p85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958" name="Google Shape;1958;p85"/>
          <p:cNvCxnSpPr>
            <a:endCxn id="1957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9" name="Google Shape;1959;p85"/>
          <p:cNvSpPr txBox="1"/>
          <p:nvPr/>
        </p:nvSpPr>
        <p:spPr>
          <a:xfrm>
            <a:off x="6882450" y="158590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60" name="Google Shape;1960;p85"/>
          <p:cNvSpPr txBox="1"/>
          <p:nvPr/>
        </p:nvSpPr>
        <p:spPr>
          <a:xfrm>
            <a:off x="2113250" y="1585900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61" name="Google Shape;1961;p85"/>
          <p:cNvSpPr txBox="1"/>
          <p:nvPr/>
        </p:nvSpPr>
        <p:spPr>
          <a:xfrm>
            <a:off x="4285050" y="63635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62" name="Google Shape;1962;p85"/>
          <p:cNvSpPr txBox="1"/>
          <p:nvPr/>
        </p:nvSpPr>
        <p:spPr>
          <a:xfrm>
            <a:off x="1384949" y="1493750"/>
            <a:ext cx="6540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63" name="Google Shape;1963;p85"/>
          <p:cNvSpPr txBox="1"/>
          <p:nvPr/>
        </p:nvSpPr>
        <p:spPr>
          <a:xfrm>
            <a:off x="6160499" y="1528600"/>
            <a:ext cx="5484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64" name="Google Shape;1964;p85"/>
          <p:cNvSpPr txBox="1"/>
          <p:nvPr/>
        </p:nvSpPr>
        <p:spPr>
          <a:xfrm>
            <a:off x="4837447" y="502100"/>
            <a:ext cx="856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65" name="Google Shape;1965;p85"/>
          <p:cNvSpPr txBox="1"/>
          <p:nvPr/>
        </p:nvSpPr>
        <p:spPr>
          <a:xfrm>
            <a:off x="90324" y="2543525"/>
            <a:ext cx="587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66" name="Google Shape;1966;p85"/>
          <p:cNvSpPr txBox="1"/>
          <p:nvPr/>
        </p:nvSpPr>
        <p:spPr>
          <a:xfrm>
            <a:off x="1608328" y="2571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67" name="Google Shape;1967;p85"/>
          <p:cNvSpPr txBox="1"/>
          <p:nvPr/>
        </p:nvSpPr>
        <p:spPr>
          <a:xfrm>
            <a:off x="2986403" y="2571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68" name="Google Shape;1968;p85"/>
          <p:cNvSpPr txBox="1"/>
          <p:nvPr/>
        </p:nvSpPr>
        <p:spPr>
          <a:xfrm>
            <a:off x="4924903" y="246592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69" name="Google Shape;1969;p85"/>
          <p:cNvSpPr txBox="1"/>
          <p:nvPr/>
        </p:nvSpPr>
        <p:spPr>
          <a:xfrm>
            <a:off x="64039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70" name="Google Shape;1970;p85"/>
          <p:cNvSpPr txBox="1"/>
          <p:nvPr/>
        </p:nvSpPr>
        <p:spPr>
          <a:xfrm>
            <a:off x="76323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86"/>
          <p:cNvSpPr txBox="1">
            <a:spLocks noGrp="1"/>
          </p:cNvSpPr>
          <p:nvPr>
            <p:ph type="title" idx="2"/>
          </p:nvPr>
        </p:nvSpPr>
        <p:spPr>
          <a:xfrm>
            <a:off x="0" y="0"/>
            <a:ext cx="60555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chemeClr val="dk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Problem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1976" name="Google Shape;1976;p86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77" name="Google Shape;1977;p86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78" name="Google Shape;1978;p86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979" name="Google Shape;1979;p86"/>
          <p:cNvCxnSpPr>
            <a:stCxn id="1976" idx="3"/>
            <a:endCxn id="1977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0" name="Google Shape;1980;p86"/>
          <p:cNvCxnSpPr>
            <a:stCxn id="1976" idx="3"/>
            <a:endCxn id="1978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1" name="Google Shape;1981;p86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82" name="Google Shape;1982;p86"/>
          <p:cNvSpPr/>
          <p:nvPr/>
        </p:nvSpPr>
        <p:spPr>
          <a:xfrm>
            <a:off x="2093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83" name="Google Shape;1983;p86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84" name="Google Shape;1984;p86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85" name="Google Shape;1985;p86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86" name="Google Shape;1986;p86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987" name="Google Shape;1987;p86"/>
          <p:cNvCxnSpPr>
            <a:endCxn id="1981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8" name="Google Shape;1988;p86"/>
          <p:cNvCxnSpPr>
            <a:stCxn id="1977" idx="0"/>
            <a:endCxn id="1982" idx="0"/>
          </p:cNvCxnSpPr>
          <p:nvPr/>
        </p:nvCxnSpPr>
        <p:spPr>
          <a:xfrm>
            <a:off x="2446947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9" name="Google Shape;1989;p86"/>
          <p:cNvCxnSpPr>
            <a:stCxn id="1977" idx="0"/>
            <a:endCxn id="1983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0" name="Google Shape;1990;p86"/>
          <p:cNvCxnSpPr>
            <a:stCxn id="1978" idx="0"/>
            <a:endCxn id="1984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1" name="Google Shape;1991;p86"/>
          <p:cNvCxnSpPr>
            <a:stCxn id="1978" idx="0"/>
            <a:endCxn id="1985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2" name="Google Shape;1992;p86"/>
          <p:cNvCxnSpPr>
            <a:stCxn id="1978" idx="0"/>
            <a:endCxn id="1986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3" name="Google Shape;1993;p86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94" name="Google Shape;1994;p86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95" name="Google Shape;1995;p86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996" name="Google Shape;1996;p86"/>
          <p:cNvCxnSpPr>
            <a:endCxn id="1993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7" name="Google Shape;1997;p86"/>
          <p:cNvCxnSpPr>
            <a:endCxn id="1994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8" name="Google Shape;1998;p86"/>
          <p:cNvCxnSpPr>
            <a:endCxn id="1995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9" name="Google Shape;1999;p86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00" name="Google Shape;2000;p86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001" name="Google Shape;2001;p86"/>
          <p:cNvCxnSpPr>
            <a:endCxn id="1999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2" name="Google Shape;2002;p86"/>
          <p:cNvCxnSpPr>
            <a:endCxn id="2000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3" name="Google Shape;2003;p86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04" name="Google Shape;2004;p86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05" name="Google Shape;2005;p86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006" name="Google Shape;2006;p86"/>
          <p:cNvCxnSpPr>
            <a:endCxn id="2003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7" name="Google Shape;2007;p86"/>
          <p:cNvCxnSpPr>
            <a:endCxn id="2004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8" name="Google Shape;2008;p86"/>
          <p:cNvCxnSpPr>
            <a:endCxn id="2005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9" name="Google Shape;2009;p86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10" name="Google Shape;2010;p86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11" name="Google Shape;2011;p86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012" name="Google Shape;2012;p86"/>
          <p:cNvCxnSpPr>
            <a:endCxn id="2009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3" name="Google Shape;2013;p86"/>
          <p:cNvCxnSpPr>
            <a:endCxn id="2010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4" name="Google Shape;2014;p86"/>
          <p:cNvCxnSpPr>
            <a:endCxn id="2011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5" name="Google Shape;2015;p86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16" name="Google Shape;2016;p86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017" name="Google Shape;2017;p86"/>
          <p:cNvCxnSpPr>
            <a:endCxn id="2015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8" name="Google Shape;2018;p86"/>
          <p:cNvCxnSpPr>
            <a:endCxn id="2016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9" name="Google Shape;2019;p86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020" name="Google Shape;2020;p86"/>
          <p:cNvCxnSpPr>
            <a:endCxn id="2019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1" name="Google Shape;2021;p86"/>
          <p:cNvSpPr txBox="1"/>
          <p:nvPr/>
        </p:nvSpPr>
        <p:spPr>
          <a:xfrm>
            <a:off x="6882450" y="158590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22" name="Google Shape;2022;p86"/>
          <p:cNvSpPr txBox="1"/>
          <p:nvPr/>
        </p:nvSpPr>
        <p:spPr>
          <a:xfrm>
            <a:off x="2113250" y="1585900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23" name="Google Shape;2023;p86"/>
          <p:cNvSpPr txBox="1"/>
          <p:nvPr/>
        </p:nvSpPr>
        <p:spPr>
          <a:xfrm>
            <a:off x="4285050" y="63635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24" name="Google Shape;2024;p86"/>
          <p:cNvSpPr txBox="1"/>
          <p:nvPr/>
        </p:nvSpPr>
        <p:spPr>
          <a:xfrm>
            <a:off x="1384949" y="1493750"/>
            <a:ext cx="6540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25" name="Google Shape;2025;p86"/>
          <p:cNvSpPr txBox="1"/>
          <p:nvPr/>
        </p:nvSpPr>
        <p:spPr>
          <a:xfrm>
            <a:off x="6160499" y="1528600"/>
            <a:ext cx="5484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26" name="Google Shape;2026;p86"/>
          <p:cNvSpPr txBox="1"/>
          <p:nvPr/>
        </p:nvSpPr>
        <p:spPr>
          <a:xfrm>
            <a:off x="4837447" y="502100"/>
            <a:ext cx="856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27" name="Google Shape;2027;p86"/>
          <p:cNvSpPr txBox="1"/>
          <p:nvPr/>
        </p:nvSpPr>
        <p:spPr>
          <a:xfrm>
            <a:off x="90324" y="2543525"/>
            <a:ext cx="587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28" name="Google Shape;2028;p86"/>
          <p:cNvSpPr txBox="1"/>
          <p:nvPr/>
        </p:nvSpPr>
        <p:spPr>
          <a:xfrm>
            <a:off x="1608328" y="2571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29" name="Google Shape;2029;p86"/>
          <p:cNvSpPr txBox="1"/>
          <p:nvPr/>
        </p:nvSpPr>
        <p:spPr>
          <a:xfrm>
            <a:off x="2986403" y="2571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30" name="Google Shape;2030;p86"/>
          <p:cNvSpPr txBox="1"/>
          <p:nvPr/>
        </p:nvSpPr>
        <p:spPr>
          <a:xfrm>
            <a:off x="4924903" y="246592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31" name="Google Shape;2031;p86"/>
          <p:cNvSpPr txBox="1"/>
          <p:nvPr/>
        </p:nvSpPr>
        <p:spPr>
          <a:xfrm>
            <a:off x="64039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32" name="Google Shape;2032;p86"/>
          <p:cNvSpPr txBox="1"/>
          <p:nvPr/>
        </p:nvSpPr>
        <p:spPr>
          <a:xfrm>
            <a:off x="76323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87"/>
          <p:cNvSpPr txBox="1">
            <a:spLocks noGrp="1"/>
          </p:cNvSpPr>
          <p:nvPr>
            <p:ph type="title" idx="2"/>
          </p:nvPr>
        </p:nvSpPr>
        <p:spPr>
          <a:xfrm>
            <a:off x="0" y="0"/>
            <a:ext cx="60555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chemeClr val="dk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Problem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2038" name="Google Shape;2038;p87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39" name="Google Shape;2039;p87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40" name="Google Shape;2040;p87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041" name="Google Shape;2041;p87"/>
          <p:cNvCxnSpPr>
            <a:stCxn id="2038" idx="3"/>
            <a:endCxn id="2039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2" name="Google Shape;2042;p87"/>
          <p:cNvCxnSpPr>
            <a:stCxn id="2038" idx="3"/>
            <a:endCxn id="2040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3" name="Google Shape;2043;p87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44" name="Google Shape;2044;p87"/>
          <p:cNvSpPr/>
          <p:nvPr/>
        </p:nvSpPr>
        <p:spPr>
          <a:xfrm>
            <a:off x="2093098" y="2856900"/>
            <a:ext cx="8565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10</a:t>
            </a:r>
            <a:endParaRPr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45" name="Google Shape;2045;p87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46" name="Google Shape;2046;p87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47" name="Google Shape;2047;p87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48" name="Google Shape;2048;p87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049" name="Google Shape;2049;p87"/>
          <p:cNvCxnSpPr>
            <a:endCxn id="2043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0" name="Google Shape;2050;p87"/>
          <p:cNvCxnSpPr>
            <a:stCxn id="2039" idx="0"/>
            <a:endCxn id="2044" idx="0"/>
          </p:cNvCxnSpPr>
          <p:nvPr/>
        </p:nvCxnSpPr>
        <p:spPr>
          <a:xfrm>
            <a:off x="2446947" y="1995000"/>
            <a:ext cx="744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1" name="Google Shape;2051;p87"/>
          <p:cNvCxnSpPr>
            <a:stCxn id="2039" idx="0"/>
            <a:endCxn id="2045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2" name="Google Shape;2052;p87"/>
          <p:cNvCxnSpPr>
            <a:stCxn id="2040" idx="0"/>
            <a:endCxn id="2046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3" name="Google Shape;2053;p87"/>
          <p:cNvCxnSpPr>
            <a:stCxn id="2040" idx="0"/>
            <a:endCxn id="2047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4" name="Google Shape;2054;p87"/>
          <p:cNvCxnSpPr>
            <a:stCxn id="2040" idx="0"/>
            <a:endCxn id="2048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5" name="Google Shape;2055;p87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56" name="Google Shape;2056;p87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57" name="Google Shape;2057;p87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058" name="Google Shape;2058;p87"/>
          <p:cNvCxnSpPr>
            <a:endCxn id="2055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9" name="Google Shape;2059;p87"/>
          <p:cNvCxnSpPr>
            <a:endCxn id="2056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0" name="Google Shape;2060;p87"/>
          <p:cNvCxnSpPr>
            <a:endCxn id="2057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1" name="Google Shape;2061;p87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62" name="Google Shape;2062;p87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063" name="Google Shape;2063;p87"/>
          <p:cNvCxnSpPr>
            <a:endCxn id="2061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4" name="Google Shape;2064;p87"/>
          <p:cNvCxnSpPr>
            <a:endCxn id="2062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5" name="Google Shape;2065;p87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66" name="Google Shape;2066;p87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67" name="Google Shape;2067;p87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068" name="Google Shape;2068;p87"/>
          <p:cNvCxnSpPr>
            <a:endCxn id="2065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9" name="Google Shape;2069;p87"/>
          <p:cNvCxnSpPr>
            <a:endCxn id="2066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0" name="Google Shape;2070;p87"/>
          <p:cNvCxnSpPr>
            <a:endCxn id="2067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1" name="Google Shape;2071;p87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72" name="Google Shape;2072;p87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73" name="Google Shape;2073;p87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074" name="Google Shape;2074;p87"/>
          <p:cNvCxnSpPr>
            <a:endCxn id="2071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5" name="Google Shape;2075;p87"/>
          <p:cNvCxnSpPr>
            <a:endCxn id="2072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6" name="Google Shape;2076;p87"/>
          <p:cNvCxnSpPr>
            <a:endCxn id="2073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7" name="Google Shape;2077;p87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78" name="Google Shape;2078;p87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079" name="Google Shape;2079;p87"/>
          <p:cNvCxnSpPr>
            <a:endCxn id="2077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0" name="Google Shape;2080;p87"/>
          <p:cNvCxnSpPr>
            <a:endCxn id="2078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1" name="Google Shape;2081;p87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082" name="Google Shape;2082;p87"/>
          <p:cNvCxnSpPr>
            <a:endCxn id="2081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3" name="Google Shape;2083;p87"/>
          <p:cNvSpPr txBox="1"/>
          <p:nvPr/>
        </p:nvSpPr>
        <p:spPr>
          <a:xfrm>
            <a:off x="6882450" y="158590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84" name="Google Shape;2084;p87"/>
          <p:cNvSpPr txBox="1"/>
          <p:nvPr/>
        </p:nvSpPr>
        <p:spPr>
          <a:xfrm>
            <a:off x="2113250" y="1585900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85" name="Google Shape;2085;p87"/>
          <p:cNvSpPr txBox="1"/>
          <p:nvPr/>
        </p:nvSpPr>
        <p:spPr>
          <a:xfrm>
            <a:off x="4285050" y="63635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86" name="Google Shape;2086;p87"/>
          <p:cNvSpPr txBox="1"/>
          <p:nvPr/>
        </p:nvSpPr>
        <p:spPr>
          <a:xfrm>
            <a:off x="1384949" y="1493750"/>
            <a:ext cx="6540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87" name="Google Shape;2087;p87"/>
          <p:cNvSpPr txBox="1"/>
          <p:nvPr/>
        </p:nvSpPr>
        <p:spPr>
          <a:xfrm>
            <a:off x="6160499" y="1528600"/>
            <a:ext cx="5484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88" name="Google Shape;2088;p87"/>
          <p:cNvSpPr txBox="1"/>
          <p:nvPr/>
        </p:nvSpPr>
        <p:spPr>
          <a:xfrm>
            <a:off x="4837447" y="502100"/>
            <a:ext cx="856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89" name="Google Shape;2089;p87"/>
          <p:cNvSpPr txBox="1"/>
          <p:nvPr/>
        </p:nvSpPr>
        <p:spPr>
          <a:xfrm>
            <a:off x="90324" y="2543525"/>
            <a:ext cx="587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90" name="Google Shape;2090;p87"/>
          <p:cNvSpPr txBox="1"/>
          <p:nvPr/>
        </p:nvSpPr>
        <p:spPr>
          <a:xfrm>
            <a:off x="1384948" y="2566175"/>
            <a:ext cx="788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10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91" name="Google Shape;2091;p87"/>
          <p:cNvSpPr txBox="1"/>
          <p:nvPr/>
        </p:nvSpPr>
        <p:spPr>
          <a:xfrm>
            <a:off x="2986403" y="2571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92" name="Google Shape;2092;p87"/>
          <p:cNvSpPr txBox="1"/>
          <p:nvPr/>
        </p:nvSpPr>
        <p:spPr>
          <a:xfrm>
            <a:off x="4924903" y="246592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93" name="Google Shape;2093;p87"/>
          <p:cNvSpPr txBox="1"/>
          <p:nvPr/>
        </p:nvSpPr>
        <p:spPr>
          <a:xfrm>
            <a:off x="64039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94" name="Google Shape;2094;p87"/>
          <p:cNvSpPr txBox="1"/>
          <p:nvPr/>
        </p:nvSpPr>
        <p:spPr>
          <a:xfrm>
            <a:off x="76323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95" name="Google Shape;2095;p87"/>
          <p:cNvSpPr txBox="1"/>
          <p:nvPr/>
        </p:nvSpPr>
        <p:spPr>
          <a:xfrm>
            <a:off x="700450" y="4099275"/>
            <a:ext cx="4064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PRUNE: β &lt; α </a:t>
            </a:r>
            <a:r>
              <a:rPr lang="en" sz="1200" b="1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in this case max player will choose anything greater than 10 BUT min player already has another value 9 which is less than +10 so it will not even consider that node. </a:t>
            </a:r>
            <a:endParaRPr sz="1200"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096" name="Google Shape;2096;p87"/>
          <p:cNvSpPr/>
          <p:nvPr/>
        </p:nvSpPr>
        <p:spPr>
          <a:xfrm>
            <a:off x="2573200" y="3306429"/>
            <a:ext cx="318600" cy="260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88"/>
          <p:cNvSpPr txBox="1">
            <a:spLocks noGrp="1"/>
          </p:cNvSpPr>
          <p:nvPr>
            <p:ph type="title" idx="2"/>
          </p:nvPr>
        </p:nvSpPr>
        <p:spPr>
          <a:xfrm>
            <a:off x="0" y="0"/>
            <a:ext cx="60555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chemeClr val="dk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Problem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2102" name="Google Shape;2102;p88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03" name="Google Shape;2103;p88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04" name="Google Shape;2104;p88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105" name="Google Shape;2105;p88"/>
          <p:cNvCxnSpPr>
            <a:stCxn id="2102" idx="3"/>
            <a:endCxn id="2103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6" name="Google Shape;2106;p88"/>
          <p:cNvCxnSpPr>
            <a:stCxn id="2102" idx="3"/>
            <a:endCxn id="2104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7" name="Google Shape;2107;p88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08" name="Google Shape;2108;p88"/>
          <p:cNvSpPr/>
          <p:nvPr/>
        </p:nvSpPr>
        <p:spPr>
          <a:xfrm>
            <a:off x="2093098" y="2856900"/>
            <a:ext cx="8565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Sora"/>
                <a:ea typeface="Sora"/>
                <a:cs typeface="Sora"/>
                <a:sym typeface="Sora"/>
              </a:rPr>
              <a:t>10</a:t>
            </a:r>
            <a:endParaRPr>
              <a:solidFill>
                <a:srgbClr val="1F1F1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09" name="Google Shape;2109;p88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10" name="Google Shape;2110;p88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11" name="Google Shape;2111;p88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12" name="Google Shape;2112;p88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113" name="Google Shape;2113;p88"/>
          <p:cNvCxnSpPr>
            <a:endCxn id="2107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4" name="Google Shape;2114;p88"/>
          <p:cNvCxnSpPr>
            <a:stCxn id="2103" idx="0"/>
            <a:endCxn id="2108" idx="0"/>
          </p:cNvCxnSpPr>
          <p:nvPr/>
        </p:nvCxnSpPr>
        <p:spPr>
          <a:xfrm>
            <a:off x="2446947" y="1995000"/>
            <a:ext cx="744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5" name="Google Shape;2115;p88"/>
          <p:cNvCxnSpPr>
            <a:stCxn id="2103" idx="0"/>
            <a:endCxn id="2109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6" name="Google Shape;2116;p88"/>
          <p:cNvCxnSpPr>
            <a:stCxn id="2104" idx="0"/>
            <a:endCxn id="2110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7" name="Google Shape;2117;p88"/>
          <p:cNvCxnSpPr>
            <a:stCxn id="2104" idx="0"/>
            <a:endCxn id="2111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8" name="Google Shape;2118;p88"/>
          <p:cNvCxnSpPr>
            <a:stCxn id="2104" idx="0"/>
            <a:endCxn id="2112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9" name="Google Shape;2119;p88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20" name="Google Shape;2120;p88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21" name="Google Shape;2121;p88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122" name="Google Shape;2122;p88"/>
          <p:cNvCxnSpPr>
            <a:endCxn id="2119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3" name="Google Shape;2123;p88"/>
          <p:cNvCxnSpPr>
            <a:endCxn id="2120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4" name="Google Shape;2124;p88"/>
          <p:cNvCxnSpPr>
            <a:endCxn id="2121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5" name="Google Shape;2125;p88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26" name="Google Shape;2126;p88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127" name="Google Shape;2127;p88"/>
          <p:cNvCxnSpPr>
            <a:endCxn id="2125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8" name="Google Shape;2128;p88"/>
          <p:cNvCxnSpPr>
            <a:endCxn id="2126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9" name="Google Shape;2129;p88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30" name="Google Shape;2130;p88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31" name="Google Shape;2131;p88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132" name="Google Shape;2132;p88"/>
          <p:cNvCxnSpPr>
            <a:endCxn id="2129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3" name="Google Shape;2133;p88"/>
          <p:cNvCxnSpPr>
            <a:endCxn id="2130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4" name="Google Shape;2134;p88"/>
          <p:cNvCxnSpPr>
            <a:endCxn id="2131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5" name="Google Shape;2135;p88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36" name="Google Shape;2136;p88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37" name="Google Shape;2137;p88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138" name="Google Shape;2138;p88"/>
          <p:cNvCxnSpPr>
            <a:endCxn id="2135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9" name="Google Shape;2139;p88"/>
          <p:cNvCxnSpPr>
            <a:endCxn id="2136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0" name="Google Shape;2140;p88"/>
          <p:cNvCxnSpPr>
            <a:endCxn id="2137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1" name="Google Shape;2141;p88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42" name="Google Shape;2142;p88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143" name="Google Shape;2143;p88"/>
          <p:cNvCxnSpPr>
            <a:endCxn id="2141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4" name="Google Shape;2144;p88"/>
          <p:cNvCxnSpPr>
            <a:endCxn id="2142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5" name="Google Shape;2145;p88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146" name="Google Shape;2146;p88"/>
          <p:cNvCxnSpPr>
            <a:endCxn id="2145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7" name="Google Shape;2147;p88"/>
          <p:cNvSpPr txBox="1"/>
          <p:nvPr/>
        </p:nvSpPr>
        <p:spPr>
          <a:xfrm>
            <a:off x="6882450" y="158590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48" name="Google Shape;2148;p88"/>
          <p:cNvSpPr txBox="1"/>
          <p:nvPr/>
        </p:nvSpPr>
        <p:spPr>
          <a:xfrm>
            <a:off x="2113250" y="1585900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49" name="Google Shape;2149;p88"/>
          <p:cNvSpPr txBox="1"/>
          <p:nvPr/>
        </p:nvSpPr>
        <p:spPr>
          <a:xfrm>
            <a:off x="4285050" y="63635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50" name="Google Shape;2150;p88"/>
          <p:cNvSpPr txBox="1"/>
          <p:nvPr/>
        </p:nvSpPr>
        <p:spPr>
          <a:xfrm>
            <a:off x="1384949" y="1493750"/>
            <a:ext cx="6540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51" name="Google Shape;2151;p88"/>
          <p:cNvSpPr txBox="1"/>
          <p:nvPr/>
        </p:nvSpPr>
        <p:spPr>
          <a:xfrm>
            <a:off x="6160499" y="1528600"/>
            <a:ext cx="5484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52" name="Google Shape;2152;p88"/>
          <p:cNvSpPr txBox="1"/>
          <p:nvPr/>
        </p:nvSpPr>
        <p:spPr>
          <a:xfrm>
            <a:off x="4837447" y="502100"/>
            <a:ext cx="856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53" name="Google Shape;2153;p88"/>
          <p:cNvSpPr txBox="1"/>
          <p:nvPr/>
        </p:nvSpPr>
        <p:spPr>
          <a:xfrm>
            <a:off x="90324" y="2543525"/>
            <a:ext cx="587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54" name="Google Shape;2154;p88"/>
          <p:cNvSpPr txBox="1"/>
          <p:nvPr/>
        </p:nvSpPr>
        <p:spPr>
          <a:xfrm>
            <a:off x="1384948" y="2566175"/>
            <a:ext cx="788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10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55" name="Google Shape;2155;p88"/>
          <p:cNvSpPr txBox="1"/>
          <p:nvPr/>
        </p:nvSpPr>
        <p:spPr>
          <a:xfrm>
            <a:off x="2986403" y="2571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56" name="Google Shape;2156;p88"/>
          <p:cNvSpPr txBox="1"/>
          <p:nvPr/>
        </p:nvSpPr>
        <p:spPr>
          <a:xfrm>
            <a:off x="4924903" y="246592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57" name="Google Shape;2157;p88"/>
          <p:cNvSpPr txBox="1"/>
          <p:nvPr/>
        </p:nvSpPr>
        <p:spPr>
          <a:xfrm>
            <a:off x="64039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58" name="Google Shape;2158;p88"/>
          <p:cNvSpPr txBox="1"/>
          <p:nvPr/>
        </p:nvSpPr>
        <p:spPr>
          <a:xfrm>
            <a:off x="76323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59" name="Google Shape;2159;p88"/>
          <p:cNvSpPr/>
          <p:nvPr/>
        </p:nvSpPr>
        <p:spPr>
          <a:xfrm>
            <a:off x="2573200" y="3306429"/>
            <a:ext cx="318600" cy="260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89"/>
          <p:cNvSpPr txBox="1">
            <a:spLocks noGrp="1"/>
          </p:cNvSpPr>
          <p:nvPr>
            <p:ph type="title" idx="2"/>
          </p:nvPr>
        </p:nvSpPr>
        <p:spPr>
          <a:xfrm>
            <a:off x="0" y="0"/>
            <a:ext cx="60555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chemeClr val="dk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Problem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2165" name="Google Shape;2165;p89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66" name="Google Shape;2166;p89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67" name="Google Shape;2167;p89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168" name="Google Shape;2168;p89"/>
          <p:cNvCxnSpPr>
            <a:stCxn id="2165" idx="3"/>
            <a:endCxn id="2166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89"/>
          <p:cNvCxnSpPr>
            <a:stCxn id="2165" idx="3"/>
            <a:endCxn id="2167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0" name="Google Shape;2170;p89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71" name="Google Shape;2171;p89"/>
          <p:cNvSpPr/>
          <p:nvPr/>
        </p:nvSpPr>
        <p:spPr>
          <a:xfrm>
            <a:off x="2093098" y="2856900"/>
            <a:ext cx="8565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Sora"/>
                <a:ea typeface="Sora"/>
                <a:cs typeface="Sora"/>
                <a:sym typeface="Sora"/>
              </a:rPr>
              <a:t>10</a:t>
            </a:r>
            <a:endParaRPr>
              <a:solidFill>
                <a:srgbClr val="1F1F1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72" name="Google Shape;2172;p89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>
              <a:solidFill>
                <a:srgbClr val="1F1F1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73" name="Google Shape;2173;p89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74" name="Google Shape;2174;p89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75" name="Google Shape;2175;p89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176" name="Google Shape;2176;p89"/>
          <p:cNvCxnSpPr>
            <a:endCxn id="2170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7" name="Google Shape;2177;p89"/>
          <p:cNvCxnSpPr>
            <a:stCxn id="2166" idx="0"/>
            <a:endCxn id="2171" idx="0"/>
          </p:cNvCxnSpPr>
          <p:nvPr/>
        </p:nvCxnSpPr>
        <p:spPr>
          <a:xfrm>
            <a:off x="2446947" y="1995000"/>
            <a:ext cx="744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8" name="Google Shape;2178;p89"/>
          <p:cNvCxnSpPr>
            <a:stCxn id="2166" idx="0"/>
            <a:endCxn id="2172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9" name="Google Shape;2179;p89"/>
          <p:cNvCxnSpPr>
            <a:stCxn id="2167" idx="0"/>
            <a:endCxn id="2173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0" name="Google Shape;2180;p89"/>
          <p:cNvCxnSpPr>
            <a:stCxn id="2167" idx="0"/>
            <a:endCxn id="2174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1" name="Google Shape;2181;p89"/>
          <p:cNvCxnSpPr>
            <a:stCxn id="2167" idx="0"/>
            <a:endCxn id="2175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2" name="Google Shape;2182;p89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83" name="Google Shape;2183;p89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84" name="Google Shape;2184;p89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185" name="Google Shape;2185;p89"/>
          <p:cNvCxnSpPr>
            <a:endCxn id="2182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6" name="Google Shape;2186;p89"/>
          <p:cNvCxnSpPr>
            <a:endCxn id="2183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7" name="Google Shape;2187;p89"/>
          <p:cNvCxnSpPr>
            <a:endCxn id="2184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8" name="Google Shape;2188;p89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89" name="Google Shape;2189;p89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190" name="Google Shape;2190;p89"/>
          <p:cNvCxnSpPr>
            <a:endCxn id="2188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1" name="Google Shape;2191;p89"/>
          <p:cNvCxnSpPr>
            <a:endCxn id="2189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2" name="Google Shape;2192;p89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93" name="Google Shape;2193;p89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94" name="Google Shape;2194;p89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195" name="Google Shape;2195;p89"/>
          <p:cNvCxnSpPr>
            <a:endCxn id="2192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6" name="Google Shape;2196;p89"/>
          <p:cNvCxnSpPr>
            <a:endCxn id="2193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7" name="Google Shape;2197;p89"/>
          <p:cNvCxnSpPr>
            <a:endCxn id="2194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8" name="Google Shape;2198;p89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99" name="Google Shape;2199;p89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00" name="Google Shape;2200;p89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201" name="Google Shape;2201;p89"/>
          <p:cNvCxnSpPr>
            <a:endCxn id="2198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2" name="Google Shape;2202;p89"/>
          <p:cNvCxnSpPr>
            <a:endCxn id="2199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3" name="Google Shape;2203;p89"/>
          <p:cNvCxnSpPr>
            <a:endCxn id="2200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4" name="Google Shape;2204;p89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05" name="Google Shape;2205;p89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206" name="Google Shape;2206;p89"/>
          <p:cNvCxnSpPr>
            <a:endCxn id="2204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7" name="Google Shape;2207;p89"/>
          <p:cNvCxnSpPr>
            <a:endCxn id="2205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8" name="Google Shape;2208;p89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209" name="Google Shape;2209;p89"/>
          <p:cNvCxnSpPr>
            <a:endCxn id="2208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0" name="Google Shape;2210;p89"/>
          <p:cNvSpPr txBox="1"/>
          <p:nvPr/>
        </p:nvSpPr>
        <p:spPr>
          <a:xfrm>
            <a:off x="6882450" y="158590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11" name="Google Shape;2211;p89"/>
          <p:cNvSpPr txBox="1"/>
          <p:nvPr/>
        </p:nvSpPr>
        <p:spPr>
          <a:xfrm>
            <a:off x="2113250" y="1585900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 sz="1200"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12" name="Google Shape;2212;p89"/>
          <p:cNvSpPr txBox="1"/>
          <p:nvPr/>
        </p:nvSpPr>
        <p:spPr>
          <a:xfrm>
            <a:off x="4285050" y="63635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13" name="Google Shape;2213;p89"/>
          <p:cNvSpPr txBox="1"/>
          <p:nvPr/>
        </p:nvSpPr>
        <p:spPr>
          <a:xfrm>
            <a:off x="1384949" y="1493750"/>
            <a:ext cx="6540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14" name="Google Shape;2214;p89"/>
          <p:cNvSpPr txBox="1"/>
          <p:nvPr/>
        </p:nvSpPr>
        <p:spPr>
          <a:xfrm>
            <a:off x="6160499" y="1528600"/>
            <a:ext cx="5484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15" name="Google Shape;2215;p89"/>
          <p:cNvSpPr txBox="1"/>
          <p:nvPr/>
        </p:nvSpPr>
        <p:spPr>
          <a:xfrm>
            <a:off x="4837447" y="502100"/>
            <a:ext cx="856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16" name="Google Shape;2216;p89"/>
          <p:cNvSpPr txBox="1"/>
          <p:nvPr/>
        </p:nvSpPr>
        <p:spPr>
          <a:xfrm>
            <a:off x="90324" y="2543525"/>
            <a:ext cx="587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17" name="Google Shape;2217;p89"/>
          <p:cNvSpPr txBox="1"/>
          <p:nvPr/>
        </p:nvSpPr>
        <p:spPr>
          <a:xfrm>
            <a:off x="1384948" y="2566175"/>
            <a:ext cx="788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10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18" name="Google Shape;2218;p89"/>
          <p:cNvSpPr txBox="1"/>
          <p:nvPr/>
        </p:nvSpPr>
        <p:spPr>
          <a:xfrm>
            <a:off x="2986403" y="2571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19" name="Google Shape;2219;p89"/>
          <p:cNvSpPr txBox="1"/>
          <p:nvPr/>
        </p:nvSpPr>
        <p:spPr>
          <a:xfrm>
            <a:off x="4924903" y="246592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20" name="Google Shape;2220;p89"/>
          <p:cNvSpPr txBox="1"/>
          <p:nvPr/>
        </p:nvSpPr>
        <p:spPr>
          <a:xfrm>
            <a:off x="64039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21" name="Google Shape;2221;p89"/>
          <p:cNvSpPr txBox="1"/>
          <p:nvPr/>
        </p:nvSpPr>
        <p:spPr>
          <a:xfrm>
            <a:off x="76323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22" name="Google Shape;2222;p89"/>
          <p:cNvSpPr/>
          <p:nvPr/>
        </p:nvSpPr>
        <p:spPr>
          <a:xfrm>
            <a:off x="2573200" y="3306429"/>
            <a:ext cx="318600" cy="260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90"/>
          <p:cNvSpPr txBox="1">
            <a:spLocks noGrp="1"/>
          </p:cNvSpPr>
          <p:nvPr>
            <p:ph type="title" idx="2"/>
          </p:nvPr>
        </p:nvSpPr>
        <p:spPr>
          <a:xfrm>
            <a:off x="0" y="0"/>
            <a:ext cx="60555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chemeClr val="dk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Problem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2228" name="Google Shape;2228;p90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29" name="Google Shape;2229;p90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30" name="Google Shape;2230;p90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231" name="Google Shape;2231;p90"/>
          <p:cNvCxnSpPr>
            <a:stCxn id="2228" idx="3"/>
            <a:endCxn id="2229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2" name="Google Shape;2232;p90"/>
          <p:cNvCxnSpPr>
            <a:stCxn id="2228" idx="3"/>
            <a:endCxn id="2230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3" name="Google Shape;2233;p90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34" name="Google Shape;2234;p90"/>
          <p:cNvSpPr/>
          <p:nvPr/>
        </p:nvSpPr>
        <p:spPr>
          <a:xfrm>
            <a:off x="2093098" y="2856900"/>
            <a:ext cx="8565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Sora"/>
                <a:ea typeface="Sora"/>
                <a:cs typeface="Sora"/>
                <a:sym typeface="Sora"/>
              </a:rPr>
              <a:t>10</a:t>
            </a:r>
            <a:endParaRPr>
              <a:solidFill>
                <a:srgbClr val="1F1F1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35" name="Google Shape;2235;p90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>
              <a:solidFill>
                <a:srgbClr val="1F1F1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36" name="Google Shape;2236;p90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3</a:t>
            </a:r>
            <a:endParaRPr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37" name="Google Shape;2237;p90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38" name="Google Shape;2238;p90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239" name="Google Shape;2239;p90"/>
          <p:cNvCxnSpPr>
            <a:endCxn id="2233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0" name="Google Shape;2240;p90"/>
          <p:cNvCxnSpPr>
            <a:stCxn id="2229" idx="0"/>
            <a:endCxn id="2234" idx="0"/>
          </p:cNvCxnSpPr>
          <p:nvPr/>
        </p:nvCxnSpPr>
        <p:spPr>
          <a:xfrm>
            <a:off x="2446947" y="1995000"/>
            <a:ext cx="744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1" name="Google Shape;2241;p90"/>
          <p:cNvCxnSpPr>
            <a:stCxn id="2229" idx="0"/>
            <a:endCxn id="2235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2" name="Google Shape;2242;p90"/>
          <p:cNvCxnSpPr>
            <a:stCxn id="2230" idx="0"/>
            <a:endCxn id="2236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3" name="Google Shape;2243;p90"/>
          <p:cNvCxnSpPr>
            <a:stCxn id="2230" idx="0"/>
            <a:endCxn id="2237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4" name="Google Shape;2244;p90"/>
          <p:cNvCxnSpPr>
            <a:stCxn id="2230" idx="0"/>
            <a:endCxn id="2238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5" name="Google Shape;2245;p90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46" name="Google Shape;2246;p90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47" name="Google Shape;2247;p90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248" name="Google Shape;2248;p90"/>
          <p:cNvCxnSpPr>
            <a:endCxn id="2245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9" name="Google Shape;2249;p90"/>
          <p:cNvCxnSpPr>
            <a:endCxn id="2246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0" name="Google Shape;2250;p90"/>
          <p:cNvCxnSpPr>
            <a:endCxn id="2247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1" name="Google Shape;2251;p90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52" name="Google Shape;2252;p90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253" name="Google Shape;2253;p90"/>
          <p:cNvCxnSpPr>
            <a:endCxn id="2251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4" name="Google Shape;2254;p90"/>
          <p:cNvCxnSpPr>
            <a:endCxn id="2252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5" name="Google Shape;2255;p90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56" name="Google Shape;2256;p90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57" name="Google Shape;2257;p90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258" name="Google Shape;2258;p90"/>
          <p:cNvCxnSpPr>
            <a:endCxn id="2255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9" name="Google Shape;2259;p90"/>
          <p:cNvCxnSpPr>
            <a:endCxn id="2256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0" name="Google Shape;2260;p90"/>
          <p:cNvCxnSpPr>
            <a:endCxn id="2257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1" name="Google Shape;2261;p90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62" name="Google Shape;2262;p90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63" name="Google Shape;2263;p90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264" name="Google Shape;2264;p90"/>
          <p:cNvCxnSpPr>
            <a:endCxn id="2261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5" name="Google Shape;2265;p90"/>
          <p:cNvCxnSpPr>
            <a:endCxn id="2262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6" name="Google Shape;2266;p90"/>
          <p:cNvCxnSpPr>
            <a:endCxn id="2263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7" name="Google Shape;2267;p90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68" name="Google Shape;2268;p90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269" name="Google Shape;2269;p90"/>
          <p:cNvCxnSpPr>
            <a:endCxn id="2267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0" name="Google Shape;2270;p90"/>
          <p:cNvCxnSpPr>
            <a:endCxn id="2268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1" name="Google Shape;2271;p90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272" name="Google Shape;2272;p90"/>
          <p:cNvCxnSpPr>
            <a:endCxn id="2271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3" name="Google Shape;2273;p90"/>
          <p:cNvSpPr txBox="1"/>
          <p:nvPr/>
        </p:nvSpPr>
        <p:spPr>
          <a:xfrm>
            <a:off x="6882450" y="158590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74" name="Google Shape;2274;p90"/>
          <p:cNvSpPr txBox="1"/>
          <p:nvPr/>
        </p:nvSpPr>
        <p:spPr>
          <a:xfrm>
            <a:off x="2113250" y="1585900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7</a:t>
            </a:r>
            <a:endParaRPr sz="1200" b="1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75" name="Google Shape;2275;p90"/>
          <p:cNvSpPr txBox="1"/>
          <p:nvPr/>
        </p:nvSpPr>
        <p:spPr>
          <a:xfrm>
            <a:off x="4285050" y="63635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76" name="Google Shape;2276;p90"/>
          <p:cNvSpPr txBox="1"/>
          <p:nvPr/>
        </p:nvSpPr>
        <p:spPr>
          <a:xfrm>
            <a:off x="1384949" y="1493750"/>
            <a:ext cx="6540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77" name="Google Shape;2277;p90"/>
          <p:cNvSpPr txBox="1"/>
          <p:nvPr/>
        </p:nvSpPr>
        <p:spPr>
          <a:xfrm>
            <a:off x="6160500" y="1528600"/>
            <a:ext cx="6540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3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78" name="Google Shape;2278;p90"/>
          <p:cNvSpPr txBox="1"/>
          <p:nvPr/>
        </p:nvSpPr>
        <p:spPr>
          <a:xfrm>
            <a:off x="4837447" y="502100"/>
            <a:ext cx="856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79" name="Google Shape;2279;p90"/>
          <p:cNvSpPr txBox="1"/>
          <p:nvPr/>
        </p:nvSpPr>
        <p:spPr>
          <a:xfrm>
            <a:off x="90324" y="2543525"/>
            <a:ext cx="587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80" name="Google Shape;2280;p90"/>
          <p:cNvSpPr txBox="1"/>
          <p:nvPr/>
        </p:nvSpPr>
        <p:spPr>
          <a:xfrm>
            <a:off x="1384948" y="2566175"/>
            <a:ext cx="788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10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81" name="Google Shape;2281;p90"/>
          <p:cNvSpPr txBox="1"/>
          <p:nvPr/>
        </p:nvSpPr>
        <p:spPr>
          <a:xfrm>
            <a:off x="2986403" y="2571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82" name="Google Shape;2282;p90"/>
          <p:cNvSpPr txBox="1"/>
          <p:nvPr/>
        </p:nvSpPr>
        <p:spPr>
          <a:xfrm>
            <a:off x="4924900" y="2465925"/>
            <a:ext cx="535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3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83" name="Google Shape;2283;p90"/>
          <p:cNvSpPr txBox="1"/>
          <p:nvPr/>
        </p:nvSpPr>
        <p:spPr>
          <a:xfrm>
            <a:off x="64039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84" name="Google Shape;2284;p90"/>
          <p:cNvSpPr txBox="1"/>
          <p:nvPr/>
        </p:nvSpPr>
        <p:spPr>
          <a:xfrm>
            <a:off x="76323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85" name="Google Shape;2285;p90"/>
          <p:cNvSpPr/>
          <p:nvPr/>
        </p:nvSpPr>
        <p:spPr>
          <a:xfrm>
            <a:off x="2573200" y="3306429"/>
            <a:ext cx="318600" cy="260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86" name="Google Shape;2286;p90"/>
          <p:cNvSpPr/>
          <p:nvPr/>
        </p:nvSpPr>
        <p:spPr>
          <a:xfrm>
            <a:off x="5455612" y="3316854"/>
            <a:ext cx="318600" cy="260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91"/>
          <p:cNvSpPr txBox="1">
            <a:spLocks noGrp="1"/>
          </p:cNvSpPr>
          <p:nvPr>
            <p:ph type="title" idx="2"/>
          </p:nvPr>
        </p:nvSpPr>
        <p:spPr>
          <a:xfrm>
            <a:off x="0" y="0"/>
            <a:ext cx="60555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chemeClr val="dk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Problem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2292" name="Google Shape;2292;p91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93" name="Google Shape;2293;p91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94" name="Google Shape;2294;p91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295" name="Google Shape;2295;p91"/>
          <p:cNvCxnSpPr>
            <a:stCxn id="2292" idx="3"/>
            <a:endCxn id="2293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6" name="Google Shape;2296;p91"/>
          <p:cNvCxnSpPr>
            <a:stCxn id="2292" idx="3"/>
            <a:endCxn id="2294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7" name="Google Shape;2297;p91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98" name="Google Shape;2298;p91"/>
          <p:cNvSpPr/>
          <p:nvPr/>
        </p:nvSpPr>
        <p:spPr>
          <a:xfrm>
            <a:off x="2093098" y="2856900"/>
            <a:ext cx="8565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Sora"/>
                <a:ea typeface="Sora"/>
                <a:cs typeface="Sora"/>
                <a:sym typeface="Sora"/>
              </a:rPr>
              <a:t>10</a:t>
            </a:r>
            <a:endParaRPr>
              <a:solidFill>
                <a:srgbClr val="1F1F1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299" name="Google Shape;2299;p91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>
              <a:solidFill>
                <a:srgbClr val="1F1F1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00" name="Google Shape;2300;p91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Sora"/>
                <a:ea typeface="Sora"/>
                <a:cs typeface="Sora"/>
                <a:sym typeface="Sora"/>
              </a:rPr>
              <a:t>3</a:t>
            </a:r>
            <a:endParaRPr>
              <a:solidFill>
                <a:srgbClr val="1F1F1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01" name="Google Shape;2301;p91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02" name="Google Shape;2302;p91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303" name="Google Shape;2303;p91"/>
          <p:cNvCxnSpPr>
            <a:endCxn id="2297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4" name="Google Shape;2304;p91"/>
          <p:cNvCxnSpPr>
            <a:stCxn id="2293" idx="0"/>
            <a:endCxn id="2298" idx="0"/>
          </p:cNvCxnSpPr>
          <p:nvPr/>
        </p:nvCxnSpPr>
        <p:spPr>
          <a:xfrm>
            <a:off x="2446947" y="1995000"/>
            <a:ext cx="744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5" name="Google Shape;2305;p91"/>
          <p:cNvCxnSpPr>
            <a:stCxn id="2293" idx="0"/>
            <a:endCxn id="2299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6" name="Google Shape;2306;p91"/>
          <p:cNvCxnSpPr>
            <a:stCxn id="2294" idx="0"/>
            <a:endCxn id="2300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7" name="Google Shape;2307;p91"/>
          <p:cNvCxnSpPr>
            <a:stCxn id="2294" idx="0"/>
            <a:endCxn id="2301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8" name="Google Shape;2308;p91"/>
          <p:cNvCxnSpPr>
            <a:stCxn id="2294" idx="0"/>
            <a:endCxn id="2302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9" name="Google Shape;2309;p91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10" name="Google Shape;2310;p91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11" name="Google Shape;2311;p91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312" name="Google Shape;2312;p91"/>
          <p:cNvCxnSpPr>
            <a:endCxn id="2309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3" name="Google Shape;2313;p91"/>
          <p:cNvCxnSpPr>
            <a:endCxn id="2310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4" name="Google Shape;2314;p91"/>
          <p:cNvCxnSpPr>
            <a:endCxn id="2311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5" name="Google Shape;2315;p91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16" name="Google Shape;2316;p91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317" name="Google Shape;2317;p91"/>
          <p:cNvCxnSpPr>
            <a:endCxn id="2315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8" name="Google Shape;2318;p91"/>
          <p:cNvCxnSpPr>
            <a:endCxn id="2316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9" name="Google Shape;2319;p91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20" name="Google Shape;2320;p91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21" name="Google Shape;2321;p91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322" name="Google Shape;2322;p91"/>
          <p:cNvCxnSpPr>
            <a:endCxn id="2319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3" name="Google Shape;2323;p91"/>
          <p:cNvCxnSpPr>
            <a:endCxn id="2320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4" name="Google Shape;2324;p91"/>
          <p:cNvCxnSpPr>
            <a:endCxn id="2321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5" name="Google Shape;2325;p91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26" name="Google Shape;2326;p91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27" name="Google Shape;2327;p91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328" name="Google Shape;2328;p91"/>
          <p:cNvCxnSpPr>
            <a:endCxn id="2325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9" name="Google Shape;2329;p91"/>
          <p:cNvCxnSpPr>
            <a:endCxn id="2326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0" name="Google Shape;2330;p91"/>
          <p:cNvCxnSpPr>
            <a:endCxn id="2327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1" name="Google Shape;2331;p91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32" name="Google Shape;2332;p91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333" name="Google Shape;2333;p91"/>
          <p:cNvCxnSpPr>
            <a:endCxn id="2331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4" name="Google Shape;2334;p91"/>
          <p:cNvCxnSpPr>
            <a:endCxn id="2332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5" name="Google Shape;2335;p91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336" name="Google Shape;2336;p91"/>
          <p:cNvCxnSpPr>
            <a:endCxn id="2335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7" name="Google Shape;2337;p91"/>
          <p:cNvSpPr txBox="1"/>
          <p:nvPr/>
        </p:nvSpPr>
        <p:spPr>
          <a:xfrm>
            <a:off x="6882450" y="158590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38" name="Google Shape;2338;p91"/>
          <p:cNvSpPr txBox="1"/>
          <p:nvPr/>
        </p:nvSpPr>
        <p:spPr>
          <a:xfrm>
            <a:off x="2113250" y="1585900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7</a:t>
            </a:r>
            <a:endParaRPr sz="1200" b="1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39" name="Google Shape;2339;p91"/>
          <p:cNvSpPr txBox="1"/>
          <p:nvPr/>
        </p:nvSpPr>
        <p:spPr>
          <a:xfrm>
            <a:off x="4285050" y="63635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 sz="1200"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40" name="Google Shape;2340;p91"/>
          <p:cNvSpPr txBox="1"/>
          <p:nvPr/>
        </p:nvSpPr>
        <p:spPr>
          <a:xfrm>
            <a:off x="1384949" y="1493750"/>
            <a:ext cx="6540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41" name="Google Shape;2341;p91"/>
          <p:cNvSpPr txBox="1"/>
          <p:nvPr/>
        </p:nvSpPr>
        <p:spPr>
          <a:xfrm>
            <a:off x="6148800" y="1581050"/>
            <a:ext cx="6540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3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42" name="Google Shape;2342;p91"/>
          <p:cNvSpPr txBox="1"/>
          <p:nvPr/>
        </p:nvSpPr>
        <p:spPr>
          <a:xfrm>
            <a:off x="4837447" y="502100"/>
            <a:ext cx="856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43" name="Google Shape;2343;p91"/>
          <p:cNvSpPr txBox="1"/>
          <p:nvPr/>
        </p:nvSpPr>
        <p:spPr>
          <a:xfrm>
            <a:off x="90324" y="2543525"/>
            <a:ext cx="587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44" name="Google Shape;2344;p91"/>
          <p:cNvSpPr txBox="1"/>
          <p:nvPr/>
        </p:nvSpPr>
        <p:spPr>
          <a:xfrm>
            <a:off x="1384948" y="2566175"/>
            <a:ext cx="788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10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45" name="Google Shape;2345;p91"/>
          <p:cNvSpPr txBox="1"/>
          <p:nvPr/>
        </p:nvSpPr>
        <p:spPr>
          <a:xfrm>
            <a:off x="2986403" y="2571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46" name="Google Shape;2346;p91"/>
          <p:cNvSpPr txBox="1"/>
          <p:nvPr/>
        </p:nvSpPr>
        <p:spPr>
          <a:xfrm>
            <a:off x="4924900" y="2465925"/>
            <a:ext cx="535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3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47" name="Google Shape;2347;p91"/>
          <p:cNvSpPr txBox="1"/>
          <p:nvPr/>
        </p:nvSpPr>
        <p:spPr>
          <a:xfrm>
            <a:off x="64039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48" name="Google Shape;2348;p91"/>
          <p:cNvSpPr txBox="1"/>
          <p:nvPr/>
        </p:nvSpPr>
        <p:spPr>
          <a:xfrm>
            <a:off x="76323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49" name="Google Shape;2349;p91"/>
          <p:cNvSpPr/>
          <p:nvPr/>
        </p:nvSpPr>
        <p:spPr>
          <a:xfrm>
            <a:off x="2573200" y="3306429"/>
            <a:ext cx="318600" cy="260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50" name="Google Shape;2350;p91"/>
          <p:cNvSpPr/>
          <p:nvPr/>
        </p:nvSpPr>
        <p:spPr>
          <a:xfrm>
            <a:off x="5455612" y="3316854"/>
            <a:ext cx="318600" cy="260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51" name="Google Shape;2351;p91"/>
          <p:cNvSpPr/>
          <p:nvPr/>
        </p:nvSpPr>
        <p:spPr>
          <a:xfrm>
            <a:off x="6428062" y="1325804"/>
            <a:ext cx="318600" cy="260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52" name="Google Shape;2352;p91"/>
          <p:cNvSpPr txBox="1"/>
          <p:nvPr/>
        </p:nvSpPr>
        <p:spPr>
          <a:xfrm>
            <a:off x="228600" y="4099300"/>
            <a:ext cx="5356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Notice we basically eliminated the entirety of the right min node because α and β values. Almost cutting our search area in half !!!</a:t>
            </a:r>
            <a:endParaRPr sz="1200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65"/>
          <p:cNvSpPr txBox="1">
            <a:spLocks noGrp="1"/>
          </p:cNvSpPr>
          <p:nvPr>
            <p:ph type="body" idx="1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u="sng">
                <a:solidFill>
                  <a:srgbClr val="0000FF"/>
                </a:solidFill>
                <a:latin typeface="IBM Plex Sans Medium"/>
                <a:ea typeface="IBM Plex Sans Medium"/>
                <a:cs typeface="IBM Plex Sans Medium"/>
                <a:sym typeface="IBM Plex Sans Medium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Tree-Structure</a:t>
            </a:r>
            <a:endParaRPr sz="1200" i="1">
              <a:solidFill>
                <a:srgbClr val="0000FF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i="1" u="sng">
                <a:solidFill>
                  <a:srgbClr val="0000FF"/>
                </a:solidFill>
                <a:latin typeface="IBM Plex Sans Medium"/>
                <a:ea typeface="IBM Plex Sans Medium"/>
                <a:cs typeface="IBM Plex Sans Medium"/>
                <a:sym typeface="IBM Plex Sans Medium"/>
                <a:hlinkClick r:id="" action="ppaction://hlinkshowjump?jump=next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Nodes: max, min, terminal nodes</a:t>
            </a:r>
            <a:endParaRPr sz="1200" i="1">
              <a:solidFill>
                <a:srgbClr val="0000FF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i="1" u="sng">
                <a:solidFill>
                  <a:srgbClr val="0000FF"/>
                </a:solidFill>
                <a:latin typeface="IBM Plex Sans Medium"/>
                <a:ea typeface="IBM Plex Sans Medium"/>
                <a:cs typeface="IBM Plex Sans Medium"/>
                <a:sym typeface="IBM Plex Sans Medium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Back-</a:t>
            </a:r>
            <a:r>
              <a:rPr lang="en" sz="1200" i="1" u="sng">
                <a:solidFill>
                  <a:srgbClr val="0000FF"/>
                </a:solidFill>
                <a:latin typeface="IBM Plex Sans Medium"/>
                <a:ea typeface="IBM Plex Sans Medium"/>
                <a:cs typeface="IBM Plex Sans Medium"/>
                <a:sym typeface="IBM Plex Sans Medium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Propagation</a:t>
            </a:r>
            <a:endParaRPr sz="1200" i="1">
              <a:solidFill>
                <a:srgbClr val="0000FF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200" i="1">
              <a:solidFill>
                <a:srgbClr val="0000FF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b="1" i="1" u="sng">
                <a:solidFill>
                  <a:srgbClr val="0000FF"/>
                </a:solidFill>
                <a:latin typeface="IBM Plex Sans"/>
                <a:ea typeface="IBM Plex Sans"/>
                <a:cs typeface="IBM Plex Sans"/>
                <a:sym typeface="IBM Plex Sans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TRY IT YOURSELF!!!</a:t>
            </a:r>
            <a:endParaRPr sz="1200" b="1" i="1">
              <a:solidFill>
                <a:srgbClr val="0000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948" name="Google Shape;948;p65"/>
          <p:cNvSpPr txBox="1">
            <a:spLocks noGrp="1"/>
          </p:cNvSpPr>
          <p:nvPr>
            <p:ph type="body" idx="3"/>
          </p:nvPr>
        </p:nvSpPr>
        <p:spPr>
          <a:xfrm>
            <a:off x="2316625" y="1743625"/>
            <a:ext cx="2958900" cy="32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 Medium"/>
                <a:ea typeface="Sora Medium"/>
                <a:cs typeface="Sora Medium"/>
                <a:sym typeface="Sora Medium"/>
              </a:rPr>
              <a:t>Players and their roles</a:t>
            </a:r>
            <a:endParaRPr sz="1200">
              <a:latin typeface="Sora Medium"/>
              <a:ea typeface="Sora Medium"/>
              <a:cs typeface="Sora Medium"/>
              <a:sym typeface="Sora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There exist a </a:t>
            </a:r>
            <a:r>
              <a:rPr lang="en" b="1" i="1">
                <a:latin typeface="Sora"/>
                <a:ea typeface="Sora"/>
                <a:cs typeface="Sora"/>
                <a:sym typeface="Sora"/>
              </a:rPr>
              <a:t>max-player</a:t>
            </a:r>
            <a:r>
              <a:rPr lang="en"/>
              <a:t> where they choose the best move for themselves. And there is a </a:t>
            </a:r>
            <a:r>
              <a:rPr lang="en" b="1" i="1">
                <a:latin typeface="Sora"/>
                <a:ea typeface="Sora"/>
                <a:cs typeface="Sora"/>
                <a:sym typeface="Sora"/>
              </a:rPr>
              <a:t>min-player</a:t>
            </a:r>
            <a:r>
              <a:rPr lang="en"/>
              <a:t> where they choose the move that leads to the worst state for the max-player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 Medium"/>
                <a:ea typeface="Sora Medium"/>
                <a:cs typeface="Sora Medium"/>
                <a:sym typeface="Sora Medium"/>
              </a:rPr>
              <a:t>Back-Propagation</a:t>
            </a:r>
            <a:endParaRPr sz="1200">
              <a:latin typeface="Sora Medium"/>
              <a:ea typeface="Sora Medium"/>
              <a:cs typeface="Sora Medium"/>
              <a:sym typeface="Sora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Depending on the move each player makes it </a:t>
            </a:r>
            <a:r>
              <a:rPr lang="en" b="1">
                <a:latin typeface="Sora"/>
                <a:ea typeface="Sora"/>
                <a:cs typeface="Sora"/>
                <a:sym typeface="Sora"/>
              </a:rPr>
              <a:t>bubbles up </a:t>
            </a:r>
            <a:r>
              <a:rPr lang="en"/>
              <a:t>the values in order for the next player to choose the </a:t>
            </a:r>
            <a:r>
              <a:rPr lang="en" b="1">
                <a:latin typeface="Sora"/>
                <a:ea typeface="Sora"/>
                <a:cs typeface="Sora"/>
                <a:sym typeface="Sora"/>
              </a:rPr>
              <a:t>optimal move</a:t>
            </a:r>
            <a:r>
              <a:rPr lang="en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 Medium"/>
                <a:ea typeface="Sora Medium"/>
                <a:cs typeface="Sora Medium"/>
                <a:sym typeface="Sora Medium"/>
              </a:rPr>
              <a:t>End-Result</a:t>
            </a:r>
            <a:endParaRPr sz="1200">
              <a:latin typeface="Sora Medium"/>
              <a:ea typeface="Sora Medium"/>
              <a:cs typeface="Sora Medium"/>
              <a:sym typeface="Sora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Algorithm shows the </a:t>
            </a:r>
            <a:r>
              <a:rPr lang="en" b="1">
                <a:latin typeface="Sora"/>
                <a:ea typeface="Sora"/>
                <a:cs typeface="Sora"/>
                <a:sym typeface="Sora"/>
              </a:rPr>
              <a:t>end result</a:t>
            </a:r>
            <a:r>
              <a:rPr lang="en"/>
              <a:t> under the assumption that both players play </a:t>
            </a:r>
            <a:r>
              <a:rPr lang="en" b="1">
                <a:latin typeface="Sora"/>
                <a:ea typeface="Sora"/>
                <a:cs typeface="Sora"/>
                <a:sym typeface="Sora"/>
              </a:rPr>
              <a:t>optimally</a:t>
            </a:r>
            <a:endParaRPr b="1"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65"/>
          <p:cNvSpPr txBox="1">
            <a:spLocks noGrp="1"/>
          </p:cNvSpPr>
          <p:nvPr>
            <p:ph type="title" idx="4"/>
          </p:nvPr>
        </p:nvSpPr>
        <p:spPr>
          <a:xfrm>
            <a:off x="115025" y="502775"/>
            <a:ext cx="52203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Minimax-Overview</a:t>
            </a:r>
            <a:endParaRPr/>
          </a:p>
        </p:txBody>
      </p:sp>
      <p:sp>
        <p:nvSpPr>
          <p:cNvPr id="950" name="Google Shape;950;p65"/>
          <p:cNvSpPr/>
          <p:nvPr/>
        </p:nvSpPr>
        <p:spPr>
          <a:xfrm>
            <a:off x="6761171" y="1459725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1" name="Google Shape;951;p65"/>
          <p:cNvSpPr/>
          <p:nvPr/>
        </p:nvSpPr>
        <p:spPr>
          <a:xfrm rot="10800000">
            <a:off x="5750360" y="2449325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4</a:t>
            </a: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2" name="Google Shape;952;p65"/>
          <p:cNvSpPr/>
          <p:nvPr/>
        </p:nvSpPr>
        <p:spPr>
          <a:xfrm rot="10800000">
            <a:off x="8088875" y="2449325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3" name="Google Shape;953;p65"/>
          <p:cNvSpPr/>
          <p:nvPr/>
        </p:nvSpPr>
        <p:spPr>
          <a:xfrm>
            <a:off x="5144999" y="334700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8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4" name="Google Shape;954;p65"/>
          <p:cNvSpPr txBox="1"/>
          <p:nvPr/>
        </p:nvSpPr>
        <p:spPr>
          <a:xfrm rot="1719">
            <a:off x="6598723" y="2390806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5" name="Google Shape;955;p65"/>
          <p:cNvSpPr/>
          <p:nvPr/>
        </p:nvSpPr>
        <p:spPr>
          <a:xfrm>
            <a:off x="5854024" y="334700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4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6" name="Google Shape;956;p65"/>
          <p:cNvSpPr/>
          <p:nvPr/>
        </p:nvSpPr>
        <p:spPr>
          <a:xfrm>
            <a:off x="6563049" y="334700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9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7" name="Google Shape;957;p65"/>
          <p:cNvSpPr/>
          <p:nvPr/>
        </p:nvSpPr>
        <p:spPr>
          <a:xfrm>
            <a:off x="7463624" y="339605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7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8" name="Google Shape;958;p65"/>
          <p:cNvSpPr/>
          <p:nvPr/>
        </p:nvSpPr>
        <p:spPr>
          <a:xfrm>
            <a:off x="8172649" y="339605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2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9" name="Google Shape;959;p65"/>
          <p:cNvSpPr/>
          <p:nvPr/>
        </p:nvSpPr>
        <p:spPr>
          <a:xfrm>
            <a:off x="8881674" y="339605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3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960" name="Google Shape;960;p65"/>
          <p:cNvCxnSpPr>
            <a:stCxn id="951" idx="0"/>
            <a:endCxn id="953" idx="0"/>
          </p:cNvCxnSpPr>
          <p:nvPr/>
        </p:nvCxnSpPr>
        <p:spPr>
          <a:xfrm flipH="1">
            <a:off x="5414210" y="2836325"/>
            <a:ext cx="690000" cy="51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1" name="Google Shape;961;p65"/>
          <p:cNvCxnSpPr>
            <a:stCxn id="951" idx="0"/>
            <a:endCxn id="955" idx="0"/>
          </p:cNvCxnSpPr>
          <p:nvPr/>
        </p:nvCxnSpPr>
        <p:spPr>
          <a:xfrm>
            <a:off x="6104210" y="2836325"/>
            <a:ext cx="18900" cy="51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2" name="Google Shape;962;p65"/>
          <p:cNvCxnSpPr>
            <a:stCxn id="951" idx="0"/>
            <a:endCxn id="956" idx="0"/>
          </p:cNvCxnSpPr>
          <p:nvPr/>
        </p:nvCxnSpPr>
        <p:spPr>
          <a:xfrm>
            <a:off x="6104210" y="2836325"/>
            <a:ext cx="727800" cy="510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3" name="Google Shape;963;p65"/>
          <p:cNvCxnSpPr>
            <a:endCxn id="957" idx="0"/>
          </p:cNvCxnSpPr>
          <p:nvPr/>
        </p:nvCxnSpPr>
        <p:spPr>
          <a:xfrm flipH="1">
            <a:off x="7732724" y="2848850"/>
            <a:ext cx="702900" cy="547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4" name="Google Shape;964;p65"/>
          <p:cNvCxnSpPr>
            <a:stCxn id="952" idx="0"/>
            <a:endCxn id="958" idx="0"/>
          </p:cNvCxnSpPr>
          <p:nvPr/>
        </p:nvCxnSpPr>
        <p:spPr>
          <a:xfrm flipH="1">
            <a:off x="8441825" y="2836325"/>
            <a:ext cx="900" cy="559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5" name="Google Shape;965;p65"/>
          <p:cNvCxnSpPr>
            <a:endCxn id="959" idx="0"/>
          </p:cNvCxnSpPr>
          <p:nvPr/>
        </p:nvCxnSpPr>
        <p:spPr>
          <a:xfrm>
            <a:off x="8443674" y="2848850"/>
            <a:ext cx="707100" cy="547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6" name="Google Shape;966;p65"/>
          <p:cNvCxnSpPr>
            <a:stCxn id="950" idx="3"/>
            <a:endCxn id="951" idx="3"/>
          </p:cNvCxnSpPr>
          <p:nvPr/>
        </p:nvCxnSpPr>
        <p:spPr>
          <a:xfrm flipH="1">
            <a:off x="6104321" y="1846725"/>
            <a:ext cx="1010700" cy="602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Google Shape;967;p65"/>
          <p:cNvCxnSpPr>
            <a:stCxn id="950" idx="3"/>
          </p:cNvCxnSpPr>
          <p:nvPr/>
        </p:nvCxnSpPr>
        <p:spPr>
          <a:xfrm>
            <a:off x="7115021" y="1846725"/>
            <a:ext cx="1393200" cy="607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8" name="Google Shape;968;p65"/>
          <p:cNvCxnSpPr/>
          <p:nvPr/>
        </p:nvCxnSpPr>
        <p:spPr>
          <a:xfrm flipH="1">
            <a:off x="5846746" y="2314175"/>
            <a:ext cx="1010700" cy="6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9" name="Google Shape;969;p65"/>
          <p:cNvCxnSpPr/>
          <p:nvPr/>
        </p:nvCxnSpPr>
        <p:spPr>
          <a:xfrm rot="10800000" flipH="1">
            <a:off x="6123096" y="1634975"/>
            <a:ext cx="815100" cy="803100"/>
          </a:xfrm>
          <a:prstGeom prst="curvedConnector3">
            <a:avLst>
              <a:gd name="adj1" fmla="val 39147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0" name="Google Shape;970;p65"/>
          <p:cNvCxnSpPr/>
          <p:nvPr/>
        </p:nvCxnSpPr>
        <p:spPr>
          <a:xfrm rot="5400000" flipH="1">
            <a:off x="5673099" y="2887800"/>
            <a:ext cx="704100" cy="195900"/>
          </a:xfrm>
          <a:prstGeom prst="curvedConnector4">
            <a:avLst>
              <a:gd name="adj1" fmla="val 36264"/>
              <a:gd name="adj2" fmla="val 311837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Google Shape;971;p65"/>
          <p:cNvSpPr txBox="1"/>
          <p:nvPr/>
        </p:nvSpPr>
        <p:spPr>
          <a:xfrm>
            <a:off x="5972950" y="2375500"/>
            <a:ext cx="281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4</a:t>
            </a:r>
            <a:endParaRPr sz="1500"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72" name="Google Shape;972;p65"/>
          <p:cNvSpPr txBox="1"/>
          <p:nvPr/>
        </p:nvSpPr>
        <p:spPr>
          <a:xfrm>
            <a:off x="6974325" y="1404000"/>
            <a:ext cx="281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4</a:t>
            </a:r>
            <a:endParaRPr sz="1500"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73" name="Google Shape;973;p65"/>
          <p:cNvSpPr txBox="1"/>
          <p:nvPr/>
        </p:nvSpPr>
        <p:spPr>
          <a:xfrm>
            <a:off x="8302025" y="2364000"/>
            <a:ext cx="281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2CC"/>
                </a:solidFill>
                <a:latin typeface="Sora"/>
                <a:ea typeface="Sora"/>
                <a:cs typeface="Sora"/>
                <a:sym typeface="Sora"/>
              </a:rPr>
              <a:t>2</a:t>
            </a:r>
            <a:endParaRPr sz="1500" b="1">
              <a:solidFill>
                <a:srgbClr val="FFF2CC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74" name="Google Shape;974;p65"/>
          <p:cNvSpPr txBox="1"/>
          <p:nvPr/>
        </p:nvSpPr>
        <p:spPr>
          <a:xfrm rot="1719">
            <a:off x="7463623" y="1419306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8761D"/>
                </a:solidFill>
                <a:latin typeface="Sora"/>
                <a:ea typeface="Sora"/>
                <a:cs typeface="Sora"/>
                <a:sym typeface="Sora"/>
              </a:rPr>
              <a:t>MAX-PLAYER</a:t>
            </a:r>
            <a:endParaRPr sz="1300" b="1">
              <a:solidFill>
                <a:srgbClr val="38761D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75" name="Google Shape;975;p65"/>
          <p:cNvSpPr txBox="1"/>
          <p:nvPr/>
        </p:nvSpPr>
        <p:spPr>
          <a:xfrm rot="1719">
            <a:off x="6584173" y="2383531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MIN-PLAYER</a:t>
            </a:r>
            <a:endParaRPr sz="1300" b="1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92"/>
          <p:cNvSpPr txBox="1">
            <a:spLocks noGrp="1"/>
          </p:cNvSpPr>
          <p:nvPr>
            <p:ph type="title" idx="2"/>
          </p:nvPr>
        </p:nvSpPr>
        <p:spPr>
          <a:xfrm>
            <a:off x="0" y="0"/>
            <a:ext cx="60555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>
                <a:solidFill>
                  <a:schemeClr val="dk1"/>
                </a:solidFill>
              </a:rPr>
              <a:t>Solution</a:t>
            </a:r>
            <a:endParaRPr sz="3000" b="1" i="1">
              <a:solidFill>
                <a:schemeClr val="dk1"/>
              </a:solidFill>
            </a:endParaRPr>
          </a:p>
        </p:txBody>
      </p:sp>
      <p:sp>
        <p:nvSpPr>
          <p:cNvPr id="2358" name="Google Shape;2358;p92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59" name="Google Shape;2359;p92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60" name="Google Shape;2360;p92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361" name="Google Shape;2361;p92"/>
          <p:cNvCxnSpPr>
            <a:stCxn id="2358" idx="3"/>
            <a:endCxn id="2359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2" name="Google Shape;2362;p92"/>
          <p:cNvCxnSpPr>
            <a:stCxn id="2358" idx="3"/>
            <a:endCxn id="2360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3" name="Google Shape;2363;p92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64" name="Google Shape;2364;p92"/>
          <p:cNvSpPr/>
          <p:nvPr/>
        </p:nvSpPr>
        <p:spPr>
          <a:xfrm>
            <a:off x="2093098" y="2856900"/>
            <a:ext cx="8565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Sora"/>
                <a:ea typeface="Sora"/>
                <a:cs typeface="Sora"/>
                <a:sym typeface="Sora"/>
              </a:rPr>
              <a:t>10</a:t>
            </a:r>
            <a:endParaRPr>
              <a:solidFill>
                <a:srgbClr val="1F1F1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65" name="Google Shape;2365;p92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>
              <a:solidFill>
                <a:srgbClr val="1F1F1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66" name="Google Shape;2366;p92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Sora"/>
                <a:ea typeface="Sora"/>
                <a:cs typeface="Sora"/>
                <a:sym typeface="Sora"/>
              </a:rPr>
              <a:t>3</a:t>
            </a:r>
            <a:endParaRPr>
              <a:solidFill>
                <a:srgbClr val="1F1F1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67" name="Google Shape;2367;p92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68" name="Google Shape;2368;p92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369" name="Google Shape;2369;p92"/>
          <p:cNvCxnSpPr>
            <a:endCxn id="2363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0" name="Google Shape;2370;p92"/>
          <p:cNvCxnSpPr>
            <a:stCxn id="2359" idx="0"/>
            <a:endCxn id="2364" idx="0"/>
          </p:cNvCxnSpPr>
          <p:nvPr/>
        </p:nvCxnSpPr>
        <p:spPr>
          <a:xfrm>
            <a:off x="2446947" y="1995000"/>
            <a:ext cx="744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1" name="Google Shape;2371;p92"/>
          <p:cNvCxnSpPr>
            <a:stCxn id="2359" idx="0"/>
            <a:endCxn id="2365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2" name="Google Shape;2372;p92"/>
          <p:cNvCxnSpPr>
            <a:stCxn id="2360" idx="0"/>
            <a:endCxn id="2366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3" name="Google Shape;2373;p92"/>
          <p:cNvCxnSpPr>
            <a:stCxn id="2360" idx="0"/>
            <a:endCxn id="2367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4" name="Google Shape;2374;p92"/>
          <p:cNvCxnSpPr>
            <a:stCxn id="2360" idx="0"/>
            <a:endCxn id="2368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5" name="Google Shape;2375;p92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76" name="Google Shape;2376;p92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77" name="Google Shape;2377;p92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378" name="Google Shape;2378;p92"/>
          <p:cNvCxnSpPr>
            <a:endCxn id="2375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9" name="Google Shape;2379;p92"/>
          <p:cNvCxnSpPr>
            <a:endCxn id="2376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0" name="Google Shape;2380;p92"/>
          <p:cNvCxnSpPr>
            <a:endCxn id="2377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1" name="Google Shape;2381;p92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82" name="Google Shape;2382;p92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383" name="Google Shape;2383;p92"/>
          <p:cNvCxnSpPr>
            <a:endCxn id="2381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4" name="Google Shape;2384;p92"/>
          <p:cNvCxnSpPr>
            <a:endCxn id="2382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5" name="Google Shape;2385;p92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86" name="Google Shape;2386;p92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87" name="Google Shape;2387;p92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388" name="Google Shape;2388;p92"/>
          <p:cNvCxnSpPr>
            <a:endCxn id="2385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9" name="Google Shape;2389;p92"/>
          <p:cNvCxnSpPr>
            <a:endCxn id="2386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0" name="Google Shape;2390;p92"/>
          <p:cNvCxnSpPr>
            <a:endCxn id="2387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1" name="Google Shape;2391;p92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92" name="Google Shape;2392;p92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93" name="Google Shape;2393;p92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394" name="Google Shape;2394;p92"/>
          <p:cNvCxnSpPr>
            <a:endCxn id="2391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5" name="Google Shape;2395;p92"/>
          <p:cNvCxnSpPr>
            <a:endCxn id="2392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6" name="Google Shape;2396;p92"/>
          <p:cNvCxnSpPr>
            <a:endCxn id="2393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7" name="Google Shape;2397;p92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98" name="Google Shape;2398;p92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399" name="Google Shape;2399;p92"/>
          <p:cNvCxnSpPr>
            <a:endCxn id="2397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0" name="Google Shape;2400;p92"/>
          <p:cNvCxnSpPr>
            <a:endCxn id="2398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1" name="Google Shape;2401;p92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402" name="Google Shape;2402;p92"/>
          <p:cNvCxnSpPr>
            <a:endCxn id="2401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3" name="Google Shape;2403;p92"/>
          <p:cNvSpPr txBox="1"/>
          <p:nvPr/>
        </p:nvSpPr>
        <p:spPr>
          <a:xfrm>
            <a:off x="6882450" y="158590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04" name="Google Shape;2404;p92"/>
          <p:cNvSpPr txBox="1"/>
          <p:nvPr/>
        </p:nvSpPr>
        <p:spPr>
          <a:xfrm>
            <a:off x="2113250" y="1585900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7</a:t>
            </a:r>
            <a:endParaRPr sz="1200" b="1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05" name="Google Shape;2405;p92"/>
          <p:cNvSpPr txBox="1"/>
          <p:nvPr/>
        </p:nvSpPr>
        <p:spPr>
          <a:xfrm>
            <a:off x="4285050" y="63635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 sz="1200"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06" name="Google Shape;2406;p92"/>
          <p:cNvSpPr txBox="1"/>
          <p:nvPr/>
        </p:nvSpPr>
        <p:spPr>
          <a:xfrm>
            <a:off x="1384949" y="1493750"/>
            <a:ext cx="6540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07" name="Google Shape;2407;p92"/>
          <p:cNvSpPr txBox="1"/>
          <p:nvPr/>
        </p:nvSpPr>
        <p:spPr>
          <a:xfrm>
            <a:off x="6148800" y="1581050"/>
            <a:ext cx="6540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3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08" name="Google Shape;2408;p92"/>
          <p:cNvSpPr txBox="1"/>
          <p:nvPr/>
        </p:nvSpPr>
        <p:spPr>
          <a:xfrm>
            <a:off x="4837447" y="502100"/>
            <a:ext cx="856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09" name="Google Shape;2409;p92"/>
          <p:cNvSpPr txBox="1"/>
          <p:nvPr/>
        </p:nvSpPr>
        <p:spPr>
          <a:xfrm>
            <a:off x="90324" y="2543525"/>
            <a:ext cx="587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10" name="Google Shape;2410;p92"/>
          <p:cNvSpPr txBox="1"/>
          <p:nvPr/>
        </p:nvSpPr>
        <p:spPr>
          <a:xfrm>
            <a:off x="1384948" y="2566175"/>
            <a:ext cx="788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10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11" name="Google Shape;2411;p92"/>
          <p:cNvSpPr txBox="1"/>
          <p:nvPr/>
        </p:nvSpPr>
        <p:spPr>
          <a:xfrm>
            <a:off x="2986403" y="2571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12" name="Google Shape;2412;p92"/>
          <p:cNvSpPr txBox="1"/>
          <p:nvPr/>
        </p:nvSpPr>
        <p:spPr>
          <a:xfrm>
            <a:off x="4924900" y="2465925"/>
            <a:ext cx="535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3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13" name="Google Shape;2413;p92"/>
          <p:cNvSpPr txBox="1"/>
          <p:nvPr/>
        </p:nvSpPr>
        <p:spPr>
          <a:xfrm>
            <a:off x="64039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14" name="Google Shape;2414;p92"/>
          <p:cNvSpPr txBox="1"/>
          <p:nvPr/>
        </p:nvSpPr>
        <p:spPr>
          <a:xfrm>
            <a:off x="76323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15" name="Google Shape;2415;p92"/>
          <p:cNvSpPr/>
          <p:nvPr/>
        </p:nvSpPr>
        <p:spPr>
          <a:xfrm>
            <a:off x="2573200" y="3306429"/>
            <a:ext cx="318600" cy="260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16" name="Google Shape;2416;p92"/>
          <p:cNvSpPr/>
          <p:nvPr/>
        </p:nvSpPr>
        <p:spPr>
          <a:xfrm>
            <a:off x="5455612" y="3316854"/>
            <a:ext cx="318600" cy="260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17" name="Google Shape;2417;p92"/>
          <p:cNvSpPr/>
          <p:nvPr/>
        </p:nvSpPr>
        <p:spPr>
          <a:xfrm>
            <a:off x="6428062" y="1325804"/>
            <a:ext cx="318600" cy="260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18" name="Google Shape;2418;p92"/>
          <p:cNvSpPr txBox="1"/>
          <p:nvPr/>
        </p:nvSpPr>
        <p:spPr>
          <a:xfrm>
            <a:off x="228600" y="4099300"/>
            <a:ext cx="5356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Notice we basically eliminated the entirety of the right min node because α and β values. Almost cutting our search area in half !!!</a:t>
            </a:r>
            <a:endParaRPr sz="1200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" name="Google Shape;2423;p93"/>
          <p:cNvSpPr txBox="1">
            <a:spLocks noGrp="1"/>
          </p:cNvSpPr>
          <p:nvPr>
            <p:ph type="title" idx="2"/>
          </p:nvPr>
        </p:nvSpPr>
        <p:spPr>
          <a:xfrm>
            <a:off x="0" y="0"/>
            <a:ext cx="60555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>
                <a:solidFill>
                  <a:schemeClr val="dk1"/>
                </a:solidFill>
              </a:rPr>
              <a:t>Solution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2424" name="Google Shape;2424;p93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25" name="Google Shape;2425;p93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26" name="Google Shape;2426;p93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427" name="Google Shape;2427;p93"/>
          <p:cNvCxnSpPr>
            <a:stCxn id="2424" idx="3"/>
            <a:endCxn id="2425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8" name="Google Shape;2428;p93"/>
          <p:cNvCxnSpPr>
            <a:stCxn id="2424" idx="3"/>
            <a:endCxn id="2426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9" name="Google Shape;2429;p93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30" name="Google Shape;2430;p93"/>
          <p:cNvSpPr/>
          <p:nvPr/>
        </p:nvSpPr>
        <p:spPr>
          <a:xfrm>
            <a:off x="2093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31" name="Google Shape;2431;p93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32" name="Google Shape;2432;p93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33" name="Google Shape;2433;p93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34" name="Google Shape;2434;p93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435" name="Google Shape;2435;p93"/>
          <p:cNvCxnSpPr>
            <a:endCxn id="2429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6" name="Google Shape;2436;p93"/>
          <p:cNvCxnSpPr>
            <a:stCxn id="2425" idx="0"/>
            <a:endCxn id="2430" idx="0"/>
          </p:cNvCxnSpPr>
          <p:nvPr/>
        </p:nvCxnSpPr>
        <p:spPr>
          <a:xfrm>
            <a:off x="2446947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7" name="Google Shape;2437;p93"/>
          <p:cNvCxnSpPr>
            <a:stCxn id="2425" idx="0"/>
            <a:endCxn id="2431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8" name="Google Shape;2438;p93"/>
          <p:cNvCxnSpPr>
            <a:stCxn id="2426" idx="0"/>
            <a:endCxn id="2432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9" name="Google Shape;2439;p93"/>
          <p:cNvCxnSpPr>
            <a:stCxn id="2426" idx="0"/>
            <a:endCxn id="2433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0" name="Google Shape;2440;p93"/>
          <p:cNvCxnSpPr>
            <a:stCxn id="2426" idx="0"/>
            <a:endCxn id="2434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1" name="Google Shape;2441;p93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42" name="Google Shape;2442;p93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43" name="Google Shape;2443;p93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444" name="Google Shape;2444;p93"/>
          <p:cNvCxnSpPr>
            <a:endCxn id="2441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5" name="Google Shape;2445;p93"/>
          <p:cNvCxnSpPr>
            <a:endCxn id="2442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6" name="Google Shape;2446;p93"/>
          <p:cNvCxnSpPr>
            <a:endCxn id="2443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7" name="Google Shape;2447;p93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48" name="Google Shape;2448;p93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449" name="Google Shape;2449;p93"/>
          <p:cNvCxnSpPr>
            <a:endCxn id="2447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0" name="Google Shape;2450;p93"/>
          <p:cNvCxnSpPr>
            <a:endCxn id="2448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1" name="Google Shape;2451;p93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52" name="Google Shape;2452;p93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53" name="Google Shape;2453;p93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454" name="Google Shape;2454;p93"/>
          <p:cNvCxnSpPr>
            <a:endCxn id="2451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5" name="Google Shape;2455;p93"/>
          <p:cNvCxnSpPr>
            <a:endCxn id="2452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6" name="Google Shape;2456;p93"/>
          <p:cNvCxnSpPr>
            <a:endCxn id="2453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7" name="Google Shape;2457;p93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58" name="Google Shape;2458;p93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59" name="Google Shape;2459;p93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460" name="Google Shape;2460;p93"/>
          <p:cNvCxnSpPr>
            <a:endCxn id="2457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1" name="Google Shape;2461;p93"/>
          <p:cNvCxnSpPr>
            <a:endCxn id="2458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2" name="Google Shape;2462;p93"/>
          <p:cNvCxnSpPr>
            <a:endCxn id="2459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3" name="Google Shape;2463;p93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64" name="Google Shape;2464;p93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465" name="Google Shape;2465;p93"/>
          <p:cNvCxnSpPr>
            <a:endCxn id="2463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6" name="Google Shape;2466;p93"/>
          <p:cNvCxnSpPr>
            <a:endCxn id="2464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7" name="Google Shape;2467;p93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468" name="Google Shape;2468;p93"/>
          <p:cNvCxnSpPr>
            <a:endCxn id="2467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9" name="Google Shape;2469;p93"/>
          <p:cNvSpPr txBox="1"/>
          <p:nvPr/>
        </p:nvSpPr>
        <p:spPr>
          <a:xfrm>
            <a:off x="6882450" y="158590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70" name="Google Shape;2470;p93"/>
          <p:cNvSpPr txBox="1"/>
          <p:nvPr/>
        </p:nvSpPr>
        <p:spPr>
          <a:xfrm>
            <a:off x="2113250" y="1585900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71" name="Google Shape;2471;p93"/>
          <p:cNvSpPr txBox="1"/>
          <p:nvPr/>
        </p:nvSpPr>
        <p:spPr>
          <a:xfrm>
            <a:off x="4285050" y="63635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72" name="Google Shape;2472;p93"/>
          <p:cNvSpPr txBox="1"/>
          <p:nvPr/>
        </p:nvSpPr>
        <p:spPr>
          <a:xfrm>
            <a:off x="1384949" y="1493750"/>
            <a:ext cx="6540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73" name="Google Shape;2473;p93"/>
          <p:cNvSpPr txBox="1"/>
          <p:nvPr/>
        </p:nvSpPr>
        <p:spPr>
          <a:xfrm>
            <a:off x="6160499" y="1528600"/>
            <a:ext cx="5484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74" name="Google Shape;2474;p93"/>
          <p:cNvSpPr txBox="1"/>
          <p:nvPr/>
        </p:nvSpPr>
        <p:spPr>
          <a:xfrm>
            <a:off x="4837447" y="502100"/>
            <a:ext cx="856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75" name="Google Shape;2475;p93"/>
          <p:cNvSpPr txBox="1"/>
          <p:nvPr/>
        </p:nvSpPr>
        <p:spPr>
          <a:xfrm>
            <a:off x="90324" y="2543525"/>
            <a:ext cx="587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76" name="Google Shape;2476;p93"/>
          <p:cNvSpPr txBox="1"/>
          <p:nvPr/>
        </p:nvSpPr>
        <p:spPr>
          <a:xfrm>
            <a:off x="1608328" y="2571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77" name="Google Shape;2477;p93"/>
          <p:cNvSpPr txBox="1"/>
          <p:nvPr/>
        </p:nvSpPr>
        <p:spPr>
          <a:xfrm>
            <a:off x="2986403" y="2571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78" name="Google Shape;2478;p93"/>
          <p:cNvSpPr txBox="1"/>
          <p:nvPr/>
        </p:nvSpPr>
        <p:spPr>
          <a:xfrm>
            <a:off x="4924903" y="246592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79" name="Google Shape;2479;p93"/>
          <p:cNvSpPr txBox="1"/>
          <p:nvPr/>
        </p:nvSpPr>
        <p:spPr>
          <a:xfrm>
            <a:off x="64039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80" name="Google Shape;2480;p93"/>
          <p:cNvSpPr txBox="1"/>
          <p:nvPr/>
        </p:nvSpPr>
        <p:spPr>
          <a:xfrm>
            <a:off x="76323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p94"/>
          <p:cNvSpPr txBox="1">
            <a:spLocks noGrp="1"/>
          </p:cNvSpPr>
          <p:nvPr>
            <p:ph type="title" idx="2"/>
          </p:nvPr>
        </p:nvSpPr>
        <p:spPr>
          <a:xfrm>
            <a:off x="0" y="0"/>
            <a:ext cx="60555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>
                <a:solidFill>
                  <a:schemeClr val="dk1"/>
                </a:solidFill>
              </a:rPr>
              <a:t>Solution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2486" name="Google Shape;2486;p94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87" name="Google Shape;2487;p94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88" name="Google Shape;2488;p94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489" name="Google Shape;2489;p94"/>
          <p:cNvCxnSpPr>
            <a:stCxn id="2486" idx="3"/>
            <a:endCxn id="2487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0" name="Google Shape;2490;p94"/>
          <p:cNvCxnSpPr>
            <a:stCxn id="2486" idx="3"/>
            <a:endCxn id="2488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1" name="Google Shape;2491;p94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92" name="Google Shape;2492;p94"/>
          <p:cNvSpPr/>
          <p:nvPr/>
        </p:nvSpPr>
        <p:spPr>
          <a:xfrm>
            <a:off x="2093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93" name="Google Shape;2493;p94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94" name="Google Shape;2494;p94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95" name="Google Shape;2495;p94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96" name="Google Shape;2496;p94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497" name="Google Shape;2497;p94"/>
          <p:cNvCxnSpPr>
            <a:endCxn id="2491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8" name="Google Shape;2498;p94"/>
          <p:cNvCxnSpPr>
            <a:stCxn id="2487" idx="0"/>
            <a:endCxn id="2492" idx="0"/>
          </p:cNvCxnSpPr>
          <p:nvPr/>
        </p:nvCxnSpPr>
        <p:spPr>
          <a:xfrm>
            <a:off x="2446947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9" name="Google Shape;2499;p94"/>
          <p:cNvCxnSpPr>
            <a:stCxn id="2487" idx="0"/>
            <a:endCxn id="2493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0" name="Google Shape;2500;p94"/>
          <p:cNvCxnSpPr>
            <a:stCxn id="2488" idx="0"/>
            <a:endCxn id="2494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1" name="Google Shape;2501;p94"/>
          <p:cNvCxnSpPr>
            <a:stCxn id="2488" idx="0"/>
            <a:endCxn id="2495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2" name="Google Shape;2502;p94"/>
          <p:cNvCxnSpPr>
            <a:stCxn id="2488" idx="0"/>
            <a:endCxn id="2496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3" name="Google Shape;2503;p94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04" name="Google Shape;2504;p94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05" name="Google Shape;2505;p94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506" name="Google Shape;2506;p94"/>
          <p:cNvCxnSpPr>
            <a:endCxn id="2503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7" name="Google Shape;2507;p94"/>
          <p:cNvCxnSpPr>
            <a:endCxn id="2504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8" name="Google Shape;2508;p94"/>
          <p:cNvCxnSpPr>
            <a:endCxn id="2505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9" name="Google Shape;2509;p94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10" name="Google Shape;2510;p94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511" name="Google Shape;2511;p94"/>
          <p:cNvCxnSpPr>
            <a:endCxn id="2509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2" name="Google Shape;2512;p94"/>
          <p:cNvCxnSpPr>
            <a:endCxn id="2510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3" name="Google Shape;2513;p94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14" name="Google Shape;2514;p94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15" name="Google Shape;2515;p94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516" name="Google Shape;2516;p94"/>
          <p:cNvCxnSpPr>
            <a:endCxn id="2513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7" name="Google Shape;2517;p94"/>
          <p:cNvCxnSpPr>
            <a:endCxn id="2514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8" name="Google Shape;2518;p94"/>
          <p:cNvCxnSpPr>
            <a:endCxn id="2515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9" name="Google Shape;2519;p94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20" name="Google Shape;2520;p94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21" name="Google Shape;2521;p94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522" name="Google Shape;2522;p94"/>
          <p:cNvCxnSpPr>
            <a:endCxn id="2519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3" name="Google Shape;2523;p94"/>
          <p:cNvCxnSpPr>
            <a:endCxn id="2520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4" name="Google Shape;2524;p94"/>
          <p:cNvCxnSpPr>
            <a:endCxn id="2521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5" name="Google Shape;2525;p94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26" name="Google Shape;2526;p94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527" name="Google Shape;2527;p94"/>
          <p:cNvCxnSpPr>
            <a:endCxn id="2525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8" name="Google Shape;2528;p94"/>
          <p:cNvCxnSpPr>
            <a:endCxn id="2526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9" name="Google Shape;2529;p94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530" name="Google Shape;2530;p94"/>
          <p:cNvCxnSpPr>
            <a:endCxn id="2529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1" name="Google Shape;2531;p94"/>
          <p:cNvSpPr txBox="1"/>
          <p:nvPr/>
        </p:nvSpPr>
        <p:spPr>
          <a:xfrm>
            <a:off x="6882450" y="158590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32" name="Google Shape;2532;p94"/>
          <p:cNvSpPr txBox="1"/>
          <p:nvPr/>
        </p:nvSpPr>
        <p:spPr>
          <a:xfrm>
            <a:off x="2113250" y="1585900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33" name="Google Shape;2533;p94"/>
          <p:cNvSpPr txBox="1"/>
          <p:nvPr/>
        </p:nvSpPr>
        <p:spPr>
          <a:xfrm>
            <a:off x="4285050" y="63635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34" name="Google Shape;2534;p94"/>
          <p:cNvSpPr txBox="1"/>
          <p:nvPr/>
        </p:nvSpPr>
        <p:spPr>
          <a:xfrm>
            <a:off x="1384949" y="1493750"/>
            <a:ext cx="6540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35" name="Google Shape;2535;p94"/>
          <p:cNvSpPr txBox="1"/>
          <p:nvPr/>
        </p:nvSpPr>
        <p:spPr>
          <a:xfrm>
            <a:off x="6160499" y="1528600"/>
            <a:ext cx="5484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36" name="Google Shape;2536;p94"/>
          <p:cNvSpPr txBox="1"/>
          <p:nvPr/>
        </p:nvSpPr>
        <p:spPr>
          <a:xfrm>
            <a:off x="4837447" y="502100"/>
            <a:ext cx="856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37" name="Google Shape;2537;p94"/>
          <p:cNvSpPr txBox="1"/>
          <p:nvPr/>
        </p:nvSpPr>
        <p:spPr>
          <a:xfrm>
            <a:off x="90324" y="2543525"/>
            <a:ext cx="587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38" name="Google Shape;2538;p94"/>
          <p:cNvSpPr txBox="1"/>
          <p:nvPr/>
        </p:nvSpPr>
        <p:spPr>
          <a:xfrm>
            <a:off x="1608328" y="2571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39" name="Google Shape;2539;p94"/>
          <p:cNvSpPr txBox="1"/>
          <p:nvPr/>
        </p:nvSpPr>
        <p:spPr>
          <a:xfrm>
            <a:off x="2986403" y="2571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40" name="Google Shape;2540;p94"/>
          <p:cNvSpPr txBox="1"/>
          <p:nvPr/>
        </p:nvSpPr>
        <p:spPr>
          <a:xfrm>
            <a:off x="4924903" y="246592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41" name="Google Shape;2541;p94"/>
          <p:cNvSpPr txBox="1"/>
          <p:nvPr/>
        </p:nvSpPr>
        <p:spPr>
          <a:xfrm>
            <a:off x="64039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42" name="Google Shape;2542;p94"/>
          <p:cNvSpPr txBox="1"/>
          <p:nvPr/>
        </p:nvSpPr>
        <p:spPr>
          <a:xfrm>
            <a:off x="76323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p95"/>
          <p:cNvSpPr txBox="1">
            <a:spLocks noGrp="1"/>
          </p:cNvSpPr>
          <p:nvPr>
            <p:ph type="title" idx="2"/>
          </p:nvPr>
        </p:nvSpPr>
        <p:spPr>
          <a:xfrm>
            <a:off x="0" y="0"/>
            <a:ext cx="60555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>
                <a:solidFill>
                  <a:schemeClr val="dk1"/>
                </a:solidFill>
              </a:rPr>
              <a:t>Solution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2548" name="Google Shape;2548;p95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49" name="Google Shape;2549;p95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50" name="Google Shape;2550;p95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551" name="Google Shape;2551;p95"/>
          <p:cNvCxnSpPr>
            <a:stCxn id="2548" idx="3"/>
            <a:endCxn id="2549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2" name="Google Shape;2552;p95"/>
          <p:cNvCxnSpPr>
            <a:stCxn id="2548" idx="3"/>
            <a:endCxn id="2550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3" name="Google Shape;2553;p95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54" name="Google Shape;2554;p95"/>
          <p:cNvSpPr/>
          <p:nvPr/>
        </p:nvSpPr>
        <p:spPr>
          <a:xfrm>
            <a:off x="2093098" y="2856900"/>
            <a:ext cx="8565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10</a:t>
            </a:r>
            <a:endParaRPr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55" name="Google Shape;2555;p95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56" name="Google Shape;2556;p95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57" name="Google Shape;2557;p95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58" name="Google Shape;2558;p95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559" name="Google Shape;2559;p95"/>
          <p:cNvCxnSpPr>
            <a:endCxn id="2553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0" name="Google Shape;2560;p95"/>
          <p:cNvCxnSpPr>
            <a:stCxn id="2549" idx="0"/>
            <a:endCxn id="2554" idx="0"/>
          </p:cNvCxnSpPr>
          <p:nvPr/>
        </p:nvCxnSpPr>
        <p:spPr>
          <a:xfrm>
            <a:off x="2446947" y="1995000"/>
            <a:ext cx="744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1" name="Google Shape;2561;p95"/>
          <p:cNvCxnSpPr>
            <a:stCxn id="2549" idx="0"/>
            <a:endCxn id="2555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2" name="Google Shape;2562;p95"/>
          <p:cNvCxnSpPr>
            <a:stCxn id="2550" idx="0"/>
            <a:endCxn id="2556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3" name="Google Shape;2563;p95"/>
          <p:cNvCxnSpPr>
            <a:stCxn id="2550" idx="0"/>
            <a:endCxn id="2557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4" name="Google Shape;2564;p95"/>
          <p:cNvCxnSpPr>
            <a:stCxn id="2550" idx="0"/>
            <a:endCxn id="2558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5" name="Google Shape;2565;p95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66" name="Google Shape;2566;p95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67" name="Google Shape;2567;p95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568" name="Google Shape;2568;p95"/>
          <p:cNvCxnSpPr>
            <a:endCxn id="2565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9" name="Google Shape;2569;p95"/>
          <p:cNvCxnSpPr>
            <a:endCxn id="2566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0" name="Google Shape;2570;p95"/>
          <p:cNvCxnSpPr>
            <a:endCxn id="2567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1" name="Google Shape;2571;p95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72" name="Google Shape;2572;p95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573" name="Google Shape;2573;p95"/>
          <p:cNvCxnSpPr>
            <a:endCxn id="2571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4" name="Google Shape;2574;p95"/>
          <p:cNvCxnSpPr>
            <a:endCxn id="2572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5" name="Google Shape;2575;p95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76" name="Google Shape;2576;p95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77" name="Google Shape;2577;p95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578" name="Google Shape;2578;p95"/>
          <p:cNvCxnSpPr>
            <a:endCxn id="2575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9" name="Google Shape;2579;p95"/>
          <p:cNvCxnSpPr>
            <a:endCxn id="2576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0" name="Google Shape;2580;p95"/>
          <p:cNvCxnSpPr>
            <a:endCxn id="2577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1" name="Google Shape;2581;p95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82" name="Google Shape;2582;p95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83" name="Google Shape;2583;p95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584" name="Google Shape;2584;p95"/>
          <p:cNvCxnSpPr>
            <a:endCxn id="2581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5" name="Google Shape;2585;p95"/>
          <p:cNvCxnSpPr>
            <a:endCxn id="2582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6" name="Google Shape;2586;p95"/>
          <p:cNvCxnSpPr>
            <a:endCxn id="2583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7" name="Google Shape;2587;p95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88" name="Google Shape;2588;p95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589" name="Google Shape;2589;p95"/>
          <p:cNvCxnSpPr>
            <a:endCxn id="2587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0" name="Google Shape;2590;p95"/>
          <p:cNvCxnSpPr>
            <a:endCxn id="2588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1" name="Google Shape;2591;p95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592" name="Google Shape;2592;p95"/>
          <p:cNvCxnSpPr>
            <a:endCxn id="2591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3" name="Google Shape;2593;p95"/>
          <p:cNvSpPr txBox="1"/>
          <p:nvPr/>
        </p:nvSpPr>
        <p:spPr>
          <a:xfrm>
            <a:off x="6882450" y="158590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94" name="Google Shape;2594;p95"/>
          <p:cNvSpPr txBox="1"/>
          <p:nvPr/>
        </p:nvSpPr>
        <p:spPr>
          <a:xfrm>
            <a:off x="2113250" y="1585900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95" name="Google Shape;2595;p95"/>
          <p:cNvSpPr txBox="1"/>
          <p:nvPr/>
        </p:nvSpPr>
        <p:spPr>
          <a:xfrm>
            <a:off x="4285050" y="63635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96" name="Google Shape;2596;p95"/>
          <p:cNvSpPr txBox="1"/>
          <p:nvPr/>
        </p:nvSpPr>
        <p:spPr>
          <a:xfrm>
            <a:off x="1384949" y="1493750"/>
            <a:ext cx="6540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97" name="Google Shape;2597;p95"/>
          <p:cNvSpPr txBox="1"/>
          <p:nvPr/>
        </p:nvSpPr>
        <p:spPr>
          <a:xfrm>
            <a:off x="6160499" y="1528600"/>
            <a:ext cx="5484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98" name="Google Shape;2598;p95"/>
          <p:cNvSpPr txBox="1"/>
          <p:nvPr/>
        </p:nvSpPr>
        <p:spPr>
          <a:xfrm>
            <a:off x="4837447" y="502100"/>
            <a:ext cx="856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599" name="Google Shape;2599;p95"/>
          <p:cNvSpPr txBox="1"/>
          <p:nvPr/>
        </p:nvSpPr>
        <p:spPr>
          <a:xfrm>
            <a:off x="90324" y="2543525"/>
            <a:ext cx="587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00" name="Google Shape;2600;p95"/>
          <p:cNvSpPr txBox="1"/>
          <p:nvPr/>
        </p:nvSpPr>
        <p:spPr>
          <a:xfrm>
            <a:off x="1384948" y="2566175"/>
            <a:ext cx="788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10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01" name="Google Shape;2601;p95"/>
          <p:cNvSpPr txBox="1"/>
          <p:nvPr/>
        </p:nvSpPr>
        <p:spPr>
          <a:xfrm>
            <a:off x="2986403" y="2571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02" name="Google Shape;2602;p95"/>
          <p:cNvSpPr txBox="1"/>
          <p:nvPr/>
        </p:nvSpPr>
        <p:spPr>
          <a:xfrm>
            <a:off x="4924903" y="246592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03" name="Google Shape;2603;p95"/>
          <p:cNvSpPr txBox="1"/>
          <p:nvPr/>
        </p:nvSpPr>
        <p:spPr>
          <a:xfrm>
            <a:off x="64039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04" name="Google Shape;2604;p95"/>
          <p:cNvSpPr txBox="1"/>
          <p:nvPr/>
        </p:nvSpPr>
        <p:spPr>
          <a:xfrm>
            <a:off x="76323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05" name="Google Shape;2605;p95"/>
          <p:cNvSpPr txBox="1"/>
          <p:nvPr/>
        </p:nvSpPr>
        <p:spPr>
          <a:xfrm>
            <a:off x="700450" y="4099275"/>
            <a:ext cx="4064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PRUNE: β &lt; α </a:t>
            </a:r>
            <a:r>
              <a:rPr lang="en" sz="1200" b="1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in this case max player will choose anything greater than 10 BUT min player already has another value 9 which is less than +10 so it will not even consider that node. </a:t>
            </a:r>
            <a:endParaRPr sz="1200"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06" name="Google Shape;2606;p95"/>
          <p:cNvSpPr/>
          <p:nvPr/>
        </p:nvSpPr>
        <p:spPr>
          <a:xfrm>
            <a:off x="2573200" y="3306429"/>
            <a:ext cx="318600" cy="260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p96"/>
          <p:cNvSpPr txBox="1">
            <a:spLocks noGrp="1"/>
          </p:cNvSpPr>
          <p:nvPr>
            <p:ph type="title" idx="2"/>
          </p:nvPr>
        </p:nvSpPr>
        <p:spPr>
          <a:xfrm>
            <a:off x="0" y="0"/>
            <a:ext cx="60555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>
                <a:solidFill>
                  <a:schemeClr val="dk1"/>
                </a:solidFill>
              </a:rPr>
              <a:t>Solution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2612" name="Google Shape;2612;p96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13" name="Google Shape;2613;p96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14" name="Google Shape;2614;p96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615" name="Google Shape;2615;p96"/>
          <p:cNvCxnSpPr>
            <a:stCxn id="2612" idx="3"/>
            <a:endCxn id="2613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6" name="Google Shape;2616;p96"/>
          <p:cNvCxnSpPr>
            <a:stCxn id="2612" idx="3"/>
            <a:endCxn id="2614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7" name="Google Shape;2617;p96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18" name="Google Shape;2618;p96"/>
          <p:cNvSpPr/>
          <p:nvPr/>
        </p:nvSpPr>
        <p:spPr>
          <a:xfrm>
            <a:off x="2093098" y="2856900"/>
            <a:ext cx="8565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Sora"/>
                <a:ea typeface="Sora"/>
                <a:cs typeface="Sora"/>
                <a:sym typeface="Sora"/>
              </a:rPr>
              <a:t>10</a:t>
            </a:r>
            <a:endParaRPr>
              <a:solidFill>
                <a:srgbClr val="1F1F1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19" name="Google Shape;2619;p96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20" name="Google Shape;2620;p96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21" name="Google Shape;2621;p96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22" name="Google Shape;2622;p96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623" name="Google Shape;2623;p96"/>
          <p:cNvCxnSpPr>
            <a:endCxn id="2617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4" name="Google Shape;2624;p96"/>
          <p:cNvCxnSpPr>
            <a:stCxn id="2613" idx="0"/>
            <a:endCxn id="2618" idx="0"/>
          </p:cNvCxnSpPr>
          <p:nvPr/>
        </p:nvCxnSpPr>
        <p:spPr>
          <a:xfrm>
            <a:off x="2446947" y="1995000"/>
            <a:ext cx="744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5" name="Google Shape;2625;p96"/>
          <p:cNvCxnSpPr>
            <a:stCxn id="2613" idx="0"/>
            <a:endCxn id="2619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6" name="Google Shape;2626;p96"/>
          <p:cNvCxnSpPr>
            <a:stCxn id="2614" idx="0"/>
            <a:endCxn id="2620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7" name="Google Shape;2627;p96"/>
          <p:cNvCxnSpPr>
            <a:stCxn id="2614" idx="0"/>
            <a:endCxn id="2621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8" name="Google Shape;2628;p96"/>
          <p:cNvCxnSpPr>
            <a:stCxn id="2614" idx="0"/>
            <a:endCxn id="2622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9" name="Google Shape;2629;p96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30" name="Google Shape;2630;p96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31" name="Google Shape;2631;p96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632" name="Google Shape;2632;p96"/>
          <p:cNvCxnSpPr>
            <a:endCxn id="2629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3" name="Google Shape;2633;p96"/>
          <p:cNvCxnSpPr>
            <a:endCxn id="2630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4" name="Google Shape;2634;p96"/>
          <p:cNvCxnSpPr>
            <a:endCxn id="2631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5" name="Google Shape;2635;p96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36" name="Google Shape;2636;p96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637" name="Google Shape;2637;p96"/>
          <p:cNvCxnSpPr>
            <a:endCxn id="2635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8" name="Google Shape;2638;p96"/>
          <p:cNvCxnSpPr>
            <a:endCxn id="2636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9" name="Google Shape;2639;p96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40" name="Google Shape;2640;p96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41" name="Google Shape;2641;p96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642" name="Google Shape;2642;p96"/>
          <p:cNvCxnSpPr>
            <a:endCxn id="2639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3" name="Google Shape;2643;p96"/>
          <p:cNvCxnSpPr>
            <a:endCxn id="2640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4" name="Google Shape;2644;p96"/>
          <p:cNvCxnSpPr>
            <a:endCxn id="2641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5" name="Google Shape;2645;p96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46" name="Google Shape;2646;p96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47" name="Google Shape;2647;p96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648" name="Google Shape;2648;p96"/>
          <p:cNvCxnSpPr>
            <a:endCxn id="2645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9" name="Google Shape;2649;p96"/>
          <p:cNvCxnSpPr>
            <a:endCxn id="2646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0" name="Google Shape;2650;p96"/>
          <p:cNvCxnSpPr>
            <a:endCxn id="2647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1" name="Google Shape;2651;p96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52" name="Google Shape;2652;p96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653" name="Google Shape;2653;p96"/>
          <p:cNvCxnSpPr>
            <a:endCxn id="2651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4" name="Google Shape;2654;p96"/>
          <p:cNvCxnSpPr>
            <a:endCxn id="2652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5" name="Google Shape;2655;p96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656" name="Google Shape;2656;p96"/>
          <p:cNvCxnSpPr>
            <a:endCxn id="2655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7" name="Google Shape;2657;p96"/>
          <p:cNvSpPr txBox="1"/>
          <p:nvPr/>
        </p:nvSpPr>
        <p:spPr>
          <a:xfrm>
            <a:off x="6882450" y="158590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58" name="Google Shape;2658;p96"/>
          <p:cNvSpPr txBox="1"/>
          <p:nvPr/>
        </p:nvSpPr>
        <p:spPr>
          <a:xfrm>
            <a:off x="2113250" y="1585900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59" name="Google Shape;2659;p96"/>
          <p:cNvSpPr txBox="1"/>
          <p:nvPr/>
        </p:nvSpPr>
        <p:spPr>
          <a:xfrm>
            <a:off x="4285050" y="63635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60" name="Google Shape;2660;p96"/>
          <p:cNvSpPr txBox="1"/>
          <p:nvPr/>
        </p:nvSpPr>
        <p:spPr>
          <a:xfrm>
            <a:off x="1384949" y="1493750"/>
            <a:ext cx="6540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61" name="Google Shape;2661;p96"/>
          <p:cNvSpPr txBox="1"/>
          <p:nvPr/>
        </p:nvSpPr>
        <p:spPr>
          <a:xfrm>
            <a:off x="6160499" y="1528600"/>
            <a:ext cx="5484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62" name="Google Shape;2662;p96"/>
          <p:cNvSpPr txBox="1"/>
          <p:nvPr/>
        </p:nvSpPr>
        <p:spPr>
          <a:xfrm>
            <a:off x="4837447" y="502100"/>
            <a:ext cx="856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63" name="Google Shape;2663;p96"/>
          <p:cNvSpPr txBox="1"/>
          <p:nvPr/>
        </p:nvSpPr>
        <p:spPr>
          <a:xfrm>
            <a:off x="90324" y="2543525"/>
            <a:ext cx="587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64" name="Google Shape;2664;p96"/>
          <p:cNvSpPr txBox="1"/>
          <p:nvPr/>
        </p:nvSpPr>
        <p:spPr>
          <a:xfrm>
            <a:off x="1384948" y="2566175"/>
            <a:ext cx="788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10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65" name="Google Shape;2665;p96"/>
          <p:cNvSpPr txBox="1"/>
          <p:nvPr/>
        </p:nvSpPr>
        <p:spPr>
          <a:xfrm>
            <a:off x="2986403" y="2571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66" name="Google Shape;2666;p96"/>
          <p:cNvSpPr txBox="1"/>
          <p:nvPr/>
        </p:nvSpPr>
        <p:spPr>
          <a:xfrm>
            <a:off x="4924903" y="246592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67" name="Google Shape;2667;p96"/>
          <p:cNvSpPr txBox="1"/>
          <p:nvPr/>
        </p:nvSpPr>
        <p:spPr>
          <a:xfrm>
            <a:off x="64039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68" name="Google Shape;2668;p96"/>
          <p:cNvSpPr txBox="1"/>
          <p:nvPr/>
        </p:nvSpPr>
        <p:spPr>
          <a:xfrm>
            <a:off x="76323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69" name="Google Shape;2669;p96"/>
          <p:cNvSpPr/>
          <p:nvPr/>
        </p:nvSpPr>
        <p:spPr>
          <a:xfrm>
            <a:off x="2573200" y="3306429"/>
            <a:ext cx="318600" cy="260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p97"/>
          <p:cNvSpPr txBox="1">
            <a:spLocks noGrp="1"/>
          </p:cNvSpPr>
          <p:nvPr>
            <p:ph type="title" idx="2"/>
          </p:nvPr>
        </p:nvSpPr>
        <p:spPr>
          <a:xfrm>
            <a:off x="0" y="0"/>
            <a:ext cx="60555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>
                <a:solidFill>
                  <a:schemeClr val="dk1"/>
                </a:solidFill>
              </a:rPr>
              <a:t>Solution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2675" name="Google Shape;2675;p97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76" name="Google Shape;2676;p97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77" name="Google Shape;2677;p97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678" name="Google Shape;2678;p97"/>
          <p:cNvCxnSpPr>
            <a:stCxn id="2675" idx="3"/>
            <a:endCxn id="2676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9" name="Google Shape;2679;p97"/>
          <p:cNvCxnSpPr>
            <a:stCxn id="2675" idx="3"/>
            <a:endCxn id="2677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0" name="Google Shape;2680;p97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81" name="Google Shape;2681;p97"/>
          <p:cNvSpPr/>
          <p:nvPr/>
        </p:nvSpPr>
        <p:spPr>
          <a:xfrm>
            <a:off x="2093098" y="2856900"/>
            <a:ext cx="8565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Sora"/>
                <a:ea typeface="Sora"/>
                <a:cs typeface="Sora"/>
                <a:sym typeface="Sora"/>
              </a:rPr>
              <a:t>10</a:t>
            </a:r>
            <a:endParaRPr>
              <a:solidFill>
                <a:srgbClr val="1F1F1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82" name="Google Shape;2682;p97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>
              <a:solidFill>
                <a:srgbClr val="1F1F1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83" name="Google Shape;2683;p97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84" name="Google Shape;2684;p97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85" name="Google Shape;2685;p97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686" name="Google Shape;2686;p97"/>
          <p:cNvCxnSpPr>
            <a:endCxn id="2680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7" name="Google Shape;2687;p97"/>
          <p:cNvCxnSpPr>
            <a:stCxn id="2676" idx="0"/>
            <a:endCxn id="2681" idx="0"/>
          </p:cNvCxnSpPr>
          <p:nvPr/>
        </p:nvCxnSpPr>
        <p:spPr>
          <a:xfrm>
            <a:off x="2446947" y="1995000"/>
            <a:ext cx="744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8" name="Google Shape;2688;p97"/>
          <p:cNvCxnSpPr>
            <a:stCxn id="2676" idx="0"/>
            <a:endCxn id="2682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9" name="Google Shape;2689;p97"/>
          <p:cNvCxnSpPr>
            <a:stCxn id="2677" idx="0"/>
            <a:endCxn id="2683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0" name="Google Shape;2690;p97"/>
          <p:cNvCxnSpPr>
            <a:stCxn id="2677" idx="0"/>
            <a:endCxn id="2684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1" name="Google Shape;2691;p97"/>
          <p:cNvCxnSpPr>
            <a:stCxn id="2677" idx="0"/>
            <a:endCxn id="2685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2" name="Google Shape;2692;p97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93" name="Google Shape;2693;p97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94" name="Google Shape;2694;p97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695" name="Google Shape;2695;p97"/>
          <p:cNvCxnSpPr>
            <a:endCxn id="2692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6" name="Google Shape;2696;p97"/>
          <p:cNvCxnSpPr>
            <a:endCxn id="2693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7" name="Google Shape;2697;p97"/>
          <p:cNvCxnSpPr>
            <a:endCxn id="2694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8" name="Google Shape;2698;p97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99" name="Google Shape;2699;p97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700" name="Google Shape;2700;p97"/>
          <p:cNvCxnSpPr>
            <a:endCxn id="2698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1" name="Google Shape;2701;p97"/>
          <p:cNvCxnSpPr>
            <a:endCxn id="2699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2" name="Google Shape;2702;p97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03" name="Google Shape;2703;p97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04" name="Google Shape;2704;p97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705" name="Google Shape;2705;p97"/>
          <p:cNvCxnSpPr>
            <a:endCxn id="2702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6" name="Google Shape;2706;p97"/>
          <p:cNvCxnSpPr>
            <a:endCxn id="2703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7" name="Google Shape;2707;p97"/>
          <p:cNvCxnSpPr>
            <a:endCxn id="2704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8" name="Google Shape;2708;p97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09" name="Google Shape;2709;p97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10" name="Google Shape;2710;p97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711" name="Google Shape;2711;p97"/>
          <p:cNvCxnSpPr>
            <a:endCxn id="2708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2" name="Google Shape;2712;p97"/>
          <p:cNvCxnSpPr>
            <a:endCxn id="2709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3" name="Google Shape;2713;p97"/>
          <p:cNvCxnSpPr>
            <a:endCxn id="2710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4" name="Google Shape;2714;p97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15" name="Google Shape;2715;p97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716" name="Google Shape;2716;p97"/>
          <p:cNvCxnSpPr>
            <a:endCxn id="2714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7" name="Google Shape;2717;p97"/>
          <p:cNvCxnSpPr>
            <a:endCxn id="2715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8" name="Google Shape;2718;p97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719" name="Google Shape;2719;p97"/>
          <p:cNvCxnSpPr>
            <a:endCxn id="2718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0" name="Google Shape;2720;p97"/>
          <p:cNvSpPr txBox="1"/>
          <p:nvPr/>
        </p:nvSpPr>
        <p:spPr>
          <a:xfrm>
            <a:off x="6882450" y="158590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21" name="Google Shape;2721;p97"/>
          <p:cNvSpPr txBox="1"/>
          <p:nvPr/>
        </p:nvSpPr>
        <p:spPr>
          <a:xfrm>
            <a:off x="2113250" y="1585900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 sz="1200"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22" name="Google Shape;2722;p97"/>
          <p:cNvSpPr txBox="1"/>
          <p:nvPr/>
        </p:nvSpPr>
        <p:spPr>
          <a:xfrm>
            <a:off x="4285050" y="63635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23" name="Google Shape;2723;p97"/>
          <p:cNvSpPr txBox="1"/>
          <p:nvPr/>
        </p:nvSpPr>
        <p:spPr>
          <a:xfrm>
            <a:off x="1384949" y="1493750"/>
            <a:ext cx="6540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24" name="Google Shape;2724;p97"/>
          <p:cNvSpPr txBox="1"/>
          <p:nvPr/>
        </p:nvSpPr>
        <p:spPr>
          <a:xfrm>
            <a:off x="6160499" y="1528600"/>
            <a:ext cx="5484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2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25" name="Google Shape;2725;p97"/>
          <p:cNvSpPr txBox="1"/>
          <p:nvPr/>
        </p:nvSpPr>
        <p:spPr>
          <a:xfrm>
            <a:off x="4837447" y="502100"/>
            <a:ext cx="856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26" name="Google Shape;2726;p97"/>
          <p:cNvSpPr txBox="1"/>
          <p:nvPr/>
        </p:nvSpPr>
        <p:spPr>
          <a:xfrm>
            <a:off x="90324" y="2543525"/>
            <a:ext cx="587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27" name="Google Shape;2727;p97"/>
          <p:cNvSpPr txBox="1"/>
          <p:nvPr/>
        </p:nvSpPr>
        <p:spPr>
          <a:xfrm>
            <a:off x="1384948" y="2566175"/>
            <a:ext cx="788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10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28" name="Google Shape;2728;p97"/>
          <p:cNvSpPr txBox="1"/>
          <p:nvPr/>
        </p:nvSpPr>
        <p:spPr>
          <a:xfrm>
            <a:off x="2986403" y="2571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29" name="Google Shape;2729;p97"/>
          <p:cNvSpPr txBox="1"/>
          <p:nvPr/>
        </p:nvSpPr>
        <p:spPr>
          <a:xfrm>
            <a:off x="4924903" y="246592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30" name="Google Shape;2730;p97"/>
          <p:cNvSpPr txBox="1"/>
          <p:nvPr/>
        </p:nvSpPr>
        <p:spPr>
          <a:xfrm>
            <a:off x="64039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31" name="Google Shape;2731;p97"/>
          <p:cNvSpPr txBox="1"/>
          <p:nvPr/>
        </p:nvSpPr>
        <p:spPr>
          <a:xfrm>
            <a:off x="76323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32" name="Google Shape;2732;p97"/>
          <p:cNvSpPr/>
          <p:nvPr/>
        </p:nvSpPr>
        <p:spPr>
          <a:xfrm>
            <a:off x="2573200" y="3306429"/>
            <a:ext cx="318600" cy="260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98"/>
          <p:cNvSpPr txBox="1">
            <a:spLocks noGrp="1"/>
          </p:cNvSpPr>
          <p:nvPr>
            <p:ph type="title" idx="2"/>
          </p:nvPr>
        </p:nvSpPr>
        <p:spPr>
          <a:xfrm>
            <a:off x="0" y="0"/>
            <a:ext cx="60555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>
                <a:solidFill>
                  <a:schemeClr val="dk1"/>
                </a:solidFill>
              </a:rPr>
              <a:t>Solution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2738" name="Google Shape;2738;p98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39" name="Google Shape;2739;p98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40" name="Google Shape;2740;p98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741" name="Google Shape;2741;p98"/>
          <p:cNvCxnSpPr>
            <a:stCxn id="2738" idx="3"/>
            <a:endCxn id="2739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2" name="Google Shape;2742;p98"/>
          <p:cNvCxnSpPr>
            <a:stCxn id="2738" idx="3"/>
            <a:endCxn id="2740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3" name="Google Shape;2743;p98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44" name="Google Shape;2744;p98"/>
          <p:cNvSpPr/>
          <p:nvPr/>
        </p:nvSpPr>
        <p:spPr>
          <a:xfrm>
            <a:off x="2093098" y="2856900"/>
            <a:ext cx="8565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Sora"/>
                <a:ea typeface="Sora"/>
                <a:cs typeface="Sora"/>
                <a:sym typeface="Sora"/>
              </a:rPr>
              <a:t>10</a:t>
            </a:r>
            <a:endParaRPr>
              <a:solidFill>
                <a:srgbClr val="1F1F1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45" name="Google Shape;2745;p98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>
              <a:solidFill>
                <a:srgbClr val="1F1F1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46" name="Google Shape;2746;p98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3</a:t>
            </a:r>
            <a:endParaRPr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47" name="Google Shape;2747;p98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48" name="Google Shape;2748;p98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749" name="Google Shape;2749;p98"/>
          <p:cNvCxnSpPr>
            <a:endCxn id="2743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0" name="Google Shape;2750;p98"/>
          <p:cNvCxnSpPr>
            <a:stCxn id="2739" idx="0"/>
            <a:endCxn id="2744" idx="0"/>
          </p:cNvCxnSpPr>
          <p:nvPr/>
        </p:nvCxnSpPr>
        <p:spPr>
          <a:xfrm>
            <a:off x="2446947" y="1995000"/>
            <a:ext cx="744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1" name="Google Shape;2751;p98"/>
          <p:cNvCxnSpPr>
            <a:stCxn id="2739" idx="0"/>
            <a:endCxn id="2745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2" name="Google Shape;2752;p98"/>
          <p:cNvCxnSpPr>
            <a:stCxn id="2740" idx="0"/>
            <a:endCxn id="2746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3" name="Google Shape;2753;p98"/>
          <p:cNvCxnSpPr>
            <a:stCxn id="2740" idx="0"/>
            <a:endCxn id="2747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4" name="Google Shape;2754;p98"/>
          <p:cNvCxnSpPr>
            <a:stCxn id="2740" idx="0"/>
            <a:endCxn id="2748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5" name="Google Shape;2755;p98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56" name="Google Shape;2756;p98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57" name="Google Shape;2757;p98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758" name="Google Shape;2758;p98"/>
          <p:cNvCxnSpPr>
            <a:endCxn id="2755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9" name="Google Shape;2759;p98"/>
          <p:cNvCxnSpPr>
            <a:endCxn id="2756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0" name="Google Shape;2760;p98"/>
          <p:cNvCxnSpPr>
            <a:endCxn id="2757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1" name="Google Shape;2761;p98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62" name="Google Shape;2762;p98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763" name="Google Shape;2763;p98"/>
          <p:cNvCxnSpPr>
            <a:endCxn id="2761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4" name="Google Shape;2764;p98"/>
          <p:cNvCxnSpPr>
            <a:endCxn id="2762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5" name="Google Shape;2765;p98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66" name="Google Shape;2766;p98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67" name="Google Shape;2767;p98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768" name="Google Shape;2768;p98"/>
          <p:cNvCxnSpPr>
            <a:endCxn id="2765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9" name="Google Shape;2769;p98"/>
          <p:cNvCxnSpPr>
            <a:endCxn id="2766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0" name="Google Shape;2770;p98"/>
          <p:cNvCxnSpPr>
            <a:endCxn id="2767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1" name="Google Shape;2771;p98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72" name="Google Shape;2772;p98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73" name="Google Shape;2773;p98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774" name="Google Shape;2774;p98"/>
          <p:cNvCxnSpPr>
            <a:endCxn id="2771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5" name="Google Shape;2775;p98"/>
          <p:cNvCxnSpPr>
            <a:endCxn id="2772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6" name="Google Shape;2776;p98"/>
          <p:cNvCxnSpPr>
            <a:endCxn id="2773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98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78" name="Google Shape;2778;p98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779" name="Google Shape;2779;p98"/>
          <p:cNvCxnSpPr>
            <a:endCxn id="2777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0" name="Google Shape;2780;p98"/>
          <p:cNvCxnSpPr>
            <a:endCxn id="2778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1" name="Google Shape;2781;p98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782" name="Google Shape;2782;p98"/>
          <p:cNvCxnSpPr>
            <a:endCxn id="2781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3" name="Google Shape;2783;p98"/>
          <p:cNvSpPr txBox="1"/>
          <p:nvPr/>
        </p:nvSpPr>
        <p:spPr>
          <a:xfrm>
            <a:off x="6882450" y="1585900"/>
            <a:ext cx="54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84" name="Google Shape;2784;p98"/>
          <p:cNvSpPr txBox="1"/>
          <p:nvPr/>
        </p:nvSpPr>
        <p:spPr>
          <a:xfrm>
            <a:off x="2113250" y="1585900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7</a:t>
            </a:r>
            <a:endParaRPr sz="1200" b="1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85" name="Google Shape;2785;p98"/>
          <p:cNvSpPr txBox="1"/>
          <p:nvPr/>
        </p:nvSpPr>
        <p:spPr>
          <a:xfrm>
            <a:off x="4285050" y="63635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86" name="Google Shape;2786;p98"/>
          <p:cNvSpPr txBox="1"/>
          <p:nvPr/>
        </p:nvSpPr>
        <p:spPr>
          <a:xfrm>
            <a:off x="1384949" y="1493750"/>
            <a:ext cx="6540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87" name="Google Shape;2787;p98"/>
          <p:cNvSpPr txBox="1"/>
          <p:nvPr/>
        </p:nvSpPr>
        <p:spPr>
          <a:xfrm>
            <a:off x="6160500" y="1528600"/>
            <a:ext cx="654000" cy="57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 dirty="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273" b="1" dirty="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lvl="0">
              <a:lnSpc>
                <a:spcPct val="115000"/>
              </a:lnSpc>
            </a:pPr>
            <a:r>
              <a:rPr lang="en" sz="1273" b="1" dirty="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 dirty="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273" b="1" dirty="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88" name="Google Shape;2788;p98"/>
          <p:cNvSpPr txBox="1"/>
          <p:nvPr/>
        </p:nvSpPr>
        <p:spPr>
          <a:xfrm>
            <a:off x="4837447" y="502100"/>
            <a:ext cx="856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89" name="Google Shape;2789;p98"/>
          <p:cNvSpPr txBox="1"/>
          <p:nvPr/>
        </p:nvSpPr>
        <p:spPr>
          <a:xfrm>
            <a:off x="90324" y="2543525"/>
            <a:ext cx="587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 dirty="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9</a:t>
            </a:r>
            <a:endParaRPr sz="1173" b="1" dirty="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 dirty="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 dirty="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 dirty="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90" name="Google Shape;2790;p98"/>
          <p:cNvSpPr txBox="1"/>
          <p:nvPr/>
        </p:nvSpPr>
        <p:spPr>
          <a:xfrm>
            <a:off x="1384948" y="2566175"/>
            <a:ext cx="788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10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91" name="Google Shape;2791;p98"/>
          <p:cNvSpPr txBox="1"/>
          <p:nvPr/>
        </p:nvSpPr>
        <p:spPr>
          <a:xfrm>
            <a:off x="2986403" y="2571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92" name="Google Shape;2792;p98"/>
          <p:cNvSpPr txBox="1"/>
          <p:nvPr/>
        </p:nvSpPr>
        <p:spPr>
          <a:xfrm>
            <a:off x="4924900" y="2465925"/>
            <a:ext cx="535500" cy="5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 dirty="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173" b="1" dirty="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lvl="0">
              <a:lnSpc>
                <a:spcPct val="115000"/>
              </a:lnSpc>
            </a:pPr>
            <a:r>
              <a:rPr lang="en" sz="1173" b="1" dirty="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 dirty="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 dirty="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93" name="Google Shape;2793;p98"/>
          <p:cNvSpPr txBox="1"/>
          <p:nvPr/>
        </p:nvSpPr>
        <p:spPr>
          <a:xfrm>
            <a:off x="64039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94" name="Google Shape;2794;p98"/>
          <p:cNvSpPr txBox="1"/>
          <p:nvPr/>
        </p:nvSpPr>
        <p:spPr>
          <a:xfrm>
            <a:off x="76323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95" name="Google Shape;2795;p98"/>
          <p:cNvSpPr/>
          <p:nvPr/>
        </p:nvSpPr>
        <p:spPr>
          <a:xfrm>
            <a:off x="2573200" y="3306429"/>
            <a:ext cx="318600" cy="260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99"/>
          <p:cNvSpPr txBox="1">
            <a:spLocks noGrp="1"/>
          </p:cNvSpPr>
          <p:nvPr>
            <p:ph type="title" idx="2"/>
          </p:nvPr>
        </p:nvSpPr>
        <p:spPr>
          <a:xfrm>
            <a:off x="0" y="0"/>
            <a:ext cx="60555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>
                <a:solidFill>
                  <a:schemeClr val="dk1"/>
                </a:solidFill>
              </a:rPr>
              <a:t>Solution</a:t>
            </a:r>
            <a:endParaRPr sz="3000" b="1">
              <a:solidFill>
                <a:schemeClr val="dk1"/>
              </a:solidFill>
            </a:endParaRPr>
          </a:p>
        </p:txBody>
      </p:sp>
      <p:sp>
        <p:nvSpPr>
          <p:cNvPr id="2802" name="Google Shape;2802;p99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03" name="Google Shape;2803;p99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04" name="Google Shape;2804;p99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805" name="Google Shape;2805;p99"/>
          <p:cNvCxnSpPr>
            <a:stCxn id="2802" idx="3"/>
            <a:endCxn id="2803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6" name="Google Shape;2806;p99"/>
          <p:cNvCxnSpPr>
            <a:stCxn id="2802" idx="3"/>
            <a:endCxn id="2804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7" name="Google Shape;2807;p99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08" name="Google Shape;2808;p99"/>
          <p:cNvSpPr/>
          <p:nvPr/>
        </p:nvSpPr>
        <p:spPr>
          <a:xfrm>
            <a:off x="2093098" y="2856900"/>
            <a:ext cx="8565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Sora"/>
                <a:ea typeface="Sora"/>
                <a:cs typeface="Sora"/>
                <a:sym typeface="Sora"/>
              </a:rPr>
              <a:t>10</a:t>
            </a:r>
            <a:endParaRPr>
              <a:solidFill>
                <a:srgbClr val="1F1F1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09" name="Google Shape;2809;p99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>
              <a:solidFill>
                <a:srgbClr val="1F1F1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10" name="Google Shape;2810;p99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Sora"/>
                <a:ea typeface="Sora"/>
                <a:cs typeface="Sora"/>
                <a:sym typeface="Sora"/>
              </a:rPr>
              <a:t>3</a:t>
            </a:r>
            <a:endParaRPr>
              <a:solidFill>
                <a:srgbClr val="1F1F1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11" name="Google Shape;2811;p99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12" name="Google Shape;2812;p99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813" name="Google Shape;2813;p99"/>
          <p:cNvCxnSpPr>
            <a:endCxn id="2807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4" name="Google Shape;2814;p99"/>
          <p:cNvCxnSpPr>
            <a:stCxn id="2803" idx="0"/>
            <a:endCxn id="2808" idx="0"/>
          </p:cNvCxnSpPr>
          <p:nvPr/>
        </p:nvCxnSpPr>
        <p:spPr>
          <a:xfrm>
            <a:off x="2446947" y="1995000"/>
            <a:ext cx="744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5" name="Google Shape;2815;p99"/>
          <p:cNvCxnSpPr>
            <a:stCxn id="2803" idx="0"/>
            <a:endCxn id="2809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6" name="Google Shape;2816;p99"/>
          <p:cNvCxnSpPr>
            <a:stCxn id="2804" idx="0"/>
            <a:endCxn id="2810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7" name="Google Shape;2817;p99"/>
          <p:cNvCxnSpPr>
            <a:stCxn id="2804" idx="0"/>
            <a:endCxn id="2811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8" name="Google Shape;2818;p99"/>
          <p:cNvCxnSpPr>
            <a:stCxn id="2804" idx="0"/>
            <a:endCxn id="2812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19" name="Google Shape;2819;p99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20" name="Google Shape;2820;p99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21" name="Google Shape;2821;p99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822" name="Google Shape;2822;p99"/>
          <p:cNvCxnSpPr>
            <a:endCxn id="2819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3" name="Google Shape;2823;p99"/>
          <p:cNvCxnSpPr>
            <a:endCxn id="2820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4" name="Google Shape;2824;p99"/>
          <p:cNvCxnSpPr>
            <a:endCxn id="2821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5" name="Google Shape;2825;p99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26" name="Google Shape;2826;p99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827" name="Google Shape;2827;p99"/>
          <p:cNvCxnSpPr>
            <a:endCxn id="2825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8" name="Google Shape;2828;p99"/>
          <p:cNvCxnSpPr>
            <a:endCxn id="2826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9" name="Google Shape;2829;p99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30" name="Google Shape;2830;p99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31" name="Google Shape;2831;p99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832" name="Google Shape;2832;p99"/>
          <p:cNvCxnSpPr>
            <a:endCxn id="2829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3" name="Google Shape;2833;p99"/>
          <p:cNvCxnSpPr>
            <a:endCxn id="2830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4" name="Google Shape;2834;p99"/>
          <p:cNvCxnSpPr>
            <a:endCxn id="2831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5" name="Google Shape;2835;p99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36" name="Google Shape;2836;p99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37" name="Google Shape;2837;p99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838" name="Google Shape;2838;p99"/>
          <p:cNvCxnSpPr>
            <a:endCxn id="2835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9" name="Google Shape;2839;p99"/>
          <p:cNvCxnSpPr>
            <a:endCxn id="2836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0" name="Google Shape;2840;p99"/>
          <p:cNvCxnSpPr>
            <a:endCxn id="2837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1" name="Google Shape;2841;p99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42" name="Google Shape;2842;p99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843" name="Google Shape;2843;p99"/>
          <p:cNvCxnSpPr>
            <a:endCxn id="2841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4" name="Google Shape;2844;p99"/>
          <p:cNvCxnSpPr>
            <a:endCxn id="2842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5" name="Google Shape;2845;p99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2846" name="Google Shape;2846;p99"/>
          <p:cNvCxnSpPr>
            <a:endCxn id="2845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8" name="Google Shape;2848;p99"/>
          <p:cNvSpPr txBox="1"/>
          <p:nvPr/>
        </p:nvSpPr>
        <p:spPr>
          <a:xfrm>
            <a:off x="2113250" y="1585900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"/>
                <a:ea typeface="Sora"/>
                <a:cs typeface="Sora"/>
                <a:sym typeface="Sora"/>
              </a:rPr>
              <a:t>7</a:t>
            </a:r>
            <a:endParaRPr sz="1200" b="1"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49" name="Google Shape;2849;p99"/>
          <p:cNvSpPr txBox="1"/>
          <p:nvPr/>
        </p:nvSpPr>
        <p:spPr>
          <a:xfrm>
            <a:off x="4285050" y="636350"/>
            <a:ext cx="33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 sz="1200"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50" name="Google Shape;2850;p99"/>
          <p:cNvSpPr txBox="1"/>
          <p:nvPr/>
        </p:nvSpPr>
        <p:spPr>
          <a:xfrm>
            <a:off x="1384949" y="1493750"/>
            <a:ext cx="6540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-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51" name="Google Shape;2851;p99"/>
          <p:cNvSpPr txBox="1"/>
          <p:nvPr/>
        </p:nvSpPr>
        <p:spPr>
          <a:xfrm>
            <a:off x="6148800" y="1581050"/>
            <a:ext cx="6540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 dirty="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273" b="1" dirty="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73" b="1" dirty="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 dirty="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3</a:t>
            </a:r>
            <a:endParaRPr sz="1273" b="1" dirty="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52" name="Google Shape;2852;p99"/>
          <p:cNvSpPr txBox="1"/>
          <p:nvPr/>
        </p:nvSpPr>
        <p:spPr>
          <a:xfrm>
            <a:off x="4837447" y="502100"/>
            <a:ext cx="8565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53" name="Google Shape;2853;p99"/>
          <p:cNvSpPr txBox="1"/>
          <p:nvPr/>
        </p:nvSpPr>
        <p:spPr>
          <a:xfrm>
            <a:off x="90324" y="2543525"/>
            <a:ext cx="587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54" name="Google Shape;2854;p99"/>
          <p:cNvSpPr txBox="1"/>
          <p:nvPr/>
        </p:nvSpPr>
        <p:spPr>
          <a:xfrm>
            <a:off x="1384948" y="2566175"/>
            <a:ext cx="7887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10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55" name="Google Shape;2855;p99"/>
          <p:cNvSpPr txBox="1"/>
          <p:nvPr/>
        </p:nvSpPr>
        <p:spPr>
          <a:xfrm>
            <a:off x="2986403" y="2571754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9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56" name="Google Shape;2856;p99"/>
          <p:cNvSpPr txBox="1"/>
          <p:nvPr/>
        </p:nvSpPr>
        <p:spPr>
          <a:xfrm>
            <a:off x="4924900" y="2465925"/>
            <a:ext cx="535500" cy="53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 dirty="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7</a:t>
            </a:r>
            <a:endParaRPr sz="1173" b="1" dirty="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lvl="0">
              <a:lnSpc>
                <a:spcPct val="115000"/>
              </a:lnSpc>
            </a:pPr>
            <a:r>
              <a:rPr lang="en" sz="1173" b="1" dirty="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</a:t>
            </a:r>
            <a:r>
              <a:rPr lang="en" sz="873" b="1" dirty="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∞</a:t>
            </a:r>
            <a:endParaRPr sz="1173" b="1" dirty="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57" name="Google Shape;2857;p99"/>
          <p:cNvSpPr txBox="1"/>
          <p:nvPr/>
        </p:nvSpPr>
        <p:spPr>
          <a:xfrm>
            <a:off x="64039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58" name="Google Shape;2858;p99"/>
          <p:cNvSpPr txBox="1"/>
          <p:nvPr/>
        </p:nvSpPr>
        <p:spPr>
          <a:xfrm>
            <a:off x="7632303" y="2450079"/>
            <a:ext cx="476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450" tIns="61450" rIns="61450" bIns="6145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α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73" b="1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rPr>
              <a:t>β = ?</a:t>
            </a:r>
            <a:endParaRPr sz="1173" b="1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59" name="Google Shape;2859;p99"/>
          <p:cNvSpPr/>
          <p:nvPr/>
        </p:nvSpPr>
        <p:spPr>
          <a:xfrm>
            <a:off x="2573200" y="3306429"/>
            <a:ext cx="318600" cy="260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62" name="Google Shape;2862;p99"/>
          <p:cNvSpPr txBox="1"/>
          <p:nvPr/>
        </p:nvSpPr>
        <p:spPr>
          <a:xfrm>
            <a:off x="228600" y="4099300"/>
            <a:ext cx="5356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Notice we basically eliminated the entirety of the right min node because α and β values. Almost cutting our search area in half !!!</a:t>
            </a:r>
            <a:endParaRPr sz="1200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" name="Google Shape;2848;p99">
            <a:extLst>
              <a:ext uri="{FF2B5EF4-FFF2-40B4-BE49-F238E27FC236}">
                <a16:creationId xmlns:a16="http://schemas.microsoft.com/office/drawing/2014/main" id="{8EC60E56-063B-5809-2AD0-E09114408B99}"/>
              </a:ext>
            </a:extLst>
          </p:cNvPr>
          <p:cNvSpPr txBox="1"/>
          <p:nvPr/>
        </p:nvSpPr>
        <p:spPr>
          <a:xfrm>
            <a:off x="6802788" y="1585900"/>
            <a:ext cx="70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ora"/>
                <a:ea typeface="Sora"/>
                <a:cs typeface="Sora"/>
                <a:sym typeface="Sora"/>
              </a:rPr>
              <a:t>3</a:t>
            </a:r>
            <a:endParaRPr sz="1200" b="1" dirty="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" name="Google Shape;2859;p99">
            <a:extLst>
              <a:ext uri="{FF2B5EF4-FFF2-40B4-BE49-F238E27FC236}">
                <a16:creationId xmlns:a16="http://schemas.microsoft.com/office/drawing/2014/main" id="{B3E4A9EF-1670-11E8-D474-E8268059CB2A}"/>
              </a:ext>
            </a:extLst>
          </p:cNvPr>
          <p:cNvSpPr/>
          <p:nvPr/>
        </p:nvSpPr>
        <p:spPr>
          <a:xfrm>
            <a:off x="7001677" y="2267615"/>
            <a:ext cx="318600" cy="260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" name="Google Shape;2859;p99">
            <a:extLst>
              <a:ext uri="{FF2B5EF4-FFF2-40B4-BE49-F238E27FC236}">
                <a16:creationId xmlns:a16="http://schemas.microsoft.com/office/drawing/2014/main" id="{4E7D95EE-A735-6857-A3BC-EACEF0511992}"/>
              </a:ext>
            </a:extLst>
          </p:cNvPr>
          <p:cNvSpPr/>
          <p:nvPr/>
        </p:nvSpPr>
        <p:spPr>
          <a:xfrm>
            <a:off x="7682168" y="2267615"/>
            <a:ext cx="318600" cy="260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6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450" tIns="61450" rIns="61450" bIns="6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40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100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60555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out our app;)</a:t>
            </a:r>
            <a:endParaRPr/>
          </a:p>
        </p:txBody>
      </p:sp>
      <p:sp>
        <p:nvSpPr>
          <p:cNvPr id="2868" name="Google Shape;2868;p100"/>
          <p:cNvSpPr txBox="1">
            <a:spLocks noGrp="1"/>
          </p:cNvSpPr>
          <p:nvPr>
            <p:ph type="body" idx="8"/>
          </p:nvPr>
        </p:nvSpPr>
        <p:spPr>
          <a:xfrm>
            <a:off x="280950" y="1356600"/>
            <a:ext cx="3419400" cy="340500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0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https://alpha-beta-pruning-tutorial.streamlit.app/</a:t>
            </a:r>
            <a:endParaRPr/>
          </a:p>
        </p:txBody>
      </p:sp>
      <p:sp>
        <p:nvSpPr>
          <p:cNvPr id="2869" name="Google Shape;2869;p100"/>
          <p:cNvSpPr txBox="1">
            <a:spLocks noGrp="1"/>
          </p:cNvSpPr>
          <p:nvPr>
            <p:ph type="title" idx="14"/>
          </p:nvPr>
        </p:nvSpPr>
        <p:spPr>
          <a:xfrm>
            <a:off x="280950" y="1800750"/>
            <a:ext cx="4099800" cy="19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https://github.com/aimacode/aima-python/tree/master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66"/>
          <p:cNvSpPr txBox="1">
            <a:spLocks noGrp="1"/>
          </p:cNvSpPr>
          <p:nvPr>
            <p:ph type="title"/>
          </p:nvPr>
        </p:nvSpPr>
        <p:spPr>
          <a:xfrm>
            <a:off x="91950" y="292050"/>
            <a:ext cx="6458400" cy="1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Tree-structure</a:t>
            </a:r>
            <a:endParaRPr sz="4900"/>
          </a:p>
        </p:txBody>
      </p:sp>
      <p:sp>
        <p:nvSpPr>
          <p:cNvPr id="981" name="Google Shape;981;p66"/>
          <p:cNvSpPr/>
          <p:nvPr/>
        </p:nvSpPr>
        <p:spPr>
          <a:xfrm>
            <a:off x="6503596" y="1927175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2" name="Google Shape;982;p66"/>
          <p:cNvSpPr/>
          <p:nvPr/>
        </p:nvSpPr>
        <p:spPr>
          <a:xfrm rot="10800000">
            <a:off x="5492785" y="2916775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3" name="Google Shape;983;p66"/>
          <p:cNvSpPr/>
          <p:nvPr/>
        </p:nvSpPr>
        <p:spPr>
          <a:xfrm rot="10800000">
            <a:off x="7831300" y="2916775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4" name="Google Shape;984;p66"/>
          <p:cNvSpPr/>
          <p:nvPr/>
        </p:nvSpPr>
        <p:spPr>
          <a:xfrm>
            <a:off x="4887424" y="381445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8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5" name="Google Shape;985;p66"/>
          <p:cNvSpPr txBox="1"/>
          <p:nvPr/>
        </p:nvSpPr>
        <p:spPr>
          <a:xfrm>
            <a:off x="466000" y="1336425"/>
            <a:ext cx="50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C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6" name="Google Shape;986;p66"/>
          <p:cNvSpPr txBox="1">
            <a:spLocks noGrp="1"/>
          </p:cNvSpPr>
          <p:nvPr>
            <p:ph type="subTitle" idx="8"/>
          </p:nvPr>
        </p:nvSpPr>
        <p:spPr>
          <a:xfrm>
            <a:off x="228600" y="1280625"/>
            <a:ext cx="2391600" cy="20571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u="sng"/>
              <a:t>Root-Node:</a:t>
            </a:r>
            <a:r>
              <a:rPr lang="en"/>
              <a:t> Current State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u="sng"/>
              <a:t>Child-Nodes: </a:t>
            </a:r>
            <a:r>
              <a:rPr lang="en" i="1"/>
              <a:t> </a:t>
            </a:r>
            <a:r>
              <a:rPr lang="en"/>
              <a:t>Possible Moves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u="sng"/>
              <a:t>Max-Nodes:</a:t>
            </a:r>
            <a:r>
              <a:rPr lang="en"/>
              <a:t> Agent (aka Player) will choose the next node that </a:t>
            </a:r>
            <a:r>
              <a:rPr lang="en" b="1"/>
              <a:t>MAXIMIZES </a:t>
            </a:r>
            <a:r>
              <a:rPr lang="en"/>
              <a:t>utility for themselve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u="sng"/>
              <a:t>Min-Nodes:</a:t>
            </a:r>
            <a:r>
              <a:rPr lang="en"/>
              <a:t> Player will choose the next node that will </a:t>
            </a:r>
            <a:r>
              <a:rPr lang="en" b="1"/>
              <a:t>MINIMIZE </a:t>
            </a:r>
            <a:r>
              <a:rPr lang="en"/>
              <a:t>utility for the max-player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66"/>
          <p:cNvSpPr txBox="1"/>
          <p:nvPr/>
        </p:nvSpPr>
        <p:spPr>
          <a:xfrm rot="-799371">
            <a:off x="3140054" y="1413308"/>
            <a:ext cx="1840843" cy="38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FF00"/>
                </a:solidFill>
                <a:latin typeface="Sora"/>
                <a:ea typeface="Sora"/>
                <a:cs typeface="Sora"/>
                <a:sym typeface="Sora"/>
              </a:rPr>
              <a:t>AKA MAX-PLAYER</a:t>
            </a:r>
            <a:endParaRPr sz="1300" b="1">
              <a:solidFill>
                <a:srgbClr val="00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988" name="Google Shape;988;p66"/>
          <p:cNvCxnSpPr/>
          <p:nvPr/>
        </p:nvCxnSpPr>
        <p:spPr>
          <a:xfrm rot="10800000">
            <a:off x="3552050" y="1266075"/>
            <a:ext cx="395700" cy="140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9" name="Google Shape;989;p66"/>
          <p:cNvCxnSpPr/>
          <p:nvPr/>
        </p:nvCxnSpPr>
        <p:spPr>
          <a:xfrm flipH="1">
            <a:off x="2514475" y="1257300"/>
            <a:ext cx="1046400" cy="5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0" name="Google Shape;990;p66"/>
          <p:cNvSpPr txBox="1"/>
          <p:nvPr/>
        </p:nvSpPr>
        <p:spPr>
          <a:xfrm>
            <a:off x="538100" y="2102425"/>
            <a:ext cx="50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C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91" name="Google Shape;991;p66"/>
          <p:cNvSpPr txBox="1"/>
          <p:nvPr/>
        </p:nvSpPr>
        <p:spPr>
          <a:xfrm rot="-798545">
            <a:off x="3212826" y="2184855"/>
            <a:ext cx="1794496" cy="38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AKA MIN-PLAYER</a:t>
            </a:r>
            <a:endParaRPr sz="1300" b="1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992" name="Google Shape;992;p66"/>
          <p:cNvCxnSpPr/>
          <p:nvPr/>
        </p:nvCxnSpPr>
        <p:spPr>
          <a:xfrm rot="10800000">
            <a:off x="3624150" y="2032075"/>
            <a:ext cx="395700" cy="140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66"/>
          <p:cNvCxnSpPr/>
          <p:nvPr/>
        </p:nvCxnSpPr>
        <p:spPr>
          <a:xfrm flipH="1">
            <a:off x="2586575" y="2023300"/>
            <a:ext cx="1046400" cy="5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4" name="Google Shape;994;p66"/>
          <p:cNvSpPr txBox="1"/>
          <p:nvPr/>
        </p:nvSpPr>
        <p:spPr>
          <a:xfrm rot="1967">
            <a:off x="2952149" y="3765850"/>
            <a:ext cx="1572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E69138"/>
                </a:solidFill>
                <a:latin typeface="Sora"/>
                <a:ea typeface="Sora"/>
                <a:cs typeface="Sora"/>
                <a:sym typeface="Sora"/>
              </a:rPr>
              <a:t>Terminal States</a:t>
            </a:r>
            <a:endParaRPr sz="1300" b="1">
              <a:solidFill>
                <a:srgbClr val="E69138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95" name="Google Shape;995;p66"/>
          <p:cNvSpPr txBox="1"/>
          <p:nvPr/>
        </p:nvSpPr>
        <p:spPr>
          <a:xfrm rot="1719">
            <a:off x="6341148" y="2858256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MIN-PLAYER</a:t>
            </a:r>
            <a:endParaRPr sz="1300" b="1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96" name="Google Shape;996;p66"/>
          <p:cNvSpPr txBox="1"/>
          <p:nvPr/>
        </p:nvSpPr>
        <p:spPr>
          <a:xfrm rot="1719">
            <a:off x="7482398" y="2062381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FF00"/>
                </a:solidFill>
                <a:latin typeface="Sora"/>
                <a:ea typeface="Sora"/>
                <a:cs typeface="Sora"/>
                <a:sym typeface="Sora"/>
              </a:rPr>
              <a:t>MAX-PLAYER</a:t>
            </a:r>
            <a:endParaRPr sz="1300" b="1">
              <a:solidFill>
                <a:srgbClr val="00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97" name="Google Shape;997;p66"/>
          <p:cNvSpPr/>
          <p:nvPr/>
        </p:nvSpPr>
        <p:spPr>
          <a:xfrm>
            <a:off x="5596449" y="381445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4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98" name="Google Shape;998;p66"/>
          <p:cNvSpPr/>
          <p:nvPr/>
        </p:nvSpPr>
        <p:spPr>
          <a:xfrm>
            <a:off x="6305474" y="381445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9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99" name="Google Shape;999;p66"/>
          <p:cNvSpPr/>
          <p:nvPr/>
        </p:nvSpPr>
        <p:spPr>
          <a:xfrm>
            <a:off x="7206049" y="386350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7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00" name="Google Shape;1000;p66"/>
          <p:cNvSpPr/>
          <p:nvPr/>
        </p:nvSpPr>
        <p:spPr>
          <a:xfrm>
            <a:off x="7915074" y="386350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2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01" name="Google Shape;1001;p66"/>
          <p:cNvSpPr/>
          <p:nvPr/>
        </p:nvSpPr>
        <p:spPr>
          <a:xfrm>
            <a:off x="8624099" y="386350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3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002" name="Google Shape;1002;p66"/>
          <p:cNvCxnSpPr>
            <a:stCxn id="982" idx="0"/>
            <a:endCxn id="984" idx="0"/>
          </p:cNvCxnSpPr>
          <p:nvPr/>
        </p:nvCxnSpPr>
        <p:spPr>
          <a:xfrm flipH="1">
            <a:off x="5156635" y="3303775"/>
            <a:ext cx="690000" cy="51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3" name="Google Shape;1003;p66"/>
          <p:cNvCxnSpPr>
            <a:stCxn id="982" idx="0"/>
            <a:endCxn id="997" idx="0"/>
          </p:cNvCxnSpPr>
          <p:nvPr/>
        </p:nvCxnSpPr>
        <p:spPr>
          <a:xfrm>
            <a:off x="5846635" y="3303775"/>
            <a:ext cx="18900" cy="51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4" name="Google Shape;1004;p66"/>
          <p:cNvCxnSpPr>
            <a:stCxn id="982" idx="0"/>
            <a:endCxn id="998" idx="0"/>
          </p:cNvCxnSpPr>
          <p:nvPr/>
        </p:nvCxnSpPr>
        <p:spPr>
          <a:xfrm>
            <a:off x="5846635" y="3303775"/>
            <a:ext cx="727800" cy="51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5" name="Google Shape;1005;p66"/>
          <p:cNvCxnSpPr>
            <a:endCxn id="999" idx="0"/>
          </p:cNvCxnSpPr>
          <p:nvPr/>
        </p:nvCxnSpPr>
        <p:spPr>
          <a:xfrm flipH="1">
            <a:off x="7475149" y="3316300"/>
            <a:ext cx="702900" cy="5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6" name="Google Shape;1006;p66"/>
          <p:cNvCxnSpPr>
            <a:stCxn id="983" idx="0"/>
            <a:endCxn id="1000" idx="0"/>
          </p:cNvCxnSpPr>
          <p:nvPr/>
        </p:nvCxnSpPr>
        <p:spPr>
          <a:xfrm flipH="1">
            <a:off x="8184250" y="3303775"/>
            <a:ext cx="900" cy="5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7" name="Google Shape;1007;p66"/>
          <p:cNvCxnSpPr>
            <a:endCxn id="1001" idx="0"/>
          </p:cNvCxnSpPr>
          <p:nvPr/>
        </p:nvCxnSpPr>
        <p:spPr>
          <a:xfrm>
            <a:off x="8186099" y="3316300"/>
            <a:ext cx="707100" cy="5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8" name="Google Shape;1008;p66"/>
          <p:cNvCxnSpPr>
            <a:stCxn id="981" idx="3"/>
            <a:endCxn id="982" idx="3"/>
          </p:cNvCxnSpPr>
          <p:nvPr/>
        </p:nvCxnSpPr>
        <p:spPr>
          <a:xfrm flipH="1">
            <a:off x="5846746" y="2314175"/>
            <a:ext cx="1010700" cy="6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9" name="Google Shape;1009;p66"/>
          <p:cNvCxnSpPr>
            <a:stCxn id="981" idx="3"/>
          </p:cNvCxnSpPr>
          <p:nvPr/>
        </p:nvCxnSpPr>
        <p:spPr>
          <a:xfrm>
            <a:off x="6857446" y="2314175"/>
            <a:ext cx="1393200" cy="60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67"/>
          <p:cNvSpPr/>
          <p:nvPr/>
        </p:nvSpPr>
        <p:spPr>
          <a:xfrm rot="10800000" flipH="1">
            <a:off x="3820750" y="1627625"/>
            <a:ext cx="53232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15" name="Google Shape;1015;p67"/>
          <p:cNvSpPr txBox="1">
            <a:spLocks noGrp="1"/>
          </p:cNvSpPr>
          <p:nvPr>
            <p:ph type="title" idx="16"/>
          </p:nvPr>
        </p:nvSpPr>
        <p:spPr>
          <a:xfrm>
            <a:off x="93381" y="502775"/>
            <a:ext cx="71781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Back-Propagation</a:t>
            </a:r>
            <a:endParaRPr/>
          </a:p>
        </p:txBody>
      </p:sp>
      <p:sp>
        <p:nvSpPr>
          <p:cNvPr id="1016" name="Google Shape;1016;p67"/>
          <p:cNvSpPr/>
          <p:nvPr/>
        </p:nvSpPr>
        <p:spPr>
          <a:xfrm>
            <a:off x="6503596" y="1927175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4</a:t>
            </a:r>
            <a:endParaRPr sz="1500"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17" name="Google Shape;1017;p67"/>
          <p:cNvSpPr/>
          <p:nvPr/>
        </p:nvSpPr>
        <p:spPr>
          <a:xfrm rot="10800000">
            <a:off x="5492785" y="2916775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18" name="Google Shape;1018;p67"/>
          <p:cNvSpPr/>
          <p:nvPr/>
        </p:nvSpPr>
        <p:spPr>
          <a:xfrm rot="10800000">
            <a:off x="7831300" y="2916775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19" name="Google Shape;1019;p67"/>
          <p:cNvSpPr/>
          <p:nvPr/>
        </p:nvSpPr>
        <p:spPr>
          <a:xfrm>
            <a:off x="4887424" y="381445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8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20" name="Google Shape;1020;p67"/>
          <p:cNvSpPr txBox="1"/>
          <p:nvPr/>
        </p:nvSpPr>
        <p:spPr>
          <a:xfrm>
            <a:off x="538100" y="2102425"/>
            <a:ext cx="43494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AutoNum type="arabicPeriod"/>
            </a:pP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Min player chooses the lowest utility and bubbles up</a:t>
            </a:r>
            <a:b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the value.</a:t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AutoNum type="arabicPeriod"/>
            </a:pP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Max player then sees all options and chooses the MAX</a:t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available value</a:t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ra"/>
              <a:buAutoNum type="arabicPeriod"/>
            </a:pP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Finally the algorithm shows if both players play optimally the outcome will be 4</a:t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21" name="Google Shape;1021;p67"/>
          <p:cNvSpPr txBox="1"/>
          <p:nvPr/>
        </p:nvSpPr>
        <p:spPr>
          <a:xfrm rot="1719">
            <a:off x="6341148" y="2858256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Sora"/>
                <a:ea typeface="Sora"/>
                <a:cs typeface="Sora"/>
                <a:sym typeface="Sora"/>
              </a:rPr>
              <a:t>MIN-PLAYER</a:t>
            </a:r>
            <a:endParaRPr sz="1300" b="1"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22" name="Google Shape;1022;p67"/>
          <p:cNvSpPr txBox="1"/>
          <p:nvPr/>
        </p:nvSpPr>
        <p:spPr>
          <a:xfrm rot="1719">
            <a:off x="7482398" y="2062381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FF00"/>
                </a:solidFill>
                <a:latin typeface="Sora"/>
                <a:ea typeface="Sora"/>
                <a:cs typeface="Sora"/>
                <a:sym typeface="Sora"/>
              </a:rPr>
              <a:t>MAX-PLAYER</a:t>
            </a:r>
            <a:endParaRPr sz="1300" b="1">
              <a:solidFill>
                <a:srgbClr val="00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23" name="Google Shape;1023;p67"/>
          <p:cNvSpPr/>
          <p:nvPr/>
        </p:nvSpPr>
        <p:spPr>
          <a:xfrm>
            <a:off x="5596449" y="381445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4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24" name="Google Shape;1024;p67"/>
          <p:cNvSpPr/>
          <p:nvPr/>
        </p:nvSpPr>
        <p:spPr>
          <a:xfrm>
            <a:off x="6305474" y="381445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9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25" name="Google Shape;1025;p67"/>
          <p:cNvSpPr/>
          <p:nvPr/>
        </p:nvSpPr>
        <p:spPr>
          <a:xfrm>
            <a:off x="7206049" y="386350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7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26" name="Google Shape;1026;p67"/>
          <p:cNvSpPr/>
          <p:nvPr/>
        </p:nvSpPr>
        <p:spPr>
          <a:xfrm>
            <a:off x="7915074" y="386350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2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027" name="Google Shape;1027;p67"/>
          <p:cNvCxnSpPr>
            <a:stCxn id="1017" idx="0"/>
            <a:endCxn id="1019" idx="0"/>
          </p:cNvCxnSpPr>
          <p:nvPr/>
        </p:nvCxnSpPr>
        <p:spPr>
          <a:xfrm flipH="1">
            <a:off x="5156635" y="3303775"/>
            <a:ext cx="690000" cy="51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8" name="Google Shape;1028;p67"/>
          <p:cNvCxnSpPr>
            <a:stCxn id="1017" idx="0"/>
            <a:endCxn id="1023" idx="0"/>
          </p:cNvCxnSpPr>
          <p:nvPr/>
        </p:nvCxnSpPr>
        <p:spPr>
          <a:xfrm>
            <a:off x="5846635" y="3303775"/>
            <a:ext cx="18900" cy="51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9" name="Google Shape;1029;p67"/>
          <p:cNvCxnSpPr>
            <a:stCxn id="1017" idx="0"/>
            <a:endCxn id="1024" idx="0"/>
          </p:cNvCxnSpPr>
          <p:nvPr/>
        </p:nvCxnSpPr>
        <p:spPr>
          <a:xfrm>
            <a:off x="5846635" y="3303775"/>
            <a:ext cx="727800" cy="51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0" name="Google Shape;1030;p67"/>
          <p:cNvCxnSpPr>
            <a:endCxn id="1025" idx="0"/>
          </p:cNvCxnSpPr>
          <p:nvPr/>
        </p:nvCxnSpPr>
        <p:spPr>
          <a:xfrm flipH="1">
            <a:off x="7475149" y="3316300"/>
            <a:ext cx="702900" cy="5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1" name="Google Shape;1031;p67"/>
          <p:cNvCxnSpPr>
            <a:stCxn id="1018" idx="0"/>
            <a:endCxn id="1026" idx="0"/>
          </p:cNvCxnSpPr>
          <p:nvPr/>
        </p:nvCxnSpPr>
        <p:spPr>
          <a:xfrm flipH="1">
            <a:off x="8184250" y="3303775"/>
            <a:ext cx="900" cy="55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67"/>
          <p:cNvCxnSpPr/>
          <p:nvPr/>
        </p:nvCxnSpPr>
        <p:spPr>
          <a:xfrm>
            <a:off x="8186099" y="3316300"/>
            <a:ext cx="707100" cy="5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3" name="Google Shape;1033;p67"/>
          <p:cNvCxnSpPr>
            <a:stCxn id="1016" idx="3"/>
            <a:endCxn id="1017" idx="3"/>
          </p:cNvCxnSpPr>
          <p:nvPr/>
        </p:nvCxnSpPr>
        <p:spPr>
          <a:xfrm flipH="1">
            <a:off x="5846746" y="2314175"/>
            <a:ext cx="1010700" cy="60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4" name="Google Shape;1034;p67"/>
          <p:cNvCxnSpPr>
            <a:stCxn id="1016" idx="3"/>
          </p:cNvCxnSpPr>
          <p:nvPr/>
        </p:nvCxnSpPr>
        <p:spPr>
          <a:xfrm>
            <a:off x="6857446" y="2314175"/>
            <a:ext cx="1393200" cy="60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5" name="Google Shape;1035;p67"/>
          <p:cNvSpPr/>
          <p:nvPr/>
        </p:nvSpPr>
        <p:spPr>
          <a:xfrm>
            <a:off x="8624099" y="3863500"/>
            <a:ext cx="538200" cy="2877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3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036" name="Google Shape;1036;p67"/>
          <p:cNvCxnSpPr>
            <a:stCxn id="1023" idx="0"/>
            <a:endCxn id="1017" idx="5"/>
          </p:cNvCxnSpPr>
          <p:nvPr/>
        </p:nvCxnSpPr>
        <p:spPr>
          <a:xfrm rot="5400000" flipH="1">
            <a:off x="5415549" y="3364450"/>
            <a:ext cx="704100" cy="195900"/>
          </a:xfrm>
          <a:prstGeom prst="curvedConnector4">
            <a:avLst>
              <a:gd name="adj1" fmla="val 36264"/>
              <a:gd name="adj2" fmla="val 311837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7" name="Google Shape;1037;p67"/>
          <p:cNvSpPr txBox="1"/>
          <p:nvPr/>
        </p:nvSpPr>
        <p:spPr>
          <a:xfrm>
            <a:off x="4255475" y="3050925"/>
            <a:ext cx="490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038" name="Google Shape;1038;p67"/>
          <p:cNvCxnSpPr>
            <a:stCxn id="1026" idx="0"/>
          </p:cNvCxnSpPr>
          <p:nvPr/>
        </p:nvCxnSpPr>
        <p:spPr>
          <a:xfrm rot="5400000" flipH="1">
            <a:off x="7756674" y="3436000"/>
            <a:ext cx="689400" cy="165600"/>
          </a:xfrm>
          <a:prstGeom prst="curvedConnector3">
            <a:avLst>
              <a:gd name="adj1" fmla="val 45170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9" name="Google Shape;1039;p67"/>
          <p:cNvSpPr txBox="1"/>
          <p:nvPr/>
        </p:nvSpPr>
        <p:spPr>
          <a:xfrm>
            <a:off x="5724850" y="2866050"/>
            <a:ext cx="281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4</a:t>
            </a:r>
            <a:endParaRPr sz="1500"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40" name="Google Shape;1040;p67"/>
          <p:cNvSpPr txBox="1"/>
          <p:nvPr/>
        </p:nvSpPr>
        <p:spPr>
          <a:xfrm>
            <a:off x="8044450" y="2863125"/>
            <a:ext cx="281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2</a:t>
            </a:r>
            <a:endParaRPr sz="1500"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041" name="Google Shape;1041;p67"/>
          <p:cNvCxnSpPr>
            <a:endCxn id="1016" idx="1"/>
          </p:cNvCxnSpPr>
          <p:nvPr/>
        </p:nvCxnSpPr>
        <p:spPr>
          <a:xfrm rot="10800000" flipH="1">
            <a:off x="5865421" y="2120675"/>
            <a:ext cx="815100" cy="803100"/>
          </a:xfrm>
          <a:prstGeom prst="curvedConnector3">
            <a:avLst>
              <a:gd name="adj1" fmla="val 39147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2" name="Google Shape;1042;p67"/>
          <p:cNvSpPr txBox="1"/>
          <p:nvPr/>
        </p:nvSpPr>
        <p:spPr>
          <a:xfrm>
            <a:off x="7931575" y="2198750"/>
            <a:ext cx="122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68"/>
          <p:cNvSpPr txBox="1">
            <a:spLocks noGrp="1"/>
          </p:cNvSpPr>
          <p:nvPr>
            <p:ph type="title" idx="2"/>
          </p:nvPr>
        </p:nvSpPr>
        <p:spPr>
          <a:xfrm>
            <a:off x="0" y="0"/>
            <a:ext cx="6055500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Examine and choose the correct moves</a:t>
            </a:r>
            <a:endParaRPr sz="3000" b="1">
              <a:solidFill>
                <a:srgbClr val="FFFFFF"/>
              </a:solidFill>
            </a:endParaRPr>
          </a:p>
        </p:txBody>
      </p:sp>
      <p:sp>
        <p:nvSpPr>
          <p:cNvPr id="1048" name="Google Shape;1048;p68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49" name="Google Shape;1049;p68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0" name="Google Shape;1050;p68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051" name="Google Shape;1051;p68"/>
          <p:cNvCxnSpPr>
            <a:stCxn id="1048" idx="3"/>
            <a:endCxn id="1049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2" name="Google Shape;1052;p68"/>
          <p:cNvCxnSpPr>
            <a:stCxn id="1048" idx="3"/>
            <a:endCxn id="1050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3" name="Google Shape;1053;p68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4" name="Google Shape;1054;p68"/>
          <p:cNvSpPr/>
          <p:nvPr/>
        </p:nvSpPr>
        <p:spPr>
          <a:xfrm>
            <a:off x="2093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5" name="Google Shape;1055;p68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6" name="Google Shape;1056;p68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7" name="Google Shape;1057;p68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8" name="Google Shape;1058;p68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059" name="Google Shape;1059;p68"/>
          <p:cNvCxnSpPr>
            <a:endCxn id="1053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0" name="Google Shape;1060;p68"/>
          <p:cNvCxnSpPr>
            <a:stCxn id="1049" idx="0"/>
            <a:endCxn id="1054" idx="0"/>
          </p:cNvCxnSpPr>
          <p:nvPr/>
        </p:nvCxnSpPr>
        <p:spPr>
          <a:xfrm>
            <a:off x="2446947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1" name="Google Shape;1061;p68"/>
          <p:cNvCxnSpPr>
            <a:stCxn id="1049" idx="0"/>
            <a:endCxn id="1055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2" name="Google Shape;1062;p68"/>
          <p:cNvCxnSpPr>
            <a:stCxn id="1050" idx="0"/>
            <a:endCxn id="1056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3" name="Google Shape;1063;p68"/>
          <p:cNvCxnSpPr>
            <a:stCxn id="1050" idx="0"/>
            <a:endCxn id="1057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4" name="Google Shape;1064;p68"/>
          <p:cNvCxnSpPr>
            <a:stCxn id="1050" idx="0"/>
            <a:endCxn id="1058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5" name="Google Shape;1065;p68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66" name="Google Shape;1066;p68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67" name="Google Shape;1067;p68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068" name="Google Shape;1068;p68"/>
          <p:cNvCxnSpPr>
            <a:endCxn id="1065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9" name="Google Shape;1069;p68"/>
          <p:cNvCxnSpPr>
            <a:endCxn id="1066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0" name="Google Shape;1070;p68"/>
          <p:cNvCxnSpPr>
            <a:endCxn id="1067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1" name="Google Shape;1071;p68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72" name="Google Shape;1072;p68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073" name="Google Shape;1073;p68"/>
          <p:cNvCxnSpPr>
            <a:endCxn id="1071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68"/>
          <p:cNvCxnSpPr>
            <a:endCxn id="1072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5" name="Google Shape;1075;p68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76" name="Google Shape;1076;p68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77" name="Google Shape;1077;p68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078" name="Google Shape;1078;p68"/>
          <p:cNvCxnSpPr>
            <a:endCxn id="1075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9" name="Google Shape;1079;p68"/>
          <p:cNvCxnSpPr>
            <a:endCxn id="1076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0" name="Google Shape;1080;p68"/>
          <p:cNvCxnSpPr>
            <a:endCxn id="1077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1" name="Google Shape;1081;p68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82" name="Google Shape;1082;p68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83" name="Google Shape;1083;p68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084" name="Google Shape;1084;p68"/>
          <p:cNvCxnSpPr>
            <a:endCxn id="1081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68"/>
          <p:cNvCxnSpPr>
            <a:endCxn id="1082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6" name="Google Shape;1086;p68"/>
          <p:cNvCxnSpPr>
            <a:endCxn id="1083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7" name="Google Shape;1087;p68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88" name="Google Shape;1088;p68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089" name="Google Shape;1089;p68"/>
          <p:cNvCxnSpPr>
            <a:endCxn id="1087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68"/>
          <p:cNvCxnSpPr>
            <a:endCxn id="1088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1" name="Google Shape;1091;p68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092" name="Google Shape;1092;p68"/>
          <p:cNvCxnSpPr>
            <a:endCxn id="1091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3" name="Google Shape;1093;p68"/>
          <p:cNvSpPr txBox="1"/>
          <p:nvPr/>
        </p:nvSpPr>
        <p:spPr>
          <a:xfrm>
            <a:off x="6991625" y="1616800"/>
            <a:ext cx="54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94" name="Google Shape;1094;p68"/>
          <p:cNvSpPr txBox="1"/>
          <p:nvPr/>
        </p:nvSpPr>
        <p:spPr>
          <a:xfrm>
            <a:off x="2329800" y="1572275"/>
            <a:ext cx="70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95" name="Google Shape;1095;p68"/>
          <p:cNvSpPr txBox="1"/>
          <p:nvPr/>
        </p:nvSpPr>
        <p:spPr>
          <a:xfrm>
            <a:off x="4285050" y="636350"/>
            <a:ext cx="33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0000FF"/>
                </a:solidFill>
                <a:latin typeface="Sora"/>
                <a:ea typeface="Sora"/>
                <a:cs typeface="Sora"/>
                <a:sym typeface="Sora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</a:t>
            </a:r>
            <a:endParaRPr sz="1200" b="1">
              <a:solidFill>
                <a:srgbClr val="0000FF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96" name="Google Shape;1096;p68"/>
          <p:cNvSpPr txBox="1"/>
          <p:nvPr/>
        </p:nvSpPr>
        <p:spPr>
          <a:xfrm>
            <a:off x="3494850" y="4429775"/>
            <a:ext cx="2154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Full Solution!!!</a:t>
            </a:r>
            <a:endParaRPr sz="2100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69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02" name="Google Shape;1102;p69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03" name="Google Shape;1103;p69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04" name="Google Shape;1104;p69"/>
          <p:cNvSpPr txBox="1"/>
          <p:nvPr/>
        </p:nvSpPr>
        <p:spPr>
          <a:xfrm>
            <a:off x="538100" y="2102425"/>
            <a:ext cx="50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C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105" name="Google Shape;1105;p69"/>
          <p:cNvCxnSpPr>
            <a:stCxn id="1101" idx="3"/>
            <a:endCxn id="1102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6" name="Google Shape;1106;p69"/>
          <p:cNvCxnSpPr>
            <a:stCxn id="1101" idx="3"/>
            <a:endCxn id="1103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7" name="Google Shape;1107;p69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9</a:t>
            </a:r>
            <a:endParaRPr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08" name="Google Shape;1108;p69"/>
          <p:cNvSpPr/>
          <p:nvPr/>
        </p:nvSpPr>
        <p:spPr>
          <a:xfrm>
            <a:off x="2093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?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09" name="Google Shape;1109;p69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?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10" name="Google Shape;1110;p69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?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11" name="Google Shape;1111;p69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?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12" name="Google Shape;1112;p69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?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113" name="Google Shape;1113;p69"/>
          <p:cNvCxnSpPr>
            <a:endCxn id="1107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4" name="Google Shape;1114;p69"/>
          <p:cNvCxnSpPr>
            <a:stCxn id="1102" idx="0"/>
            <a:endCxn id="1108" idx="0"/>
          </p:cNvCxnSpPr>
          <p:nvPr/>
        </p:nvCxnSpPr>
        <p:spPr>
          <a:xfrm>
            <a:off x="2446947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5" name="Google Shape;1115;p69"/>
          <p:cNvCxnSpPr>
            <a:stCxn id="1102" idx="0"/>
            <a:endCxn id="1109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6" name="Google Shape;1116;p69"/>
          <p:cNvCxnSpPr>
            <a:stCxn id="1103" idx="0"/>
            <a:endCxn id="1110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7" name="Google Shape;1117;p69"/>
          <p:cNvCxnSpPr>
            <a:stCxn id="1103" idx="0"/>
            <a:endCxn id="1111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8" name="Google Shape;1118;p69"/>
          <p:cNvCxnSpPr>
            <a:stCxn id="1103" idx="0"/>
            <a:endCxn id="1112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9" name="Google Shape;1119;p69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20" name="Google Shape;1120;p69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21" name="Google Shape;1121;p69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122" name="Google Shape;1122;p69"/>
          <p:cNvCxnSpPr>
            <a:endCxn id="1119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69"/>
          <p:cNvCxnSpPr>
            <a:endCxn id="1120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4" name="Google Shape;1124;p69"/>
          <p:cNvCxnSpPr>
            <a:endCxn id="1121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5" name="Google Shape;1125;p69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26" name="Google Shape;1126;p69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127" name="Google Shape;1127;p69"/>
          <p:cNvCxnSpPr>
            <a:endCxn id="1125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69"/>
          <p:cNvCxnSpPr>
            <a:endCxn id="1126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9" name="Google Shape;1129;p69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30" name="Google Shape;1130;p69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31" name="Google Shape;1131;p69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132" name="Google Shape;1132;p69"/>
          <p:cNvCxnSpPr>
            <a:endCxn id="1129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3" name="Google Shape;1133;p69"/>
          <p:cNvCxnSpPr>
            <a:endCxn id="1130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4" name="Google Shape;1134;p69"/>
          <p:cNvCxnSpPr>
            <a:endCxn id="1131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5" name="Google Shape;1135;p69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36" name="Google Shape;1136;p69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37" name="Google Shape;1137;p69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138" name="Google Shape;1138;p69"/>
          <p:cNvCxnSpPr>
            <a:endCxn id="1135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9" name="Google Shape;1139;p69"/>
          <p:cNvCxnSpPr>
            <a:endCxn id="1136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0" name="Google Shape;1140;p69"/>
          <p:cNvCxnSpPr>
            <a:endCxn id="1137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1" name="Google Shape;1141;p69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42" name="Google Shape;1142;p69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143" name="Google Shape;1143;p69"/>
          <p:cNvCxnSpPr>
            <a:endCxn id="1141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4" name="Google Shape;1144;p69"/>
          <p:cNvCxnSpPr>
            <a:endCxn id="1142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5" name="Google Shape;1145;p69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146" name="Google Shape;1146;p69"/>
          <p:cNvCxnSpPr>
            <a:endCxn id="1145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7" name="Google Shape;1147;p69"/>
          <p:cNvSpPr txBox="1"/>
          <p:nvPr/>
        </p:nvSpPr>
        <p:spPr>
          <a:xfrm>
            <a:off x="6991625" y="1616800"/>
            <a:ext cx="212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48" name="Google Shape;1148;p69"/>
          <p:cNvSpPr txBox="1"/>
          <p:nvPr/>
        </p:nvSpPr>
        <p:spPr>
          <a:xfrm>
            <a:off x="2329800" y="1572275"/>
            <a:ext cx="463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49" name="Google Shape;1149;p69"/>
          <p:cNvSpPr txBox="1"/>
          <p:nvPr/>
        </p:nvSpPr>
        <p:spPr>
          <a:xfrm>
            <a:off x="4285050" y="636350"/>
            <a:ext cx="33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50" name="Google Shape;1150;p69"/>
          <p:cNvSpPr txBox="1"/>
          <p:nvPr/>
        </p:nvSpPr>
        <p:spPr>
          <a:xfrm rot="1719">
            <a:off x="1046648" y="2747831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FF00"/>
                </a:solidFill>
                <a:latin typeface="Sora"/>
                <a:ea typeface="Sora"/>
                <a:cs typeface="Sora"/>
                <a:sym typeface="Sora"/>
              </a:rPr>
              <a:t>MAX-PLAYER</a:t>
            </a:r>
            <a:endParaRPr sz="1300" b="1">
              <a:solidFill>
                <a:srgbClr val="00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51" name="Google Shape;1151;p69"/>
          <p:cNvSpPr txBox="1"/>
          <p:nvPr/>
        </p:nvSpPr>
        <p:spPr>
          <a:xfrm>
            <a:off x="462900" y="4548850"/>
            <a:ext cx="549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Remember we are at a MAX NODE so choose the MAX VALUE</a:t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52" name="Google Shape;1152;p69"/>
          <p:cNvSpPr txBox="1"/>
          <p:nvPr/>
        </p:nvSpPr>
        <p:spPr>
          <a:xfrm>
            <a:off x="173550" y="258200"/>
            <a:ext cx="431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3C78D8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home problem</a:t>
            </a:r>
            <a:endParaRPr sz="2000">
              <a:solidFill>
                <a:srgbClr val="3C78D8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153" name="Google Shape;1153;p69"/>
          <p:cNvCxnSpPr>
            <a:stCxn id="1121" idx="0"/>
            <a:endCxn id="1107" idx="3"/>
          </p:cNvCxnSpPr>
          <p:nvPr/>
        </p:nvCxnSpPr>
        <p:spPr>
          <a:xfrm rot="5400000" flipH="1">
            <a:off x="970856" y="3165094"/>
            <a:ext cx="405900" cy="563400"/>
          </a:xfrm>
          <a:prstGeom prst="curvedConnector3">
            <a:avLst>
              <a:gd name="adj1" fmla="val 49993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70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59" name="Google Shape;1159;p70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60" name="Google Shape;1160;p70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61" name="Google Shape;1161;p70"/>
          <p:cNvSpPr txBox="1"/>
          <p:nvPr/>
        </p:nvSpPr>
        <p:spPr>
          <a:xfrm>
            <a:off x="538100" y="2102425"/>
            <a:ext cx="50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C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162" name="Google Shape;1162;p70"/>
          <p:cNvCxnSpPr>
            <a:stCxn id="1158" idx="3"/>
            <a:endCxn id="1159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3" name="Google Shape;1163;p70"/>
          <p:cNvCxnSpPr>
            <a:stCxn id="1158" idx="3"/>
            <a:endCxn id="1160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4" name="Google Shape;1164;p70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b="1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65" name="Google Shape;1165;p70"/>
          <p:cNvSpPr/>
          <p:nvPr/>
        </p:nvSpPr>
        <p:spPr>
          <a:xfrm>
            <a:off x="2093098" y="2856900"/>
            <a:ext cx="8445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10</a:t>
            </a:r>
            <a:endParaRPr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66" name="Google Shape;1166;p70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?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67" name="Google Shape;1167;p70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?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68" name="Google Shape;1168;p70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?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69" name="Google Shape;1169;p70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?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170" name="Google Shape;1170;p70"/>
          <p:cNvCxnSpPr>
            <a:endCxn id="1164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1" name="Google Shape;1171;p70"/>
          <p:cNvCxnSpPr>
            <a:stCxn id="1159" idx="0"/>
            <a:endCxn id="1165" idx="0"/>
          </p:cNvCxnSpPr>
          <p:nvPr/>
        </p:nvCxnSpPr>
        <p:spPr>
          <a:xfrm>
            <a:off x="2446947" y="1995000"/>
            <a:ext cx="684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2" name="Google Shape;1172;p70"/>
          <p:cNvCxnSpPr>
            <a:stCxn id="1159" idx="0"/>
            <a:endCxn id="1166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3" name="Google Shape;1173;p70"/>
          <p:cNvCxnSpPr>
            <a:stCxn id="1160" idx="0"/>
            <a:endCxn id="1167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70"/>
          <p:cNvCxnSpPr>
            <a:stCxn id="1160" idx="0"/>
            <a:endCxn id="1168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5" name="Google Shape;1175;p70"/>
          <p:cNvCxnSpPr>
            <a:stCxn id="1160" idx="0"/>
            <a:endCxn id="1169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6" name="Google Shape;1176;p70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77" name="Google Shape;1177;p70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78" name="Google Shape;1178;p70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179" name="Google Shape;1179;p70"/>
          <p:cNvCxnSpPr>
            <a:endCxn id="1176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0" name="Google Shape;1180;p70"/>
          <p:cNvCxnSpPr>
            <a:endCxn id="1177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1" name="Google Shape;1181;p70"/>
          <p:cNvCxnSpPr>
            <a:endCxn id="1178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2" name="Google Shape;1182;p70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83" name="Google Shape;1183;p70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184" name="Google Shape;1184;p70"/>
          <p:cNvCxnSpPr>
            <a:endCxn id="1182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5" name="Google Shape;1185;p70"/>
          <p:cNvCxnSpPr>
            <a:endCxn id="1183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6" name="Google Shape;1186;p70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87" name="Google Shape;1187;p70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88" name="Google Shape;1188;p70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189" name="Google Shape;1189;p70"/>
          <p:cNvCxnSpPr>
            <a:endCxn id="1186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0" name="Google Shape;1190;p70"/>
          <p:cNvCxnSpPr>
            <a:endCxn id="1187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70"/>
          <p:cNvCxnSpPr>
            <a:endCxn id="1188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2" name="Google Shape;1192;p70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93" name="Google Shape;1193;p70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94" name="Google Shape;1194;p70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195" name="Google Shape;1195;p70"/>
          <p:cNvCxnSpPr>
            <a:endCxn id="1192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6" name="Google Shape;1196;p70"/>
          <p:cNvCxnSpPr>
            <a:endCxn id="1193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7" name="Google Shape;1197;p70"/>
          <p:cNvCxnSpPr>
            <a:endCxn id="1194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8" name="Google Shape;1198;p70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99" name="Google Shape;1199;p70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200" name="Google Shape;1200;p70"/>
          <p:cNvCxnSpPr>
            <a:endCxn id="1198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1" name="Google Shape;1201;p70"/>
          <p:cNvCxnSpPr>
            <a:endCxn id="1199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2" name="Google Shape;1202;p70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203" name="Google Shape;1203;p70"/>
          <p:cNvCxnSpPr>
            <a:endCxn id="1202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4" name="Google Shape;1204;p70"/>
          <p:cNvSpPr txBox="1"/>
          <p:nvPr/>
        </p:nvSpPr>
        <p:spPr>
          <a:xfrm>
            <a:off x="6991625" y="1616800"/>
            <a:ext cx="212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05" name="Google Shape;1205;p70"/>
          <p:cNvSpPr txBox="1"/>
          <p:nvPr/>
        </p:nvSpPr>
        <p:spPr>
          <a:xfrm>
            <a:off x="2329800" y="1572275"/>
            <a:ext cx="463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06" name="Google Shape;1206;p70"/>
          <p:cNvSpPr txBox="1"/>
          <p:nvPr/>
        </p:nvSpPr>
        <p:spPr>
          <a:xfrm>
            <a:off x="4285050" y="636350"/>
            <a:ext cx="33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07" name="Google Shape;1207;p70"/>
          <p:cNvSpPr txBox="1"/>
          <p:nvPr/>
        </p:nvSpPr>
        <p:spPr>
          <a:xfrm rot="1473">
            <a:off x="1046650" y="2747375"/>
            <a:ext cx="1400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FF00"/>
                </a:solidFill>
                <a:latin typeface="Sora"/>
                <a:ea typeface="Sora"/>
                <a:cs typeface="Sora"/>
                <a:sym typeface="Sora"/>
              </a:rPr>
              <a:t>MAX-PLAYER</a:t>
            </a:r>
            <a:endParaRPr sz="1300" b="1">
              <a:solidFill>
                <a:srgbClr val="00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08" name="Google Shape;1208;p70"/>
          <p:cNvSpPr txBox="1"/>
          <p:nvPr/>
        </p:nvSpPr>
        <p:spPr>
          <a:xfrm>
            <a:off x="462900" y="4548850"/>
            <a:ext cx="549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Remember we are at a MAX NODE so choose the MAX VALUE</a:t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09" name="Google Shape;1209;p70"/>
          <p:cNvSpPr txBox="1"/>
          <p:nvPr/>
        </p:nvSpPr>
        <p:spPr>
          <a:xfrm>
            <a:off x="173550" y="258200"/>
            <a:ext cx="431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3C78D8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home problem</a:t>
            </a:r>
            <a:endParaRPr sz="2000">
              <a:solidFill>
                <a:srgbClr val="3C78D8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210" name="Google Shape;1210;p70"/>
          <p:cNvCxnSpPr>
            <a:stCxn id="1182" idx="0"/>
            <a:endCxn id="1165" idx="3"/>
          </p:cNvCxnSpPr>
          <p:nvPr/>
        </p:nvCxnSpPr>
        <p:spPr>
          <a:xfrm rot="-5400000">
            <a:off x="2298650" y="3412325"/>
            <a:ext cx="385200" cy="48300"/>
          </a:xfrm>
          <a:prstGeom prst="curvedConnector3">
            <a:avLst>
              <a:gd name="adj1" fmla="val 49997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71"/>
          <p:cNvSpPr/>
          <p:nvPr/>
        </p:nvSpPr>
        <p:spPr>
          <a:xfrm>
            <a:off x="4059708" y="6275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16" name="Google Shape;1216;p71"/>
          <p:cNvSpPr/>
          <p:nvPr/>
        </p:nvSpPr>
        <p:spPr>
          <a:xfrm rot="10800000">
            <a:off x="2093097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17" name="Google Shape;1217;p71"/>
          <p:cNvSpPr/>
          <p:nvPr/>
        </p:nvSpPr>
        <p:spPr>
          <a:xfrm rot="10800000">
            <a:off x="6802788" y="16080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18" name="Google Shape;1218;p71"/>
          <p:cNvSpPr txBox="1"/>
          <p:nvPr/>
        </p:nvSpPr>
        <p:spPr>
          <a:xfrm>
            <a:off x="538100" y="2102425"/>
            <a:ext cx="50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C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219" name="Google Shape;1219;p71"/>
          <p:cNvCxnSpPr>
            <a:stCxn id="1215" idx="3"/>
            <a:endCxn id="1216" idx="3"/>
          </p:cNvCxnSpPr>
          <p:nvPr/>
        </p:nvCxnSpPr>
        <p:spPr>
          <a:xfrm flipH="1">
            <a:off x="2447058" y="1014500"/>
            <a:ext cx="19665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0" name="Google Shape;1220;p71"/>
          <p:cNvCxnSpPr>
            <a:stCxn id="1215" idx="3"/>
            <a:endCxn id="1217" idx="3"/>
          </p:cNvCxnSpPr>
          <p:nvPr/>
        </p:nvCxnSpPr>
        <p:spPr>
          <a:xfrm>
            <a:off x="4413558" y="1014500"/>
            <a:ext cx="2743200" cy="59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1" name="Google Shape;1221;p71"/>
          <p:cNvSpPr/>
          <p:nvPr/>
        </p:nvSpPr>
        <p:spPr>
          <a:xfrm>
            <a:off x="53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b="1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22" name="Google Shape;1222;p71"/>
          <p:cNvSpPr/>
          <p:nvPr/>
        </p:nvSpPr>
        <p:spPr>
          <a:xfrm>
            <a:off x="2093098" y="2856900"/>
            <a:ext cx="8445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23" name="Google Shape;1223;p71"/>
          <p:cNvSpPr/>
          <p:nvPr/>
        </p:nvSpPr>
        <p:spPr>
          <a:xfrm>
            <a:off x="36481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00"/>
                </a:solidFill>
                <a:latin typeface="Sora"/>
                <a:ea typeface="Sora"/>
                <a:cs typeface="Sora"/>
                <a:sym typeface="Sora"/>
              </a:rPr>
              <a:t>7</a:t>
            </a:r>
            <a:endParaRPr b="1">
              <a:solidFill>
                <a:srgbClr val="FF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24" name="Google Shape;1224;p71"/>
          <p:cNvSpPr/>
          <p:nvPr/>
        </p:nvSpPr>
        <p:spPr>
          <a:xfrm>
            <a:off x="524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?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25" name="Google Shape;1225;p71"/>
          <p:cNvSpPr/>
          <p:nvPr/>
        </p:nvSpPr>
        <p:spPr>
          <a:xfrm>
            <a:off x="6802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?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26" name="Google Shape;1226;p71"/>
          <p:cNvSpPr/>
          <p:nvPr/>
        </p:nvSpPr>
        <p:spPr>
          <a:xfrm>
            <a:off x="8357808" y="2856900"/>
            <a:ext cx="707700" cy="387000"/>
          </a:xfrm>
          <a:prstGeom prst="triangle">
            <a:avLst>
              <a:gd name="adj" fmla="val 5000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?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227" name="Google Shape;1227;p71"/>
          <p:cNvCxnSpPr>
            <a:endCxn id="1221" idx="0"/>
          </p:cNvCxnSpPr>
          <p:nvPr/>
        </p:nvCxnSpPr>
        <p:spPr>
          <a:xfrm flipH="1">
            <a:off x="891958" y="1990500"/>
            <a:ext cx="1531800" cy="86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8" name="Google Shape;1228;p71"/>
          <p:cNvCxnSpPr>
            <a:stCxn id="1216" idx="0"/>
            <a:endCxn id="1222" idx="0"/>
          </p:cNvCxnSpPr>
          <p:nvPr/>
        </p:nvCxnSpPr>
        <p:spPr>
          <a:xfrm>
            <a:off x="2446947" y="1995000"/>
            <a:ext cx="684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71"/>
          <p:cNvCxnSpPr>
            <a:stCxn id="1216" idx="0"/>
            <a:endCxn id="1223" idx="0"/>
          </p:cNvCxnSpPr>
          <p:nvPr/>
        </p:nvCxnSpPr>
        <p:spPr>
          <a:xfrm>
            <a:off x="2446947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71"/>
          <p:cNvCxnSpPr>
            <a:stCxn id="1217" idx="0"/>
            <a:endCxn id="1224" idx="0"/>
          </p:cNvCxnSpPr>
          <p:nvPr/>
        </p:nvCxnSpPr>
        <p:spPr>
          <a:xfrm flipH="1">
            <a:off x="56017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1" name="Google Shape;1231;p71"/>
          <p:cNvCxnSpPr>
            <a:stCxn id="1217" idx="0"/>
            <a:endCxn id="1225" idx="0"/>
          </p:cNvCxnSpPr>
          <p:nvPr/>
        </p:nvCxnSpPr>
        <p:spPr>
          <a:xfrm>
            <a:off x="7156638" y="1995000"/>
            <a:ext cx="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2" name="Google Shape;1232;p71"/>
          <p:cNvCxnSpPr>
            <a:stCxn id="1217" idx="0"/>
            <a:endCxn id="1226" idx="0"/>
          </p:cNvCxnSpPr>
          <p:nvPr/>
        </p:nvCxnSpPr>
        <p:spPr>
          <a:xfrm>
            <a:off x="7156638" y="1995000"/>
            <a:ext cx="1554900" cy="86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3" name="Google Shape;1233;p71"/>
          <p:cNvSpPr/>
          <p:nvPr/>
        </p:nvSpPr>
        <p:spPr>
          <a:xfrm>
            <a:off x="11448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8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34" name="Google Shape;1234;p71"/>
          <p:cNvSpPr/>
          <p:nvPr/>
        </p:nvSpPr>
        <p:spPr>
          <a:xfrm>
            <a:off x="678047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4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35" name="Google Shape;1235;p71"/>
          <p:cNvSpPr/>
          <p:nvPr/>
        </p:nvSpPr>
        <p:spPr>
          <a:xfrm>
            <a:off x="1241606" y="364974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236" name="Google Shape;1236;p71"/>
          <p:cNvCxnSpPr>
            <a:endCxn id="1233" idx="0"/>
          </p:cNvCxnSpPr>
          <p:nvPr/>
        </p:nvCxnSpPr>
        <p:spPr>
          <a:xfrm flipH="1">
            <a:off x="328387" y="324384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7" name="Google Shape;1237;p71"/>
          <p:cNvCxnSpPr>
            <a:endCxn id="1234" idx="0"/>
          </p:cNvCxnSpPr>
          <p:nvPr/>
        </p:nvCxnSpPr>
        <p:spPr>
          <a:xfrm>
            <a:off x="876947" y="324384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8" name="Google Shape;1238;p71"/>
          <p:cNvCxnSpPr>
            <a:endCxn id="1235" idx="0"/>
          </p:cNvCxnSpPr>
          <p:nvPr/>
        </p:nvCxnSpPr>
        <p:spPr>
          <a:xfrm>
            <a:off x="877106" y="324384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9" name="Google Shape;1239;p71"/>
          <p:cNvSpPr/>
          <p:nvPr/>
        </p:nvSpPr>
        <p:spPr>
          <a:xfrm>
            <a:off x="2113250" y="3629075"/>
            <a:ext cx="707700" cy="2493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10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40" name="Google Shape;1240;p71"/>
          <p:cNvSpPr/>
          <p:nvPr/>
        </p:nvSpPr>
        <p:spPr>
          <a:xfrm>
            <a:off x="2836106" y="36497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241" name="Google Shape;1241;p71"/>
          <p:cNvCxnSpPr>
            <a:endCxn id="1239" idx="0"/>
          </p:cNvCxnSpPr>
          <p:nvPr/>
        </p:nvCxnSpPr>
        <p:spPr>
          <a:xfrm>
            <a:off x="2452100" y="3223175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2" name="Google Shape;1242;p71"/>
          <p:cNvCxnSpPr>
            <a:endCxn id="1240" idx="0"/>
          </p:cNvCxnSpPr>
          <p:nvPr/>
        </p:nvCxnSpPr>
        <p:spPr>
          <a:xfrm>
            <a:off x="2471606" y="32438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3" name="Google Shape;1243;p71"/>
          <p:cNvSpPr/>
          <p:nvPr/>
        </p:nvSpPr>
        <p:spPr>
          <a:xfrm>
            <a:off x="32468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44" name="Google Shape;1244;p71"/>
          <p:cNvSpPr/>
          <p:nvPr/>
        </p:nvSpPr>
        <p:spPr>
          <a:xfrm>
            <a:off x="38104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7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45" name="Google Shape;1245;p71"/>
          <p:cNvSpPr/>
          <p:nvPr/>
        </p:nvSpPr>
        <p:spPr>
          <a:xfrm>
            <a:off x="4373968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246" name="Google Shape;1246;p71"/>
          <p:cNvCxnSpPr>
            <a:endCxn id="1243" idx="0"/>
          </p:cNvCxnSpPr>
          <p:nvPr/>
        </p:nvCxnSpPr>
        <p:spPr>
          <a:xfrm flipH="1">
            <a:off x="34607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7" name="Google Shape;1247;p71"/>
          <p:cNvCxnSpPr>
            <a:endCxn id="1244" idx="0"/>
          </p:cNvCxnSpPr>
          <p:nvPr/>
        </p:nvCxnSpPr>
        <p:spPr>
          <a:xfrm>
            <a:off x="40093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8" name="Google Shape;1248;p71"/>
          <p:cNvCxnSpPr>
            <a:endCxn id="1245" idx="0"/>
          </p:cNvCxnSpPr>
          <p:nvPr/>
        </p:nvCxnSpPr>
        <p:spPr>
          <a:xfrm>
            <a:off x="4009468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9" name="Google Shape;1249;p71"/>
          <p:cNvSpPr/>
          <p:nvPr/>
        </p:nvSpPr>
        <p:spPr>
          <a:xfrm>
            <a:off x="642806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5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50" name="Google Shape;1250;p71"/>
          <p:cNvSpPr/>
          <p:nvPr/>
        </p:nvSpPr>
        <p:spPr>
          <a:xfrm>
            <a:off x="6991622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1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51" name="Google Shape;1251;p71"/>
          <p:cNvSpPr/>
          <p:nvPr/>
        </p:nvSpPr>
        <p:spPr>
          <a:xfrm>
            <a:off x="7555181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252" name="Google Shape;1252;p71"/>
          <p:cNvCxnSpPr>
            <a:endCxn id="1249" idx="0"/>
          </p:cNvCxnSpPr>
          <p:nvPr/>
        </p:nvCxnSpPr>
        <p:spPr>
          <a:xfrm flipH="1">
            <a:off x="6641962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3" name="Google Shape;1253;p71"/>
          <p:cNvCxnSpPr>
            <a:endCxn id="1250" idx="0"/>
          </p:cNvCxnSpPr>
          <p:nvPr/>
        </p:nvCxnSpPr>
        <p:spPr>
          <a:xfrm>
            <a:off x="7190522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4" name="Google Shape;1254;p71"/>
          <p:cNvCxnSpPr>
            <a:endCxn id="1251" idx="0"/>
          </p:cNvCxnSpPr>
          <p:nvPr/>
        </p:nvCxnSpPr>
        <p:spPr>
          <a:xfrm>
            <a:off x="7190681" y="3243994"/>
            <a:ext cx="57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5" name="Google Shape;1255;p71"/>
          <p:cNvSpPr/>
          <p:nvPr/>
        </p:nvSpPr>
        <p:spPr>
          <a:xfrm>
            <a:off x="4837450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3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56" name="Google Shape;1256;p71"/>
          <p:cNvSpPr/>
          <p:nvPr/>
        </p:nvSpPr>
        <p:spPr>
          <a:xfrm>
            <a:off x="5401009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2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257" name="Google Shape;1257;p71"/>
          <p:cNvCxnSpPr>
            <a:endCxn id="1255" idx="0"/>
          </p:cNvCxnSpPr>
          <p:nvPr/>
        </p:nvCxnSpPr>
        <p:spPr>
          <a:xfrm flipH="1">
            <a:off x="5051350" y="3243994"/>
            <a:ext cx="5484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8" name="Google Shape;1258;p71"/>
          <p:cNvCxnSpPr>
            <a:endCxn id="1256" idx="0"/>
          </p:cNvCxnSpPr>
          <p:nvPr/>
        </p:nvCxnSpPr>
        <p:spPr>
          <a:xfrm>
            <a:off x="5599909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9" name="Google Shape;1259;p71"/>
          <p:cNvSpPr/>
          <p:nvPr/>
        </p:nvSpPr>
        <p:spPr>
          <a:xfrm>
            <a:off x="8468397" y="3649894"/>
            <a:ext cx="427800" cy="228600"/>
          </a:xfrm>
          <a:prstGeom prst="triangle">
            <a:avLst>
              <a:gd name="adj" fmla="val 50000"/>
            </a:avLst>
          </a:prstGeom>
          <a:solidFill>
            <a:srgbClr val="E69138"/>
          </a:solidFill>
          <a:ln w="7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675" tIns="72675" rIns="72675" bIns="72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12">
                <a:latin typeface="Sora"/>
                <a:ea typeface="Sora"/>
                <a:cs typeface="Sora"/>
                <a:sym typeface="Sora"/>
              </a:rPr>
              <a:t>9</a:t>
            </a:r>
            <a:endParaRPr sz="1112"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260" name="Google Shape;1260;p71"/>
          <p:cNvCxnSpPr>
            <a:endCxn id="1259" idx="0"/>
          </p:cNvCxnSpPr>
          <p:nvPr/>
        </p:nvCxnSpPr>
        <p:spPr>
          <a:xfrm>
            <a:off x="8667297" y="3243994"/>
            <a:ext cx="15000" cy="405900"/>
          </a:xfrm>
          <a:prstGeom prst="straightConnector1">
            <a:avLst/>
          </a:prstGeom>
          <a:noFill/>
          <a:ln w="7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1" name="Google Shape;1261;p71"/>
          <p:cNvSpPr txBox="1"/>
          <p:nvPr/>
        </p:nvSpPr>
        <p:spPr>
          <a:xfrm>
            <a:off x="6991625" y="1616800"/>
            <a:ext cx="2127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62" name="Google Shape;1262;p71"/>
          <p:cNvSpPr txBox="1"/>
          <p:nvPr/>
        </p:nvSpPr>
        <p:spPr>
          <a:xfrm>
            <a:off x="2329800" y="1572275"/>
            <a:ext cx="463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63" name="Google Shape;1263;p71"/>
          <p:cNvSpPr txBox="1"/>
          <p:nvPr/>
        </p:nvSpPr>
        <p:spPr>
          <a:xfrm>
            <a:off x="4285050" y="636350"/>
            <a:ext cx="33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?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64" name="Google Shape;1264;p71"/>
          <p:cNvSpPr txBox="1"/>
          <p:nvPr/>
        </p:nvSpPr>
        <p:spPr>
          <a:xfrm rot="1473">
            <a:off x="1046650" y="2747375"/>
            <a:ext cx="1400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FF00"/>
                </a:solidFill>
                <a:latin typeface="Sora"/>
                <a:ea typeface="Sora"/>
                <a:cs typeface="Sora"/>
                <a:sym typeface="Sora"/>
              </a:rPr>
              <a:t>MAX-PLAYER</a:t>
            </a:r>
            <a:endParaRPr sz="1300" b="1">
              <a:solidFill>
                <a:srgbClr val="00FF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65" name="Google Shape;1265;p71"/>
          <p:cNvSpPr txBox="1"/>
          <p:nvPr/>
        </p:nvSpPr>
        <p:spPr>
          <a:xfrm>
            <a:off x="462900" y="4548850"/>
            <a:ext cx="549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Remember we are at a MAX NODE so choose the MAX VALUE</a:t>
            </a:r>
            <a:endParaRPr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66" name="Google Shape;1266;p71"/>
          <p:cNvSpPr txBox="1"/>
          <p:nvPr/>
        </p:nvSpPr>
        <p:spPr>
          <a:xfrm>
            <a:off x="173550" y="258200"/>
            <a:ext cx="4312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rgbClr val="3C78D8"/>
                </a:solidFill>
                <a:latin typeface="Sora"/>
                <a:ea typeface="Sora"/>
                <a:cs typeface="Sora"/>
                <a:sym typeface="Sor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 to home problem</a:t>
            </a:r>
            <a:endParaRPr sz="2000">
              <a:solidFill>
                <a:srgbClr val="3C78D8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267" name="Google Shape;1267;p71"/>
          <p:cNvCxnSpPr>
            <a:stCxn id="1244" idx="0"/>
            <a:endCxn id="1223" idx="3"/>
          </p:cNvCxnSpPr>
          <p:nvPr/>
        </p:nvCxnSpPr>
        <p:spPr>
          <a:xfrm rot="5400000" flipH="1">
            <a:off x="3810109" y="3435694"/>
            <a:ext cx="405900" cy="22500"/>
          </a:xfrm>
          <a:prstGeom prst="curvedConnector3">
            <a:avLst>
              <a:gd name="adj1" fmla="val 50012"/>
            </a:avLst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2780</Words>
  <Application>Microsoft Office PowerPoint</Application>
  <PresentationFormat>On-screen Show (16:9)</PresentationFormat>
  <Paragraphs>1161</Paragraphs>
  <Slides>38</Slides>
  <Notes>38</Notes>
  <HiddenSlides>19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Sora Light</vt:lpstr>
      <vt:lpstr>IBM Plex Sans Medium</vt:lpstr>
      <vt:lpstr>IBM Plex Sans</vt:lpstr>
      <vt:lpstr>Arial</vt:lpstr>
      <vt:lpstr>Sora Medium</vt:lpstr>
      <vt:lpstr>Sora ExtraLight</vt:lpstr>
      <vt:lpstr>Sora</vt:lpstr>
      <vt:lpstr>IBM Plex Sans SemiBold</vt:lpstr>
      <vt:lpstr>Sora SemiBold</vt:lpstr>
      <vt:lpstr>Simple Light</vt:lpstr>
      <vt:lpstr>GEOMETRIC OVERLAYS</vt:lpstr>
      <vt:lpstr>Alpha-Beta Pruning</vt:lpstr>
      <vt:lpstr>An Overview and Summary of Mini-Max</vt:lpstr>
      <vt:lpstr>Minimax-Overview</vt:lpstr>
      <vt:lpstr>Tree-structure</vt:lpstr>
      <vt:lpstr>Back-Propagation</vt:lpstr>
      <vt:lpstr>Examine and choose the correct moves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Guaranteed Max Alpha Value</vt:lpstr>
      <vt:lpstr>Updating Alpha</vt:lpstr>
      <vt:lpstr>Updating Beta</vt:lpstr>
      <vt:lpstr>Back Propagation + Inheritance </vt:lpstr>
      <vt:lpstr>Pruning</vt:lpstr>
      <vt:lpstr>Examine and attempt to solve</vt:lpstr>
      <vt:lpstr>Back to Problem</vt:lpstr>
      <vt:lpstr>Back to Problem</vt:lpstr>
      <vt:lpstr>Back to Problem</vt:lpstr>
      <vt:lpstr>Back to Problem</vt:lpstr>
      <vt:lpstr>Back to Problem</vt:lpstr>
      <vt:lpstr>Back to Problem</vt:lpstr>
      <vt:lpstr>Back to Problem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Try out our app;)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Quang Dinh Tue Tran</cp:lastModifiedBy>
  <cp:revision>1</cp:revision>
  <dcterms:modified xsi:type="dcterms:W3CDTF">2025-08-17T18:19:29Z</dcterms:modified>
</cp:coreProperties>
</file>