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7A"/>
    <a:srgbClr val="FDF1D7"/>
  </p:clrMru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9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362CD4B1-53B0-4124-995C-6640D21E33A7}" type="datetimeFigureOut">
              <a:rPr lang="en-US"/>
              <a:pPr>
                <a:defRPr/>
              </a:pPr>
              <a:t>11/10/2009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A8B0701-B1FF-44F9-869C-859508353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470DB202-09D2-4EB5-9043-DD8F209A236B}" type="datetimeFigureOut">
              <a:rPr lang="en-US"/>
              <a:pPr>
                <a:defRPr/>
              </a:pPr>
              <a:t>11/10/2009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 noProof="0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4D49EFB-9635-4B4D-ABB4-50CED4777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>
              <a:ea typeface="新細明體" charset="-120"/>
            </a:endParaRPr>
          </a:p>
        </p:txBody>
      </p:sp>
      <p:sp>
        <p:nvSpPr>
          <p:cNvPr id="6147" name="Rectangle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6C34B1-A70C-4CE4-899F-CE40D473A4E5}" type="datetime1">
              <a:rPr lang="en-US" altLang="zh-TW">
                <a:ea typeface="新細明體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11/10/2009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8" name="Rectangle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mtClean="0">
              <a:ea typeface="新細明體" charset="-120"/>
            </a:endParaRPr>
          </a:p>
        </p:txBody>
      </p:sp>
      <p:sp>
        <p:nvSpPr>
          <p:cNvPr id="6149" name="Rectangle 6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1C4064-2102-490C-8D1D-7139E2B310B0}" type="slidenum">
              <a:rPr lang="en-US" altLang="zh-TW">
                <a:ea typeface="新細明體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0" name="Rectangle 7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pic>
        <p:nvPicPr>
          <p:cNvPr id="5" name="Picture 10" descr="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990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9"/>
          <p:cNvSpPr txBox="1"/>
          <p:nvPr userDrawn="1"/>
        </p:nvSpPr>
        <p:spPr>
          <a:xfrm>
            <a:off x="304800" y="1143000"/>
            <a:ext cx="2286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 Visually Capable Path Finding Robot</a:t>
            </a: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35052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1AC52CF-EFBB-44D7-ABE8-B0DCE653C8AB}" type="datetime2">
              <a:rPr lang="en-US"/>
              <a:pPr>
                <a:defRPr/>
              </a:pPr>
              <a:t>Tuesday, November 10, 2009</a:t>
            </a:fld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98161-9386-474A-AAA0-D1C37FE3FA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5E20B5-9315-4307-B70F-2A2FE63BA237}" type="datetime2">
              <a:rPr lang="en-US"/>
              <a:pPr>
                <a:defRPr/>
              </a:pPr>
              <a:t>Tuesday, November 10, 2009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984088-2DC2-41F9-AA49-CEA0A5A54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See3PO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Frank, Nick, Jacky, Hao, and Debarati</a:t>
            </a:r>
          </a:p>
          <a:p>
            <a:pPr eaLnBrk="1" hangingPunct="1"/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Department of Computer Science</a:t>
            </a:r>
          </a:p>
          <a:p>
            <a:pPr eaLnBrk="1" hangingPunct="1"/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University of Massachusetts at Boston</a:t>
            </a: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304800" y="1143000"/>
            <a:ext cx="2209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000">
                <a:latin typeface="Franklin Gothic Book"/>
              </a:rPr>
              <a:t>A Visually Capable Path Finding Robot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0AB5E-65B2-470F-A90D-8944CCF2250D}" type="datetime2">
              <a:rPr lang="en-US"/>
              <a:pPr>
                <a:defRPr/>
              </a:pPr>
              <a:t>Tuesday, November 10, 2009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0A7F24-A683-40C2-8A86-27D6899D407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Why See3PO?</a:t>
            </a:r>
          </a:p>
        </p:txBody>
      </p:sp>
      <p:sp>
        <p:nvSpPr>
          <p:cNvPr id="71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Delivering</a:t>
            </a:r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Picking Up Tennis Balls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And More…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Chasing Animals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Sweeping Leaves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Security / Surveillance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How?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Why We Can Do It?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Robust Software Development</a:t>
            </a:r>
          </a:p>
          <a:p>
            <a:r>
              <a:rPr lang="en-US" altLang="zh-TW" smtClean="0">
                <a:ea typeface="新細明體" charset="-120"/>
              </a:rPr>
              <a:t>Established Hardware</a:t>
            </a:r>
          </a:p>
          <a:p>
            <a:r>
              <a:rPr lang="en-US" altLang="zh-TW" smtClean="0">
                <a:ea typeface="新細明體" charset="-120"/>
              </a:rPr>
              <a:t>Excellent Team Members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Robust Software Development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554163"/>
            <a:ext cx="42672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UML 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Class Diagram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Sequence Diagram</a:t>
            </a:r>
          </a:p>
          <a:p>
            <a:pPr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OOP / Design Patterns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Iterator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Adapter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Singleton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more…</a:t>
            </a:r>
          </a:p>
          <a:p>
            <a:pPr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Unit Test</a:t>
            </a:r>
          </a:p>
          <a:p>
            <a:pPr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Documentation</a:t>
            </a:r>
          </a:p>
        </p:txBody>
      </p:sp>
      <p:sp>
        <p:nvSpPr>
          <p:cNvPr id="14340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724400" y="1554163"/>
            <a:ext cx="42672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TW" altLang="en-US" sz="2800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Future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overview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overview presentation</Template>
  <TotalTime>9</TotalTime>
  <Words>76</Words>
  <Application>Microsoft Office PowerPoint</Application>
  <PresentationFormat>如螢幕大小 (4:3)</PresentationFormat>
  <Paragraphs>32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簡報設計範本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Arial</vt:lpstr>
      <vt:lpstr>新細明體</vt:lpstr>
      <vt:lpstr>Franklin Gothic Medium</vt:lpstr>
      <vt:lpstr>Franklin Gothic Book</vt:lpstr>
      <vt:lpstr>Wingdings 2</vt:lpstr>
      <vt:lpstr>Calibri</vt:lpstr>
      <vt:lpstr>Project overview presentation</vt:lpstr>
      <vt:lpstr>Project overview presentation</vt:lpstr>
      <vt:lpstr>投影片 1</vt:lpstr>
      <vt:lpstr>Why See3PO?</vt:lpstr>
      <vt:lpstr>Delivering</vt:lpstr>
      <vt:lpstr>Picking Up Tennis Balls</vt:lpstr>
      <vt:lpstr>And More…</vt:lpstr>
      <vt:lpstr>How?</vt:lpstr>
      <vt:lpstr>Why We Can Do It?</vt:lpstr>
      <vt:lpstr>Robust Software Development</vt:lpstr>
      <vt:lpstr>Future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/>
  <cp:lastModifiedBy/>
  <cp:revision>7</cp:revision>
  <dcterms:created xsi:type="dcterms:W3CDTF">2009-11-09T02:03:19Z</dcterms:created>
  <dcterms:modified xsi:type="dcterms:W3CDTF">2009-11-10T16:21:15Z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TC100851991033</vt:lpwstr>
  </property>
</Properties>
</file>