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90" r:id="rId3"/>
    <p:sldId id="297" r:id="rId4"/>
    <p:sldId id="291" r:id="rId5"/>
    <p:sldId id="292" r:id="rId6"/>
    <p:sldId id="298" r:id="rId7"/>
    <p:sldId id="299" r:id="rId8"/>
    <p:sldId id="300" r:id="rId9"/>
    <p:sldId id="301" r:id="rId10"/>
    <p:sldId id="302" r:id="rId11"/>
    <p:sldId id="306" r:id="rId12"/>
    <p:sldId id="259" r:id="rId13"/>
    <p:sldId id="305" r:id="rId14"/>
    <p:sldId id="307" r:id="rId15"/>
    <p:sldId id="296" r:id="rId16"/>
    <p:sldId id="308" r:id="rId17"/>
    <p:sldId id="2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CB557-475F-410B-97BB-9111D86735A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01BAE-5175-447D-AB77-39376CBE6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31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B1AD-1A5B-4AEE-B2B0-71913B1DB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62D2F-EA42-413E-9CC2-B39687EED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133CE-5B5B-483A-900D-4F0E5BBC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177A-90DD-4F65-803A-6F3F4711AE86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FDDC0-74EF-492D-8957-B42CBBCE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E1319-9604-443A-A06C-BC1FCBFE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D68E-F433-408F-BEEB-884D890C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5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24F8-1BD5-497B-A913-01E9F0AD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581A8-94E8-4C13-937D-BCDFB8929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CE8BB-B1B3-44A2-907D-C03227CE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A002-13BE-45C3-87C5-BFFB86F22F89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2A589-325B-468B-8042-42030492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406AE-0DFA-435D-940D-AD28D7C8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D68E-F433-408F-BEEB-884D890C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FC796-1E6D-4778-A255-B8F97EBE2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9DBB0-1D9F-4827-BEA5-30298C6A7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5219-208D-4917-88D6-53AB805A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F227-D5DC-4471-8164-36276DA89783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CF97D-D3E8-42A9-8818-4DEB3D21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8E639-03F9-4AC0-9D9A-BE2944A5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D68E-F433-408F-BEEB-884D890C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0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3474-0AE4-4F7D-858A-DDDE9EC3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415AA-05E8-44EA-A096-1A140048D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C9D10-4B9C-4068-B2D1-8851379C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A069-3844-47DD-96C8-E5435C5637D0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DF86A-B593-44D5-9DC2-D239C636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EAAD5-3F32-469B-A46D-8656988B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D68E-F433-408F-BEEB-884D890C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0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6862-77E7-46C7-9866-A1A4823B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5D4F3-217C-42D5-B120-F09A814B4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B6D03-86E6-4227-AB2A-51AAE22D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4BC4-3367-4715-97DC-2BEB888BA41C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E635D-35BD-4378-9A1A-DA5612D5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F8B33-99DE-4339-A280-6181193E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D68E-F433-408F-BEEB-884D890C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4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C02D-5FAE-4F7B-8774-7CC2D9F5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8C1A0-A2C5-4A5B-93AC-499F45930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2F9F7-2D87-4476-9BC2-4C83578F5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11EA2-3752-4311-95A5-7462FBF6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7A6D-A01B-493E-B414-30C3A4A4F093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ABE80-1E11-4E0C-8DE1-9BDAFE47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62CD6-B6D0-4394-BACD-49422242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D68E-F433-408F-BEEB-884D890C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6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8DFB-B3B3-4EB7-BD09-3757444D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534B2-565F-411E-88F4-03B087442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5F506-082C-42A9-A036-5E0886091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727E6-7760-47F2-8565-E499794F2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3806B-8B62-4A15-9145-C6E348E57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63A95-FD14-4055-9BE4-CA58FCCC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6E18-5666-471E-B62A-CEC7FBE849CA}" type="datetime1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AC0F0-A303-4F92-A634-9DFA2DA5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4C972-FE0F-41E8-8960-EB47EE8E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D68E-F433-408F-BEEB-884D890C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8D97-D703-4B6D-A3BA-CCB18805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187F8-1218-488A-A64D-A4A04124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12DA-78C0-4C5D-A21D-F309087BE555}" type="datetime1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FB172-60F8-4F62-AE96-EDF8BDA1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87522-5E7C-4052-B5DE-475F0434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D68E-F433-408F-BEEB-884D890C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6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29CBB-878C-42D5-902F-B7EF44DF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0316-0639-4131-ABB6-8F764AF3E135}" type="datetime1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36DF7F-16B7-430B-8E56-1A24F6D0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D6254-3B10-4EE8-9F29-D1A04BAD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D68E-F433-408F-BEEB-884D890C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0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88B8-8A1C-4A4B-80C2-6D878E35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B5BCF-FA3B-4A43-B032-13D144328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05939-E986-4FA3-92F6-81CE1D0D9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C400E-CE9B-4D84-B590-71D6F229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5237-FFAF-4787-81A6-31DD1AF1BC4E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FFCE8-F8E1-4D99-BA5C-268A20C3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F89D5-529F-41F7-A83B-9F920EF0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D68E-F433-408F-BEEB-884D890C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3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CC5B-CD48-4EC2-9691-4AB672C2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3763D-14CC-406F-8C1A-B2081323D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7C65D-21D4-442D-926B-E0556B955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DBD5F-EBB6-49EA-98E3-CF84FC9E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7847-DEB1-40C1-B9BB-4313D9AAE90D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0574A-ED3F-401C-9758-5A04B8E70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C07A3-B46C-440B-8D29-35641249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D68E-F433-408F-BEEB-884D890C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6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D02CA-7D66-44D2-A4E9-8C68297E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800B2-42AD-4BEE-AD57-EB10464CA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4EF7C-AEFA-449B-A7D1-EF1CBBCBD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360A5-A1FB-4A95-B9BA-7CD099A5F55D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47C6D-3E28-4A7F-9E54-63DA27645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D4FD1-DD81-44DC-AF9F-71833BB3C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1D68E-F433-408F-BEEB-884D890C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8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4DA6-F50B-4243-9992-CC921F36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FC5DC-CD6A-42B2-832A-36109610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 used</a:t>
            </a:r>
          </a:p>
          <a:p>
            <a:pPr lvl="1"/>
            <a:r>
              <a:rPr lang="en-US" dirty="0"/>
              <a:t>Java </a:t>
            </a:r>
            <a:r>
              <a:rPr lang="en-US" dirty="0" err="1"/>
              <a:t>jdk</a:t>
            </a:r>
            <a:r>
              <a:rPr lang="en-US" dirty="0"/>
              <a:t>/</a:t>
            </a:r>
            <a:r>
              <a:rPr lang="en-US" dirty="0" err="1"/>
              <a:t>jre</a:t>
            </a:r>
            <a:endParaRPr lang="en-US" dirty="0"/>
          </a:p>
          <a:p>
            <a:pPr lvl="1"/>
            <a:r>
              <a:rPr lang="en-US" dirty="0"/>
              <a:t>Eclipse I(</a:t>
            </a:r>
            <a:r>
              <a:rPr lang="en-US" dirty="0" err="1"/>
              <a:t>ntegrated</a:t>
            </a:r>
            <a:r>
              <a:rPr lang="en-US" dirty="0"/>
              <a:t>) D(</a:t>
            </a:r>
            <a:r>
              <a:rPr lang="en-US" dirty="0" err="1"/>
              <a:t>evelopment</a:t>
            </a:r>
            <a:r>
              <a:rPr lang="en-US" dirty="0"/>
              <a:t>) E(</a:t>
            </a:r>
            <a:r>
              <a:rPr lang="en-US" dirty="0" err="1"/>
              <a:t>nvironment</a:t>
            </a:r>
            <a:r>
              <a:rPr lang="en-US" dirty="0"/>
              <a:t>) for Java</a:t>
            </a:r>
          </a:p>
          <a:p>
            <a:pPr lvl="2"/>
            <a:r>
              <a:rPr lang="en-US" dirty="0"/>
              <a:t>Gateway for opening both MSVC2017 and Advanced Installer</a:t>
            </a:r>
          </a:p>
          <a:p>
            <a:pPr lvl="1"/>
            <a:r>
              <a:rPr lang="en-US" dirty="0"/>
              <a:t>MSVC2017</a:t>
            </a:r>
          </a:p>
          <a:p>
            <a:pPr lvl="2"/>
            <a:r>
              <a:rPr lang="en-US" dirty="0"/>
              <a:t>IDE for C++ part</a:t>
            </a:r>
          </a:p>
          <a:p>
            <a:pPr lvl="1"/>
            <a:r>
              <a:rPr lang="en-US" dirty="0"/>
              <a:t>Advanced Installer</a:t>
            </a:r>
          </a:p>
          <a:p>
            <a:pPr lvl="2"/>
            <a:r>
              <a:rPr lang="en-US" dirty="0"/>
              <a:t>Ties everything together into an installer</a:t>
            </a:r>
          </a:p>
          <a:p>
            <a:r>
              <a:rPr lang="en-US" dirty="0"/>
              <a:t>Hands-on: “Full build” starting from just the repo</a:t>
            </a:r>
          </a:p>
          <a:p>
            <a:pPr lvl="1"/>
            <a:r>
              <a:rPr lang="en-US" dirty="0"/>
              <a:t>Update Java, 3</a:t>
            </a:r>
            <a:r>
              <a:rPr lang="en-US" baseline="30000" dirty="0"/>
              <a:t>rd</a:t>
            </a:r>
            <a:r>
              <a:rPr lang="en-US" dirty="0"/>
              <a:t> party libraries, </a:t>
            </a:r>
            <a:r>
              <a:rPr lang="en-US" dirty="0" err="1"/>
              <a:t>NetCdf</a:t>
            </a:r>
            <a:r>
              <a:rPr lang="en-US" dirty="0"/>
              <a:t> C library</a:t>
            </a:r>
          </a:p>
          <a:p>
            <a:r>
              <a:rPr lang="en-US" dirty="0"/>
              <a:t>Summary: Repo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DE7AA-B7B2-4090-BF24-A05A2F32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D68E-F433-408F-BEEB-884D890CA1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3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14DF-E16D-422D-B4AA-442BBFA5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D5FBF-20EA-4565-A50C-A4C0E7945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Bunch of warnings;</a:t>
            </a:r>
          </a:p>
          <a:p>
            <a:pPr lvl="1"/>
            <a:r>
              <a:rPr lang="en-US" dirty="0"/>
              <a:t>Can get rid of by modifying workspace preferences</a:t>
            </a:r>
          </a:p>
          <a:p>
            <a:pPr lvl="1"/>
            <a:r>
              <a:rPr lang="en-US" dirty="0"/>
              <a:t>Or don’t worry about them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F7AB2-36AC-4165-AEA5-77CC3CF4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D68E-F433-408F-BEEB-884D890CA1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9D6C-014E-4B32-BDA5-996BD07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Advanced Installer (Prelim)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36AE9-1B26-493A-B351-9630767BB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you get a clean compile, open Advanced Installer</a:t>
            </a:r>
          </a:p>
          <a:p>
            <a:r>
              <a:rPr lang="en-US" dirty="0"/>
              <a:t>Update version String from 2019.2 to 2019.3</a:t>
            </a:r>
          </a:p>
          <a:p>
            <a:pPr lvl="1"/>
            <a:r>
              <a:rPr lang="en-US" dirty="0"/>
              <a:t>Do NOT let </a:t>
            </a:r>
            <a:r>
              <a:rPr lang="en-US" dirty="0" err="1"/>
              <a:t>guids</a:t>
            </a:r>
            <a:r>
              <a:rPr lang="en-US" dirty="0"/>
              <a:t> change</a:t>
            </a:r>
          </a:p>
          <a:p>
            <a:r>
              <a:rPr lang="en-US" dirty="0"/>
              <a:t>Try Build or Rebuild: Errors will remind you that you still need to:</a:t>
            </a:r>
          </a:p>
          <a:p>
            <a:pPr lvl="1"/>
            <a:r>
              <a:rPr lang="en-US" dirty="0"/>
              <a:t>Update for </a:t>
            </a:r>
            <a:r>
              <a:rPr lang="en-US" dirty="0" err="1"/>
              <a:t>Jdk</a:t>
            </a:r>
            <a:endParaRPr lang="en-US" dirty="0"/>
          </a:p>
          <a:p>
            <a:pPr lvl="1"/>
            <a:r>
              <a:rPr lang="en-US" dirty="0"/>
              <a:t>Update for </a:t>
            </a:r>
            <a:r>
              <a:rPr lang="en-US" dirty="0" err="1"/>
              <a:t>NetCdf</a:t>
            </a:r>
            <a:r>
              <a:rPr lang="en-US" dirty="0"/>
              <a:t>-C</a:t>
            </a:r>
          </a:p>
          <a:p>
            <a:pPr lvl="1"/>
            <a:r>
              <a:rPr lang="en-US" dirty="0"/>
              <a:t>Build jar files (3 runnable jar files)</a:t>
            </a:r>
          </a:p>
          <a:p>
            <a:pPr lvl="1"/>
            <a:r>
              <a:rPr lang="en-US" dirty="0"/>
              <a:t>Build MSVC2017 solutions (2 solutions)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FFD17-764F-4455-808F-661C0BBA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D68E-F433-408F-BEEB-884D890CA1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9D6C-014E-4B32-BDA5-996BD07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Eclipse: Build Java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36AE9-1B26-493A-B351-9630767BB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Advanced Installer to find out where Sws22.jar and the dependencies should go</a:t>
            </a:r>
          </a:p>
          <a:p>
            <a:r>
              <a:rPr lang="en-US" dirty="0"/>
              <a:t>Back in Eclipse, right-click Export…, Java, Runnable Jar file</a:t>
            </a:r>
          </a:p>
          <a:p>
            <a:pPr lvl="1"/>
            <a:r>
              <a:rPr lang="en-US" dirty="0"/>
              <a:t>Select Sws22 from project Sws22, and put it there</a:t>
            </a:r>
          </a:p>
          <a:p>
            <a:r>
              <a:rPr lang="en-US" dirty="0"/>
              <a:t>Same thing for </a:t>
            </a:r>
            <a:r>
              <a:rPr lang="en-US" dirty="0" err="1"/>
              <a:t>BuildSimLand</a:t>
            </a:r>
            <a:endParaRPr lang="en-US" dirty="0"/>
          </a:p>
          <a:p>
            <a:r>
              <a:rPr lang="en-US" dirty="0"/>
              <a:t>Same thing for </a:t>
            </a:r>
            <a:r>
              <a:rPr lang="en-US" dirty="0" err="1"/>
              <a:t>CompareKeyFiles</a:t>
            </a:r>
            <a:endParaRPr lang="en-US" dirty="0"/>
          </a:p>
          <a:p>
            <a:r>
              <a:rPr lang="en-US" dirty="0"/>
              <a:t>Might have to update the “variables” for Java version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FFD17-764F-4455-808F-661C0BBA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D68E-F433-408F-BEEB-884D890CA1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22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6620-79B7-4F17-B013-282D7A3D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Build MSVC2017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8B9F-0E07-47C4-AA7C-B38AF809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Eclipse, might want to (almost certainly unnecessary) generate the header files for </a:t>
            </a:r>
            <a:r>
              <a:rPr lang="en-US" dirty="0" err="1"/>
              <a:t>MathLib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Run/External Programs/Configure</a:t>
            </a:r>
          </a:p>
          <a:p>
            <a:pPr lvl="1"/>
            <a:r>
              <a:rPr lang="en-US" dirty="0"/>
              <a:t>Change variable</a:t>
            </a:r>
          </a:p>
          <a:p>
            <a:r>
              <a:rPr lang="en-US" dirty="0"/>
              <a:t>In Eclipse project, open </a:t>
            </a:r>
            <a:r>
              <a:rPr lang="en-US" dirty="0" err="1"/>
              <a:t>Util</a:t>
            </a:r>
            <a:r>
              <a:rPr lang="en-US" dirty="0"/>
              <a:t>/MathLib.sln</a:t>
            </a:r>
          </a:p>
          <a:p>
            <a:pPr lvl="1"/>
            <a:r>
              <a:rPr lang="en-US" dirty="0"/>
              <a:t>Might have to update for new Java Version</a:t>
            </a:r>
          </a:p>
          <a:p>
            <a:pPr lvl="1"/>
            <a:r>
              <a:rPr lang="en-US" dirty="0"/>
              <a:t>Batch Build, build all</a:t>
            </a:r>
          </a:p>
          <a:p>
            <a:r>
              <a:rPr lang="en-US" dirty="0"/>
              <a:t>Repeat for Sws22/SimLib.sln</a:t>
            </a:r>
          </a:p>
          <a:p>
            <a:r>
              <a:rPr lang="en-US" dirty="0"/>
              <a:t>Check Advanced Installer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C0A4C-AEEA-4C3B-9ABB-9228986D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D68E-F433-408F-BEEB-884D890CA1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96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4EED0-93FD-4C99-943C-678DBD98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Should get a Clean </a:t>
            </a:r>
            <a:r>
              <a:rPr lang="en-US" dirty="0" err="1"/>
              <a:t>AdvInstaller</a:t>
            </a:r>
            <a:r>
              <a:rPr lang="en-US" dirty="0"/>
              <a:t>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74FAD-F95F-4A2E-9DDA-CDD86C7F2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6805E-E3D3-4807-8183-8B5CF073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D68E-F433-408F-BEEB-884D890CA1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5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D1AF-0A63-401D-B711-F24F172F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Update </a:t>
            </a:r>
            <a:r>
              <a:rPr lang="en-US" dirty="0" err="1"/>
              <a:t>NetCdf</a:t>
            </a:r>
            <a:r>
              <a:rPr lang="en-US" dirty="0"/>
              <a:t>-C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370F3-5006-4BF4-8399-3F2F8C368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</a:t>
            </a:r>
            <a:r>
              <a:rPr lang="en-US" dirty="0" err="1"/>
              <a:t>Netcdf</a:t>
            </a:r>
            <a:r>
              <a:rPr lang="en-US" dirty="0"/>
              <a:t>-C, Windows Installer</a:t>
            </a:r>
          </a:p>
          <a:p>
            <a:pPr lvl="1"/>
            <a:r>
              <a:rPr lang="en-US" dirty="0"/>
              <a:t>Choose 64Bit </a:t>
            </a:r>
            <a:r>
              <a:rPr lang="en-US" dirty="0" err="1"/>
              <a:t>NetCdf</a:t>
            </a:r>
            <a:r>
              <a:rPr lang="en-US" dirty="0"/>
              <a:t> 4.6.3</a:t>
            </a:r>
          </a:p>
          <a:p>
            <a:r>
              <a:rPr lang="en-US" dirty="0"/>
              <a:t>Will have to update path when we go from 4.6.2 to 4.6.3</a:t>
            </a:r>
          </a:p>
          <a:p>
            <a:r>
              <a:rPr lang="en-US" dirty="0"/>
              <a:t>In Eclipse</a:t>
            </a:r>
          </a:p>
          <a:p>
            <a:pPr lvl="1"/>
            <a:r>
              <a:rPr lang="en-US" dirty="0"/>
              <a:t>Launch Configurations, Environment</a:t>
            </a:r>
          </a:p>
          <a:p>
            <a:r>
              <a:rPr lang="en-US" dirty="0"/>
              <a:t>In Advanced Installer</a:t>
            </a:r>
          </a:p>
          <a:p>
            <a:endParaRPr lang="en-US" dirty="0"/>
          </a:p>
          <a:p>
            <a:r>
              <a:rPr lang="en-US" dirty="0"/>
              <a:t>Trickiest part of entire process</a:t>
            </a:r>
          </a:p>
          <a:p>
            <a:r>
              <a:rPr lang="en-US" dirty="0"/>
              <a:t>Done infrequently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0F28F-1CCA-4FB8-97B9-247444E0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D68E-F433-408F-BEEB-884D890CA1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6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D1AF-0A63-401D-B711-F24F172F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Update 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370F3-5006-4BF4-8399-3F2F8C368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libraries include:</a:t>
            </a:r>
          </a:p>
          <a:p>
            <a:pPr lvl="1"/>
            <a:r>
              <a:rPr lang="en-US" dirty="0" err="1"/>
              <a:t>GeoTools</a:t>
            </a:r>
            <a:r>
              <a:rPr lang="en-US" dirty="0"/>
              <a:t> (for </a:t>
            </a:r>
            <a:r>
              <a:rPr lang="en-US" dirty="0" err="1"/>
              <a:t>shpFiles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NetCdf</a:t>
            </a:r>
            <a:r>
              <a:rPr lang="en-US" dirty="0"/>
              <a:t> (for environmental files and particles file)</a:t>
            </a:r>
          </a:p>
          <a:p>
            <a:pPr lvl="1"/>
            <a:r>
              <a:rPr lang="en-US" dirty="0"/>
              <a:t>Poi (for reading/writing spreadsheets)</a:t>
            </a:r>
          </a:p>
          <a:p>
            <a:pPr lvl="1"/>
            <a:r>
              <a:rPr lang="en-US" dirty="0"/>
              <a:t>Jetty (so sws22 can have an embedded web server)</a:t>
            </a:r>
          </a:p>
          <a:p>
            <a:pPr lvl="1"/>
            <a:r>
              <a:rPr lang="en-US" dirty="0"/>
              <a:t>Commons-math (for BVN)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These must be kept up-to-date</a:t>
            </a:r>
          </a:p>
          <a:p>
            <a:r>
              <a:rPr lang="en-US" dirty="0"/>
              <a:t>Use Maven</a:t>
            </a:r>
          </a:p>
          <a:p>
            <a:r>
              <a:rPr lang="en-US" dirty="0"/>
              <a:t>“Up-to-datedness” is given in </a:t>
            </a:r>
            <a:r>
              <a:rPr lang="en-US" dirty="0" err="1"/>
              <a:t>parentProject’s</a:t>
            </a:r>
            <a:r>
              <a:rPr lang="en-US" dirty="0"/>
              <a:t> pom.xml</a:t>
            </a:r>
          </a:p>
          <a:p>
            <a:pPr lvl="1"/>
            <a:r>
              <a:rPr lang="en-US" dirty="0"/>
              <a:t>Occasionally check if those versions are correct.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0F28F-1CCA-4FB8-97B9-247444E0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D68E-F433-408F-BEEB-884D890CA1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42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58A4-B035-40FB-B4C2-A4FF819B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Repo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9BFDD-C4DE-45BF-B840-348117418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and C++ code</a:t>
            </a:r>
          </a:p>
          <a:p>
            <a:r>
              <a:rPr lang="en-US" dirty="0"/>
              <a:t>MSVC Solutions</a:t>
            </a:r>
          </a:p>
          <a:p>
            <a:r>
              <a:rPr lang="en-US" dirty="0"/>
              <a:t>Eclipse Projects (Including Maven and Git)</a:t>
            </a:r>
          </a:p>
          <a:p>
            <a:pPr lvl="1"/>
            <a:r>
              <a:rPr lang="en-US" dirty="0"/>
              <a:t>Maven </a:t>
            </a:r>
            <a:r>
              <a:rPr lang="en-US" dirty="0" err="1"/>
              <a:t>pom.xml’s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gitignore’s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aip</a:t>
            </a:r>
            <a:r>
              <a:rPr lang="en-US" dirty="0"/>
              <a:t> file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9719B-0095-4A12-8157-8164859B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D68E-F433-408F-BEEB-884D890CA1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1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8359-1D27-429C-8CDD-A207E00D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Software: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C95B9-2C25-4369-B125-826ED5952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Jre</a:t>
            </a:r>
            <a:r>
              <a:rPr lang="en-US" dirty="0"/>
              <a:t> AND </a:t>
            </a:r>
            <a:r>
              <a:rPr lang="en-US" dirty="0" err="1"/>
              <a:t>Jdk</a:t>
            </a:r>
            <a:r>
              <a:rPr lang="en-US" dirty="0"/>
              <a:t> for both 32 and 64</a:t>
            </a:r>
          </a:p>
          <a:p>
            <a:pPr lvl="1"/>
            <a:r>
              <a:rPr lang="en-US" dirty="0"/>
              <a:t>From Oracle and free for the time being</a:t>
            </a:r>
          </a:p>
          <a:p>
            <a:r>
              <a:rPr lang="en-US" dirty="0"/>
              <a:t>We use the </a:t>
            </a:r>
            <a:r>
              <a:rPr lang="en-US" dirty="0" err="1"/>
              <a:t>Jre</a:t>
            </a:r>
            <a:r>
              <a:rPr lang="en-US" dirty="0"/>
              <a:t> that is within the </a:t>
            </a:r>
            <a:r>
              <a:rPr lang="en-US" dirty="0" err="1"/>
              <a:t>Jdk</a:t>
            </a:r>
            <a:endParaRPr lang="en-US" dirty="0"/>
          </a:p>
          <a:p>
            <a:pPr lvl="1"/>
            <a:r>
              <a:rPr lang="en-US" dirty="0"/>
              <a:t>“Server” JRE and is usually used with “server applications”</a:t>
            </a:r>
          </a:p>
          <a:p>
            <a:r>
              <a:rPr lang="en-US" dirty="0" err="1"/>
              <a:t>Jdk</a:t>
            </a:r>
            <a:r>
              <a:rPr lang="en-US" dirty="0"/>
              <a:t> is not shipped in installer, but is used for JNI (bridge to C++)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24B33-8025-412F-8E84-173C36C4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D68E-F433-408F-BEEB-884D890CA1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6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BF56-C641-4939-961A-684819E5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Software: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800FA-608B-4844-8502-24A714474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Compiles code and builds jar files</a:t>
            </a:r>
          </a:p>
          <a:p>
            <a:r>
              <a:rPr lang="en-US" dirty="0"/>
              <a:t>Also Eclipse projects contain files that can be double-clicked on to open MSVC2017 solutions and Advanced Installer file</a:t>
            </a:r>
          </a:p>
          <a:p>
            <a:r>
              <a:rPr lang="en-US" dirty="0"/>
              <a:t>We use Maven-within-Eclipse to manage 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  <a:p>
            <a:pPr lvl="1"/>
            <a:r>
              <a:rPr lang="en-US" dirty="0"/>
              <a:t>Eclipse then collects them and puts them somewhere for Advanced Installer to pick up</a:t>
            </a:r>
          </a:p>
          <a:p>
            <a:pPr lvl="1"/>
            <a:r>
              <a:rPr lang="en-US" dirty="0"/>
              <a:t>Can use Maven-outside-of-Eclipse if you prefer</a:t>
            </a:r>
          </a:p>
          <a:p>
            <a:r>
              <a:rPr lang="en-US" dirty="0"/>
              <a:t>We use Git-within-Eclipse</a:t>
            </a:r>
          </a:p>
          <a:p>
            <a:pPr lvl="1"/>
            <a:r>
              <a:rPr lang="en-US" dirty="0"/>
              <a:t>Can use Git-outside-of-Eclipse if you prefer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1D1E0-44E4-46EA-84D2-938C51FD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D68E-F433-408F-BEEB-884D890CA1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17A6-9F00-42FB-A57A-E6D3B229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Software: MSVC2017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9EF2F-13D2-4C70-9B14-1488ADB84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C++</a:t>
            </a:r>
          </a:p>
          <a:p>
            <a:pPr lvl="1"/>
            <a:r>
              <a:rPr lang="en-US" dirty="0"/>
              <a:t>Java calls C++ via JNI for trig functions (</a:t>
            </a:r>
            <a:r>
              <a:rPr lang="en-US" dirty="0" err="1"/>
              <a:t>util</a:t>
            </a:r>
            <a:r>
              <a:rPr lang="en-US" dirty="0"/>
              <a:t>/</a:t>
            </a:r>
            <a:r>
              <a:rPr lang="en-US" dirty="0" err="1"/>
              <a:t>MathLib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Jim calls C++ </a:t>
            </a:r>
            <a:r>
              <a:rPr lang="en-US" dirty="0" err="1"/>
              <a:t>SimLib</a:t>
            </a:r>
            <a:r>
              <a:rPr lang="en-US" dirty="0"/>
              <a:t> -&gt; Java (same jar files that Sim uses)</a:t>
            </a:r>
          </a:p>
          <a:p>
            <a:r>
              <a:rPr lang="en-US" dirty="0"/>
              <a:t>Header files for JNI are generated within Eclipse by </a:t>
            </a:r>
            <a:r>
              <a:rPr lang="en-US" dirty="0" err="1"/>
              <a:t>Jdk</a:t>
            </a:r>
            <a:endParaRPr lang="en-US" dirty="0"/>
          </a:p>
          <a:p>
            <a:pPr lvl="1"/>
            <a:r>
              <a:rPr lang="en-US" dirty="0"/>
              <a:t>I regenerate them when I do a “full build”</a:t>
            </a:r>
          </a:p>
          <a:p>
            <a:pPr lvl="1"/>
            <a:r>
              <a:rPr lang="en-US" dirty="0"/>
              <a:t>Hence, some pointers to </a:t>
            </a:r>
            <a:r>
              <a:rPr lang="en-US" dirty="0" err="1"/>
              <a:t>Jdk</a:t>
            </a:r>
            <a:r>
              <a:rPr lang="en-US" dirty="0"/>
              <a:t> must be changed both within Eclipse and MSVC2017</a:t>
            </a:r>
          </a:p>
          <a:p>
            <a:r>
              <a:rPr lang="en-US" dirty="0"/>
              <a:t>Advanced Installer simply picks up finished product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EB8B9-A56A-4527-A7D9-ED8D8231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D68E-F433-408F-BEEB-884D890CA1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7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BACB1-42AA-4BFE-95C0-883E566C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Software: Advanced Installer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0B78D-DE57-4312-9B87-46F3EF64C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Used to “tie everything” together</a:t>
            </a:r>
          </a:p>
          <a:p>
            <a:pPr lvl="1"/>
            <a:r>
              <a:rPr lang="en-US" dirty="0"/>
              <a:t>Eclipse left a jar file in a particular folder and many 3</a:t>
            </a:r>
            <a:r>
              <a:rPr lang="en-US" baseline="30000" dirty="0"/>
              <a:t>rd</a:t>
            </a:r>
            <a:r>
              <a:rPr lang="en-US" dirty="0"/>
              <a:t> party jar files</a:t>
            </a:r>
          </a:p>
          <a:p>
            <a:pPr lvl="1"/>
            <a:r>
              <a:rPr lang="en-US" dirty="0"/>
              <a:t>MSVC2017 left </a:t>
            </a:r>
            <a:r>
              <a:rPr lang="en-US" dirty="0" err="1"/>
              <a:t>dll’s</a:t>
            </a:r>
            <a:r>
              <a:rPr lang="en-US" dirty="0"/>
              <a:t> in a particular folder</a:t>
            </a:r>
          </a:p>
          <a:p>
            <a:pPr lvl="1"/>
            <a:r>
              <a:rPr lang="en-US" dirty="0"/>
              <a:t>Java’s </a:t>
            </a:r>
            <a:r>
              <a:rPr lang="en-US" dirty="0" err="1"/>
              <a:t>Jdk</a:t>
            </a:r>
            <a:r>
              <a:rPr lang="en-US" dirty="0"/>
              <a:t>/</a:t>
            </a:r>
            <a:r>
              <a:rPr lang="en-US" dirty="0" err="1"/>
              <a:t>Jre</a:t>
            </a:r>
            <a:r>
              <a:rPr lang="en-US" dirty="0"/>
              <a:t> is in a particular folder</a:t>
            </a:r>
          </a:p>
          <a:p>
            <a:r>
              <a:rPr lang="en-US" dirty="0"/>
              <a:t>AI runs your .</a:t>
            </a:r>
            <a:r>
              <a:rPr lang="en-US" dirty="0" err="1"/>
              <a:t>aip</a:t>
            </a:r>
            <a:r>
              <a:rPr lang="en-US" dirty="0"/>
              <a:t> file, which points to these places</a:t>
            </a:r>
          </a:p>
          <a:p>
            <a:r>
              <a:rPr lang="en-US" dirty="0"/>
              <a:t>AI ties together </a:t>
            </a:r>
            <a:r>
              <a:rPr lang="en-US" dirty="0" err="1"/>
              <a:t>Jdk</a:t>
            </a:r>
            <a:r>
              <a:rPr lang="en-US" dirty="0"/>
              <a:t>/</a:t>
            </a:r>
            <a:r>
              <a:rPr lang="en-US" dirty="0" err="1"/>
              <a:t>Jre</a:t>
            </a:r>
            <a:r>
              <a:rPr lang="en-US" dirty="0"/>
              <a:t>(s) the jar files, the </a:t>
            </a:r>
            <a:r>
              <a:rPr lang="en-US" dirty="0" err="1"/>
              <a:t>dll’s</a:t>
            </a:r>
            <a:r>
              <a:rPr lang="en-US" dirty="0"/>
              <a:t>, …</a:t>
            </a:r>
          </a:p>
          <a:p>
            <a:r>
              <a:rPr lang="en-US" dirty="0"/>
              <a:t>Hence, the results from installing are that you can:</a:t>
            </a:r>
          </a:p>
          <a:p>
            <a:pPr lvl="1"/>
            <a:r>
              <a:rPr lang="en-US" dirty="0"/>
              <a:t>Execute sws22</a:t>
            </a:r>
          </a:p>
          <a:p>
            <a:pPr lvl="1"/>
            <a:r>
              <a:rPr lang="en-US" dirty="0"/>
              <a:t>Execute </a:t>
            </a:r>
            <a:r>
              <a:rPr lang="en-US" dirty="0" err="1"/>
              <a:t>BuildSimLand</a:t>
            </a:r>
            <a:endParaRPr lang="en-US" dirty="0"/>
          </a:p>
          <a:p>
            <a:pPr lvl="1"/>
            <a:r>
              <a:rPr lang="en-US" dirty="0"/>
              <a:t>Execute </a:t>
            </a:r>
            <a:r>
              <a:rPr lang="en-US" dirty="0" err="1"/>
              <a:t>CheckCriticalFiles</a:t>
            </a:r>
            <a:endParaRPr lang="en-US" dirty="0"/>
          </a:p>
          <a:p>
            <a:r>
              <a:rPr lang="en-US" dirty="0"/>
              <a:t>AI is akin to “make”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7A4D6-6E80-4A35-9B13-FCCB7FA4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D68E-F433-408F-BEEB-884D890CA1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6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EBB0-143C-4E46-88F8-AB441543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Set up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6D48D-8EA7-46A6-807D-6C1367DE9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Eclipse</a:t>
            </a:r>
          </a:p>
          <a:p>
            <a:pPr lvl="1"/>
            <a:r>
              <a:rPr lang="en-US" dirty="0"/>
              <a:t>It will ask for a “workspace”</a:t>
            </a:r>
          </a:p>
          <a:p>
            <a:pPr lvl="1"/>
            <a:r>
              <a:rPr lang="en-US" dirty="0"/>
              <a:t>This is just a directory, which should not exist or should be empty</a:t>
            </a:r>
          </a:p>
          <a:p>
            <a:pPr lvl="2"/>
            <a:r>
              <a:rPr lang="en-US" dirty="0"/>
              <a:t>E.g., Documents/Sws22Workspace would be a good place</a:t>
            </a:r>
          </a:p>
          <a:p>
            <a:r>
              <a:rPr lang="en-US" dirty="0"/>
              <a:t>Dismiss Welcome window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28669-3D77-4F7E-914A-5593EB85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D68E-F433-408F-BEEB-884D890CA1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7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EBB0-143C-4E46-88F8-AB441543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Set up SSH (Hardest part)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6D48D-8EA7-46A6-807D-6C1367DE9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Window &gt; Preferences &gt; General &gt; Network Connections &gt; SSH2</a:t>
            </a:r>
          </a:p>
          <a:p>
            <a:r>
              <a:rPr lang="en-US" dirty="0"/>
              <a:t>Key Management, Generate DSA</a:t>
            </a:r>
          </a:p>
          <a:p>
            <a:r>
              <a:rPr lang="en-US" dirty="0"/>
              <a:t>Fill in comment and passphrase with (</a:t>
            </a:r>
            <a:r>
              <a:rPr lang="en-US" dirty="0" err="1"/>
              <a:t>eg</a:t>
            </a:r>
            <a:r>
              <a:rPr lang="en-US" dirty="0"/>
              <a:t>) Sws22</a:t>
            </a:r>
          </a:p>
          <a:p>
            <a:r>
              <a:rPr lang="en-US" dirty="0"/>
              <a:t>Save private key</a:t>
            </a:r>
          </a:p>
          <a:p>
            <a:r>
              <a:rPr lang="en-US" dirty="0"/>
              <a:t>Copy public key to clipboard</a:t>
            </a:r>
          </a:p>
          <a:p>
            <a:r>
              <a:rPr lang="en-US" dirty="0"/>
              <a:t>Go to Di2e </a:t>
            </a:r>
            <a:r>
              <a:rPr lang="en-US" dirty="0" err="1"/>
              <a:t>BitBucket</a:t>
            </a:r>
            <a:endParaRPr lang="en-US" dirty="0"/>
          </a:p>
          <a:p>
            <a:r>
              <a:rPr lang="en-US" dirty="0"/>
              <a:t>Go to “Manage account</a:t>
            </a:r>
          </a:p>
          <a:p>
            <a:r>
              <a:rPr lang="en-US" dirty="0"/>
              <a:t>“Add key”</a:t>
            </a:r>
          </a:p>
          <a:p>
            <a:r>
              <a:rPr lang="en-US" dirty="0"/>
              <a:t>Back to Eclipse, Apply and Close</a:t>
            </a:r>
          </a:p>
          <a:p>
            <a:r>
              <a:rPr lang="en-US" dirty="0"/>
              <a:t>We’ll see if that worked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28669-3D77-4F7E-914A-5593EB85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D68E-F433-408F-BEEB-884D890CA1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49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4CB8-B55F-4A20-A6A6-DFBA789D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Repository and Eclipse Projects(1)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4A3F-5A6A-4844-837C-329546F0D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with a blank workspace:</a:t>
            </a:r>
          </a:p>
          <a:p>
            <a:r>
              <a:rPr lang="en-US" dirty="0"/>
              <a:t>Right-click</a:t>
            </a:r>
          </a:p>
          <a:p>
            <a:pPr lvl="1"/>
            <a:r>
              <a:rPr lang="en-US" dirty="0"/>
              <a:t>Import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Projects from Git</a:t>
            </a:r>
          </a:p>
          <a:p>
            <a:pPr lvl="1"/>
            <a:r>
              <a:rPr lang="en-US" dirty="0"/>
              <a:t>Clone URI</a:t>
            </a:r>
          </a:p>
          <a:p>
            <a:r>
              <a:rPr lang="en-US" dirty="0"/>
              <a:t>Back to </a:t>
            </a:r>
            <a:r>
              <a:rPr lang="en-US" dirty="0" err="1"/>
              <a:t>BitBucket</a:t>
            </a:r>
            <a:endParaRPr lang="en-US" dirty="0"/>
          </a:p>
          <a:p>
            <a:pPr lvl="1"/>
            <a:r>
              <a:rPr lang="en-US" dirty="0"/>
              <a:t>Navigate back to </a:t>
            </a:r>
            <a:r>
              <a:rPr lang="en-US" dirty="0" err="1"/>
              <a:t>BitBucket</a:t>
            </a:r>
            <a:r>
              <a:rPr lang="en-US" dirty="0"/>
              <a:t>, and then the repo sws22</a:t>
            </a:r>
          </a:p>
          <a:p>
            <a:pPr lvl="1"/>
            <a:r>
              <a:rPr lang="en-US" dirty="0"/>
              <a:t>Click on clone, check that it’s </a:t>
            </a:r>
            <a:r>
              <a:rPr lang="en-US" dirty="0" err="1"/>
              <a:t>ssh</a:t>
            </a:r>
            <a:r>
              <a:rPr lang="en-US" dirty="0"/>
              <a:t>, copy </a:t>
            </a:r>
            <a:r>
              <a:rPr lang="en-US" dirty="0" err="1"/>
              <a:t>uri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CAABC-2709-4F08-92F4-A65A832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D68E-F433-408F-BEEB-884D890CA1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5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C30E-8261-47C0-9C3D-44000937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Repository and Eclipse Projects(2)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50D68-4156-4281-9EDE-EC0173EA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Accept a bunch of defaults, until you get to “Finish”</a:t>
            </a:r>
          </a:p>
          <a:p>
            <a:r>
              <a:rPr lang="en-US" dirty="0"/>
              <a:t>Long Wait</a:t>
            </a:r>
          </a:p>
          <a:p>
            <a:pPr lvl="1"/>
            <a:r>
              <a:rPr lang="en-US" dirty="0"/>
              <a:t>All 3</a:t>
            </a:r>
            <a:r>
              <a:rPr lang="en-US" baseline="30000" dirty="0"/>
              <a:t>rd</a:t>
            </a:r>
            <a:r>
              <a:rPr lang="en-US" dirty="0"/>
              <a:t> party libraries are being downloaded, and Java part is being built</a:t>
            </a:r>
          </a:p>
          <a:p>
            <a:r>
              <a:rPr lang="en-US" dirty="0"/>
              <a:t>Error: 3 items?</a:t>
            </a:r>
          </a:p>
          <a:p>
            <a:pPr lvl="1"/>
            <a:r>
              <a:rPr lang="en-US" dirty="0"/>
              <a:t>Window &gt; Preferences &gt; Workspace</a:t>
            </a:r>
          </a:p>
          <a:p>
            <a:pPr lvl="1"/>
            <a:r>
              <a:rPr lang="en-US" dirty="0"/>
              <a:t>Change Cp1252 to UTF-8</a:t>
            </a:r>
          </a:p>
          <a:p>
            <a:pPr lvl="1"/>
            <a:r>
              <a:rPr lang="en-US" dirty="0"/>
              <a:t>Apply and Close</a:t>
            </a:r>
          </a:p>
          <a:p>
            <a:r>
              <a:rPr lang="en-US" dirty="0"/>
              <a:t>Load (my) preferences:</a:t>
            </a:r>
          </a:p>
          <a:p>
            <a:r>
              <a:rPr lang="en-US" dirty="0"/>
              <a:t>Right click in project pane, import, General, preferences</a:t>
            </a:r>
          </a:p>
          <a:p>
            <a:pPr lvl="1"/>
            <a:r>
              <a:rPr lang="en-US" dirty="0"/>
              <a:t>Navigate to your git directory’s working tree, parent project, and you’ll find a preferences file</a:t>
            </a:r>
          </a:p>
          <a:p>
            <a:r>
              <a:rPr lang="en-US" dirty="0"/>
              <a:t>You’ll have to restart Eclipse</a:t>
            </a:r>
          </a:p>
          <a:p>
            <a:pPr lvl="1"/>
            <a:r>
              <a:rPr lang="en-US" dirty="0"/>
              <a:t>Make sure to use the same workspace folder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22565-10A1-4CA9-83C0-C804CC17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D68E-F433-408F-BEEB-884D890CA1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668</TotalTime>
  <Words>1005</Words>
  <Application>Microsoft Office PowerPoint</Application>
  <PresentationFormat>Widescreen</PresentationFormat>
  <Paragraphs>162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Outline of Discussion</vt:lpstr>
      <vt:lpstr>Software: Java</vt:lpstr>
      <vt:lpstr>Software: Eclipse</vt:lpstr>
      <vt:lpstr>Software: MSVC2017</vt:lpstr>
      <vt:lpstr>Software: Advanced Installer</vt:lpstr>
      <vt:lpstr>Hands-on: Set up Eclipse</vt:lpstr>
      <vt:lpstr>Hands-on: Set up SSH (Hardest part)</vt:lpstr>
      <vt:lpstr>Import Repository and Eclipse Projects(1)</vt:lpstr>
      <vt:lpstr>Import Repository and Eclipse Projects(2)</vt:lpstr>
      <vt:lpstr>Set up Eclipse</vt:lpstr>
      <vt:lpstr>Hands-on Advanced Installer (Prelim)</vt:lpstr>
      <vt:lpstr>Hands-on Eclipse: Build Java Part</vt:lpstr>
      <vt:lpstr>Hands-on: Build MSVC2017 part</vt:lpstr>
      <vt:lpstr>Hands-on: Should get a Clean AdvInstaller Build</vt:lpstr>
      <vt:lpstr>Hands-on: Update NetCdf-C</vt:lpstr>
      <vt:lpstr>Hands-on: Update 3rd party Libraries</vt:lpstr>
      <vt:lpstr>Summary: Repo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 of Discussion</dc:title>
  <dc:creator>Thomas Kratzke</dc:creator>
  <cp:lastModifiedBy>Thomas Kratzke</cp:lastModifiedBy>
  <cp:revision>77</cp:revision>
  <dcterms:created xsi:type="dcterms:W3CDTF">2019-03-08T12:42:31Z</dcterms:created>
  <dcterms:modified xsi:type="dcterms:W3CDTF">2019-03-20T19:33:14Z</dcterms:modified>
</cp:coreProperties>
</file>