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dirty="0"/>
              <a:t>Temperatursensor Eigenbau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894" y="707964"/>
            <a:ext cx="2563602" cy="1706121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5245" y="2298562"/>
            <a:ext cx="1409531" cy="139581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9720" y="575451"/>
            <a:ext cx="1280290" cy="1280290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48366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11110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Temperatuüberprüfung</a:t>
            </a:r>
            <a:endParaRPr lang="de-CH" dirty="0"/>
          </a:p>
          <a:p>
            <a:endParaRPr lang="de-CH" dirty="0"/>
          </a:p>
          <a:p>
            <a:r>
              <a:rPr lang="de-CH" dirty="0"/>
              <a:t>Webausgabe</a:t>
            </a:r>
          </a:p>
          <a:p>
            <a:endParaRPr lang="de-CH" dirty="0"/>
          </a:p>
          <a:p>
            <a:r>
              <a:rPr lang="de-CH" dirty="0"/>
              <a:t>Mailbenachrichtigung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079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Etwas zur </a:t>
            </a:r>
            <a:r>
              <a:rPr lang="de-CH" dirty="0" err="1"/>
              <a:t>Softwar</a:t>
            </a:r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424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Ausgabe in XML-File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70" y="2635770"/>
            <a:ext cx="5331684" cy="30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0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615" y="2417751"/>
            <a:ext cx="4405345" cy="3167086"/>
          </a:xfrm>
        </p:spPr>
      </p:pic>
    </p:spTree>
    <p:extLst>
      <p:ext uri="{BB962C8B-B14F-4D97-AF65-F5344CB8AC3E}">
        <p14:creationId xmlns:p14="http://schemas.microsoft.com/office/powerpoint/2010/main" val="238272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Live-Demo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8717026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21</Words>
  <Application>Microsoft Office PowerPoint</Application>
  <PresentationFormat>Breitbild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Corbel</vt:lpstr>
      <vt:lpstr>Tiefe</vt:lpstr>
      <vt:lpstr>Temperatursensor Eigenbau</vt:lpstr>
      <vt:lpstr>Ablauf</vt:lpstr>
      <vt:lpstr>Idee</vt:lpstr>
      <vt:lpstr>Umsetzung</vt:lpstr>
      <vt:lpstr>Umsetzung</vt:lpstr>
      <vt:lpstr>Umsetzung</vt:lpstr>
      <vt:lpstr>Live-Demo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Temperatursensor Eigenbau</dc:title>
  <dc:creator>Melina Scodeller</dc:creator>
  <cp:lastModifiedBy>Melina Scodeller</cp:lastModifiedBy>
  <cp:revision>18</cp:revision>
  <dcterms:created xsi:type="dcterms:W3CDTF">2017-05-17T05:45:28Z</dcterms:created>
  <dcterms:modified xsi:type="dcterms:W3CDTF">2017-05-17T11:23:08Z</dcterms:modified>
</cp:coreProperties>
</file>