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5" r:id="rId2"/>
    <p:sldId id="264" r:id="rId3"/>
    <p:sldId id="256" r:id="rId4"/>
    <p:sldId id="257" r:id="rId5"/>
    <p:sldId id="258" r:id="rId6"/>
    <p:sldId id="266" r:id="rId7"/>
    <p:sldId id="263" r:id="rId8"/>
    <p:sldId id="273" r:id="rId9"/>
    <p:sldId id="262" r:id="rId10"/>
    <p:sldId id="267" r:id="rId11"/>
    <p:sldId id="269" r:id="rId12"/>
    <p:sldId id="270" r:id="rId13"/>
    <p:sldId id="271" r:id="rId14"/>
    <p:sldId id="259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2140" autoAdjust="0"/>
  </p:normalViewPr>
  <p:slideViewPr>
    <p:cSldViewPr snapToGrid="0">
      <p:cViewPr varScale="1">
        <p:scale>
          <a:sx n="86" d="100"/>
          <a:sy n="86" d="100"/>
        </p:scale>
        <p:origin x="7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A6453-B623-4BE9-8438-89C2ED0AAD30}" type="datetimeFigureOut">
              <a:rPr lang="de-CH" smtClean="0"/>
              <a:t>17.05.2017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581C7-825C-4EFD-9323-5393369FB6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65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Pimp</a:t>
            </a:r>
            <a:r>
              <a:rPr lang="de-CH" dirty="0"/>
              <a:t> für 8 Sensoren erwähnen…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81C7-825C-4EFD-9323-5393369FB68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88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Klasse </a:t>
            </a:r>
            <a:r>
              <a:rPr lang="de-CH" baseline="0" dirty="0" err="1"/>
              <a:t>EMailSender</a:t>
            </a:r>
            <a:r>
              <a:rPr lang="de-CH" baseline="0" dirty="0"/>
              <a:t>, Mail einstellbar in XML(nicht zur Laufzeit). Dienst benötigt Neustart.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AlertState</a:t>
            </a:r>
            <a:r>
              <a:rPr lang="de-CH" baseline="0" dirty="0"/>
              <a:t> -&gt; für Kontrolle damit nur 1 Mail versendet wird. Muss zurückgesetzt werden.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81C7-825C-4EFD-9323-5393369FB682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58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17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Observer-Pattern für die Sensoren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83" y="2560356"/>
            <a:ext cx="6437835" cy="37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4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Singleton-Pattern für </a:t>
            </a:r>
            <a:r>
              <a:rPr lang="de-CH" dirty="0" err="1"/>
              <a:t>RawDigitalValueServer</a:t>
            </a:r>
            <a:r>
              <a:rPr lang="de-CH" dirty="0"/>
              <a:t> &amp; </a:t>
            </a:r>
            <a:r>
              <a:rPr lang="de-CH" dirty="0" err="1"/>
              <a:t>LogMsgWriter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83" y="3239319"/>
            <a:ext cx="4156173" cy="18656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12" y="3239319"/>
            <a:ext cx="4805788" cy="20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21" y="2826691"/>
            <a:ext cx="10133333" cy="2349206"/>
          </a:xfrm>
        </p:spPr>
      </p:pic>
    </p:spTree>
    <p:extLst>
      <p:ext uri="{BB962C8B-B14F-4D97-AF65-F5344CB8AC3E}">
        <p14:creationId xmlns:p14="http://schemas.microsoft.com/office/powerpoint/2010/main" val="181606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272" y="2591770"/>
            <a:ext cx="8546031" cy="2819048"/>
          </a:xfrm>
        </p:spPr>
      </p:pic>
    </p:spTree>
    <p:extLst>
      <p:ext uri="{BB962C8B-B14F-4D97-AF65-F5344CB8AC3E}">
        <p14:creationId xmlns:p14="http://schemas.microsoft.com/office/powerpoint/2010/main" val="162975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72" y="2681846"/>
            <a:ext cx="4187222" cy="2428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XML-File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endParaRPr lang="de-CH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de-CH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Sensoren &amp; Temperatur</a:t>
            </a:r>
          </a:p>
          <a:p>
            <a:endParaRPr lang="de-CH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de-CH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Email-Einstellungen</a:t>
            </a:r>
          </a:p>
          <a:p>
            <a:endParaRPr lang="de-CH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de-CH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Alarmzustand</a:t>
            </a:r>
          </a:p>
          <a:p>
            <a:pPr marL="0" indent="0">
              <a:buNone/>
            </a:pPr>
            <a:endParaRPr lang="de-CH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810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2"/>
          <a:srcRect l="7409" r="2" b="2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Webausgabe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endParaRPr lang="de-CH" dirty="0"/>
          </a:p>
          <a:p>
            <a:r>
              <a:rPr lang="de-CH" dirty="0"/>
              <a:t>Temperaturanzeige</a:t>
            </a:r>
          </a:p>
          <a:p>
            <a:r>
              <a:rPr lang="de-CH" dirty="0"/>
              <a:t>Refresh</a:t>
            </a:r>
          </a:p>
          <a:p>
            <a:r>
              <a:rPr lang="de-CH" dirty="0"/>
              <a:t>Farbänderung</a:t>
            </a:r>
          </a:p>
          <a:p>
            <a:r>
              <a:rPr lang="de-CH" dirty="0"/>
              <a:t>Aktiv / Inaktiv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272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8800" dirty="0"/>
              <a:t>Live-Demo</a:t>
            </a:r>
            <a:endParaRPr lang="de-CH" sz="8800" dirty="0"/>
          </a:p>
        </p:txBody>
      </p:sp>
    </p:spTree>
    <p:extLst>
      <p:ext uri="{BB962C8B-B14F-4D97-AF65-F5344CB8AC3E}">
        <p14:creationId xmlns:p14="http://schemas.microsoft.com/office/powerpoint/2010/main" val="26487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331" y="223210"/>
            <a:ext cx="8297337" cy="6411579"/>
          </a:xfrm>
        </p:spPr>
      </p:pic>
    </p:spTree>
    <p:extLst>
      <p:ext uri="{BB962C8B-B14F-4D97-AF65-F5344CB8AC3E}">
        <p14:creationId xmlns:p14="http://schemas.microsoft.com/office/powerpoint/2010/main" val="20259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dirty="0"/>
              <a:t>Temperatursensor Eigenbau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09800" y="5367305"/>
            <a:ext cx="9144000" cy="754025"/>
          </a:xfrm>
        </p:spPr>
        <p:txBody>
          <a:bodyPr/>
          <a:lstStyle/>
          <a:p>
            <a:r>
              <a:rPr lang="de-CH" dirty="0"/>
              <a:t>Melina Scodeller &amp; Tobias Kreienbühl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60" y="1263941"/>
            <a:ext cx="3009622" cy="200295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3925" y="1527405"/>
            <a:ext cx="1409531" cy="13958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920" y="1094200"/>
            <a:ext cx="2132842" cy="2132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feld 7"/>
          <p:cNvSpPr txBox="1"/>
          <p:nvPr/>
        </p:nvSpPr>
        <p:spPr>
          <a:xfrm>
            <a:off x="4847650" y="1656689"/>
            <a:ext cx="856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/>
              <a:t>+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92593" y="1656689"/>
            <a:ext cx="856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8366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Ziele &amp; Idee</a:t>
            </a:r>
          </a:p>
          <a:p>
            <a:endParaRPr lang="de-CH" sz="3200" dirty="0"/>
          </a:p>
          <a:p>
            <a:r>
              <a:rPr lang="de-CH" sz="3200" dirty="0"/>
              <a:t>Umsetzung</a:t>
            </a:r>
          </a:p>
          <a:p>
            <a:endParaRPr lang="de-CH" sz="3200" dirty="0"/>
          </a:p>
          <a:p>
            <a:r>
              <a:rPr lang="de-CH" sz="3200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1111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Temperaturüberprüfung</a:t>
            </a:r>
          </a:p>
          <a:p>
            <a:endParaRPr lang="de-CH" dirty="0"/>
          </a:p>
          <a:p>
            <a:r>
              <a:rPr lang="de-CH" dirty="0"/>
              <a:t>Webausgabe</a:t>
            </a:r>
          </a:p>
          <a:p>
            <a:endParaRPr lang="de-CH" dirty="0"/>
          </a:p>
          <a:p>
            <a:r>
              <a:rPr lang="de-CH" dirty="0"/>
              <a:t>Mailbenachrichtigung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079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Steckbares System</a:t>
            </a:r>
          </a:p>
          <a:p>
            <a:endParaRPr lang="de-CH" dirty="0"/>
          </a:p>
          <a:p>
            <a:r>
              <a:rPr lang="de-CH" dirty="0"/>
              <a:t>Flexibel</a:t>
            </a:r>
          </a:p>
          <a:p>
            <a:endParaRPr lang="de-CH" dirty="0"/>
          </a:p>
          <a:p>
            <a:r>
              <a:rPr lang="de-CH" dirty="0"/>
              <a:t>Wartungsfreundlich</a:t>
            </a:r>
          </a:p>
        </p:txBody>
      </p:sp>
    </p:spTree>
    <p:extLst>
      <p:ext uri="{BB962C8B-B14F-4D97-AF65-F5344CB8AC3E}">
        <p14:creationId xmlns:p14="http://schemas.microsoft.com/office/powerpoint/2010/main" val="115675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32" y="2567505"/>
            <a:ext cx="3025005" cy="21357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703" y="2575977"/>
            <a:ext cx="2148168" cy="212726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45788" y="4838175"/>
            <a:ext cx="30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Analoger Temperatursensor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4838175"/>
            <a:ext cx="30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Raspberry</a:t>
            </a:r>
            <a:r>
              <a:rPr lang="de-CH" dirty="0"/>
              <a:t> Pi mit Basisplatine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455" y="2798238"/>
            <a:ext cx="1905000" cy="1905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642772" y="4838175"/>
            <a:ext cx="30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Verbindungskabel</a:t>
            </a:r>
          </a:p>
        </p:txBody>
      </p:sp>
    </p:spTree>
    <p:extLst>
      <p:ext uri="{BB962C8B-B14F-4D97-AF65-F5344CB8AC3E}">
        <p14:creationId xmlns:p14="http://schemas.microsoft.com/office/powerpoint/2010/main" val="170261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Einlesen der analogen Sensorwerte über SPI &amp; AD-Wandler</a:t>
            </a:r>
          </a:p>
          <a:p>
            <a:endParaRPr lang="de-CH" dirty="0"/>
          </a:p>
          <a:p>
            <a:r>
              <a:rPr lang="de-CH" dirty="0"/>
              <a:t>Umwandlung in °C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20" y="3454054"/>
            <a:ext cx="3678588" cy="138874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01178" y="4976634"/>
            <a:ext cx="37936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T = Temperatur in °C</a:t>
            </a:r>
          </a:p>
          <a:p>
            <a:r>
              <a:rPr lang="de-CH" sz="1600" dirty="0"/>
              <a:t>D = Umgewandelter Digitalwert</a:t>
            </a:r>
          </a:p>
          <a:p>
            <a:r>
              <a:rPr lang="de-CH" sz="1600" dirty="0"/>
              <a:t>V = Speisungsspannung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507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248" y="230188"/>
            <a:ext cx="2426512" cy="1300880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909" y="1825625"/>
            <a:ext cx="7530757" cy="4351338"/>
          </a:xfrm>
        </p:spPr>
      </p:pic>
    </p:spTree>
    <p:extLst>
      <p:ext uri="{BB962C8B-B14F-4D97-AF65-F5344CB8AC3E}">
        <p14:creationId xmlns:p14="http://schemas.microsoft.com/office/powerpoint/2010/main" val="1704242133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123</Words>
  <Application>Microsoft Office PowerPoint</Application>
  <PresentationFormat>Breitbild</PresentationFormat>
  <Paragraphs>59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Tiefe</vt:lpstr>
      <vt:lpstr>PowerPoint-Präsentation</vt:lpstr>
      <vt:lpstr>PowerPoint-Präsentation</vt:lpstr>
      <vt:lpstr>Temperatursensor Eigenbau</vt:lpstr>
      <vt:lpstr>Ablauf</vt:lpstr>
      <vt:lpstr>Ziele</vt:lpstr>
      <vt:lpstr>Idee</vt:lpstr>
      <vt:lpstr>Hardware</vt:lpstr>
      <vt:lpstr>Hardware</vt:lpstr>
      <vt:lpstr>Software</vt:lpstr>
      <vt:lpstr>Software</vt:lpstr>
      <vt:lpstr>Software</vt:lpstr>
      <vt:lpstr>Software</vt:lpstr>
      <vt:lpstr>Software</vt:lpstr>
      <vt:lpstr>XML-File</vt:lpstr>
      <vt:lpstr>Webausgabe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Temperatursensor Eigenbau</dc:title>
  <dc:creator>Melina Scodeller</dc:creator>
  <cp:lastModifiedBy>Melina Scodeller</cp:lastModifiedBy>
  <cp:revision>55</cp:revision>
  <dcterms:created xsi:type="dcterms:W3CDTF">2017-05-17T05:45:28Z</dcterms:created>
  <dcterms:modified xsi:type="dcterms:W3CDTF">2017-05-17T17:53:56Z</dcterms:modified>
</cp:coreProperties>
</file>