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571E1-EBDE-4273-BF74-A6843B0512E5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F372A-3486-44EC-87CA-F69558CFCB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59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5421-C03C-4E42-B6AA-8D2DCFCD2A3D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AA0-3BAF-4C20-84B7-86D16A59D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71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5421-C03C-4E42-B6AA-8D2DCFCD2A3D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AA0-3BAF-4C20-84B7-86D16A59D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12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5421-C03C-4E42-B6AA-8D2DCFCD2A3D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AA0-3BAF-4C20-84B7-86D16A59D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57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5421-C03C-4E42-B6AA-8D2DCFCD2A3D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AA0-3BAF-4C20-84B7-86D16A59D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16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5421-C03C-4E42-B6AA-8D2DCFCD2A3D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AA0-3BAF-4C20-84B7-86D16A59D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4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5421-C03C-4E42-B6AA-8D2DCFCD2A3D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AA0-3BAF-4C20-84B7-86D16A59D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1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5421-C03C-4E42-B6AA-8D2DCFCD2A3D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AA0-3BAF-4C20-84B7-86D16A59D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2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5421-C03C-4E42-B6AA-8D2DCFCD2A3D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AA0-3BAF-4C20-84B7-86D16A59D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3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5421-C03C-4E42-B6AA-8D2DCFCD2A3D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AA0-3BAF-4C20-84B7-86D16A59D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5421-C03C-4E42-B6AA-8D2DCFCD2A3D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AA0-3BAF-4C20-84B7-86D16A59D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81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5421-C03C-4E42-B6AA-8D2DCFCD2A3D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0AAA0-3BAF-4C20-84B7-86D16A59D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35421-C03C-4E42-B6AA-8D2DCFCD2A3D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AAA0-3BAF-4C20-84B7-86D16A59D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49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5784" y="2551837"/>
            <a:ext cx="6680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entonSans Light Italic" panose="02000503000000090004" pitchFamily="2" charset="0"/>
              </a:rPr>
              <a:t>“</a:t>
            </a:r>
            <a:r>
              <a:rPr lang="en-US" sz="7200" dirty="0" err="1">
                <a:latin typeface="BentonSans Light Italic" panose="02000503000000090004" pitchFamily="2" charset="0"/>
              </a:rPr>
              <a:t>AntiPatterns</a:t>
            </a:r>
            <a:r>
              <a:rPr lang="en-US" sz="7200" dirty="0">
                <a:latin typeface="BentonSans Light Italic" panose="02000503000000090004" pitchFamily="2" charset="0"/>
              </a:rPr>
              <a:t> </a:t>
            </a:r>
          </a:p>
          <a:p>
            <a:r>
              <a:rPr lang="en-US" dirty="0">
                <a:latin typeface="BentonSans Light" panose="02000503000000020004" pitchFamily="2" charset="0"/>
              </a:rPr>
              <a:t>		</a:t>
            </a:r>
            <a:r>
              <a:rPr lang="en-US" sz="3600" dirty="0">
                <a:latin typeface="BentonSans Light" panose="02000503000000020004" pitchFamily="2" charset="0"/>
              </a:rPr>
              <a:t>tell you what to avoid!”</a:t>
            </a:r>
            <a:endParaRPr lang="de-DE" dirty="0">
              <a:latin typeface="BentonSans Light" panose="0200050300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2165" y="6299591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ntonSans Light" panose="02000503000000020004" pitchFamily="2" charset="0"/>
              </a:rPr>
              <a:t>Torben Krieger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227739" y="6304002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ntonSans Light" panose="02000503000000020004" pitchFamily="2" charset="0"/>
              </a:rPr>
              <a:t>TINF15B2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7543100" y="6299591"/>
            <a:ext cx="149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ntonSans Light" panose="02000503000000020004" pitchFamily="2" charset="0"/>
              </a:rPr>
              <a:t>11.05.2017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2685" y="2691000"/>
            <a:ext cx="683168" cy="14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ntonSans Light" panose="02000503000000020004" pitchFamily="2" charset="0"/>
              </a:rPr>
              <a:t>Software </a:t>
            </a:r>
            <a:r>
              <a:rPr lang="en-US" dirty="0" err="1">
                <a:latin typeface="BentonSans Light" panose="02000503000000020004" pitchFamily="2" charset="0"/>
              </a:rPr>
              <a:t>Projekte</a:t>
            </a:r>
            <a:endParaRPr lang="de-DE" dirty="0">
              <a:latin typeface="BentonSans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6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BentonSans Light</vt:lpstr>
      <vt:lpstr>BentonSans Light Italic</vt:lpstr>
      <vt:lpstr>Calibri</vt:lpstr>
      <vt:lpstr>Calibri Light</vt:lpstr>
      <vt:lpstr>Office Theme</vt:lpstr>
      <vt:lpstr>PowerPoint Presentation</vt:lpstr>
      <vt:lpstr>Software Projekte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Anti-Patterns</dc:title>
  <dc:creator>Krieger, Torben</dc:creator>
  <cp:lastModifiedBy>Krieger, Torben</cp:lastModifiedBy>
  <cp:revision>7</cp:revision>
  <dcterms:created xsi:type="dcterms:W3CDTF">2017-05-10T17:47:04Z</dcterms:created>
  <dcterms:modified xsi:type="dcterms:W3CDTF">2017-05-10T18:23:27Z</dcterms:modified>
</cp:coreProperties>
</file>