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1DB1C-B158-4D0F-9274-345B126DD285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E20EC-89F4-4F56-B3A7-A7F3F2E255D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121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E20EC-89F4-4F56-B3A7-A7F3F2E255DB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45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6E7F0F-D247-4DC7-B9DF-34681F15D2B9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71A9595-2FB6-4B29-BB70-E85287666F65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juskalo.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952328"/>
          </a:xfrm>
        </p:spPr>
        <p:txBody>
          <a:bodyPr>
            <a:normAutofit fontScale="90000"/>
          </a:bodyPr>
          <a:lstStyle/>
          <a:p>
            <a:pPr algn="ctr"/>
            <a:r>
              <a:rPr lang="hr-HR" sz="4000" dirty="0"/>
              <a:t>Mobilna aplikacija za pretraživanje </a:t>
            </a:r>
            <a:r>
              <a:rPr lang="hr-HR" sz="4000" dirty="0" smtClean="0"/>
              <a:t>njuškala</a:t>
            </a:r>
            <a:r>
              <a:rPr lang="hr-HR" sz="3100" dirty="0" smtClean="0"/>
              <a:t/>
            </a:r>
            <a:br>
              <a:rPr lang="hr-HR" sz="3100" dirty="0" smtClean="0"/>
            </a:br>
            <a:r>
              <a:rPr lang="hr-HR" dirty="0"/>
              <a:t/>
            </a:r>
            <a:br>
              <a:rPr lang="hr-HR" dirty="0"/>
            </a:br>
            <a:r>
              <a:rPr lang="hr-HR" sz="6700" b="1" dirty="0" err="1" smtClean="0">
                <a:solidFill>
                  <a:schemeClr val="tx2"/>
                </a:solidFill>
              </a:rPr>
              <a:t>Sejvalo</a:t>
            </a:r>
            <a:endParaRPr lang="hr-HR" sz="67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229200"/>
            <a:ext cx="7772400" cy="1130424"/>
          </a:xfrm>
        </p:spPr>
        <p:txBody>
          <a:bodyPr>
            <a:normAutofit lnSpcReduction="10000"/>
          </a:bodyPr>
          <a:lstStyle/>
          <a:p>
            <a:pPr algn="l"/>
            <a:r>
              <a:rPr lang="hr-HR" sz="1800" b="1" dirty="0" smtClean="0"/>
              <a:t>Razvoj mobilnih aplikacija</a:t>
            </a:r>
          </a:p>
          <a:p>
            <a:pPr algn="l"/>
            <a:endParaRPr lang="hr-HR" sz="1800" b="1" dirty="0"/>
          </a:p>
          <a:p>
            <a:pPr algn="l"/>
            <a:endParaRPr lang="hr-HR" sz="1800" b="1" dirty="0" smtClean="0"/>
          </a:p>
          <a:p>
            <a:r>
              <a:rPr lang="hr-HR" sz="1800" b="1" dirty="0" smtClean="0"/>
              <a:t>Tomislav Krpan</a:t>
            </a:r>
            <a:endParaRPr lang="hr-HR" sz="1800" b="1" dirty="0"/>
          </a:p>
        </p:txBody>
      </p:sp>
    </p:spTree>
    <p:extLst>
      <p:ext uri="{BB962C8B-B14F-4D97-AF65-F5344CB8AC3E}">
        <p14:creationId xmlns:p14="http://schemas.microsoft.com/office/powerpoint/2010/main" val="567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835536"/>
          </a:xfrm>
        </p:spPr>
        <p:txBody>
          <a:bodyPr/>
          <a:lstStyle/>
          <a:p>
            <a:r>
              <a:rPr lang="hr-HR" dirty="0" smtClean="0"/>
              <a:t>Aplikacija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4680520"/>
          </a:xfrm>
        </p:spPr>
        <p:txBody>
          <a:bodyPr/>
          <a:lstStyle/>
          <a:p>
            <a:r>
              <a:rPr lang="hr-HR" dirty="0" smtClean="0"/>
              <a:t>Aplikacija pretražuje </a:t>
            </a:r>
            <a:r>
              <a:rPr lang="hr-HR" dirty="0" smtClean="0">
                <a:hlinkClick r:id="rId3"/>
              </a:rPr>
              <a:t>www.njuskalo.hr</a:t>
            </a:r>
            <a:endParaRPr lang="hr-HR" dirty="0" smtClean="0"/>
          </a:p>
          <a:p>
            <a:pPr marL="603504" lvl="2" indent="0">
              <a:buNone/>
            </a:pPr>
            <a:endParaRPr lang="hr-HR" dirty="0" smtClean="0"/>
          </a:p>
          <a:p>
            <a:r>
              <a:rPr lang="hr-HR" dirty="0" smtClean="0"/>
              <a:t>Koristi </a:t>
            </a:r>
            <a:r>
              <a:rPr lang="hr-HR" dirty="0" err="1" smtClean="0"/>
              <a:t>jsoup</a:t>
            </a:r>
            <a:r>
              <a:rPr lang="hr-HR" dirty="0" smtClean="0"/>
              <a:t> HTML </a:t>
            </a:r>
            <a:r>
              <a:rPr lang="hr-HR" dirty="0" err="1" smtClean="0"/>
              <a:t>parser</a:t>
            </a:r>
            <a:endParaRPr lang="hr-HR" dirty="0" smtClean="0"/>
          </a:p>
          <a:p>
            <a:pPr marL="603504" lvl="2" indent="0">
              <a:buNone/>
            </a:pPr>
            <a:endParaRPr lang="hr-HR" dirty="0"/>
          </a:p>
          <a:p>
            <a:r>
              <a:rPr lang="hr-HR" dirty="0" smtClean="0"/>
              <a:t>Favorit oglase sprema u bazu</a:t>
            </a:r>
          </a:p>
          <a:p>
            <a:endParaRPr lang="hr-HR" sz="2000" dirty="0"/>
          </a:p>
          <a:p>
            <a:r>
              <a:rPr lang="hr-HR" dirty="0" smtClean="0"/>
              <a:t>Ideja daljnjeg razvoja: spremanje pretrage u bazu i </a:t>
            </a:r>
            <a:r>
              <a:rPr lang="hr-HR" dirty="0" err="1" smtClean="0"/>
              <a:t>notificiranje</a:t>
            </a:r>
            <a:r>
              <a:rPr lang="hr-HR" dirty="0"/>
              <a:t> </a:t>
            </a:r>
            <a:r>
              <a:rPr lang="hr-HR" dirty="0" smtClean="0"/>
              <a:t>korisnika kada se pojavi novi rezultat, </a:t>
            </a:r>
            <a:r>
              <a:rPr lang="hr-HR" dirty="0" err="1" smtClean="0"/>
              <a:t>tj</a:t>
            </a:r>
            <a:r>
              <a:rPr lang="hr-HR" dirty="0" smtClean="0"/>
              <a:t>. oglas</a:t>
            </a:r>
            <a:endParaRPr lang="hr-HR" dirty="0" smtClean="0"/>
          </a:p>
          <a:p>
            <a:pPr lvl="2"/>
            <a:endParaRPr lang="hr-HR" sz="2000" dirty="0" smtClean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485817"/>
            <a:ext cx="2286000" cy="365125"/>
          </a:xfrm>
        </p:spPr>
        <p:txBody>
          <a:bodyPr/>
          <a:lstStyle/>
          <a:p>
            <a:r>
              <a:rPr lang="hr-HR" dirty="0" smtClean="0"/>
              <a:t>Razvoj mobilnih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29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57" y="0"/>
            <a:ext cx="28083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" b="1138"/>
          <a:stretch>
            <a:fillRect/>
          </a:stretch>
        </p:blipFill>
        <p:spPr>
          <a:xfrm>
            <a:off x="-1" y="0"/>
            <a:ext cx="6356557" cy="6858000"/>
          </a:xfrm>
        </p:spPr>
      </p:pic>
      <p:sp>
        <p:nvSpPr>
          <p:cNvPr id="22" name="Title 2"/>
          <p:cNvSpPr>
            <a:spLocks noGrp="1"/>
          </p:cNvSpPr>
          <p:nvPr>
            <p:ph type="title"/>
          </p:nvPr>
        </p:nvSpPr>
        <p:spPr>
          <a:xfrm>
            <a:off x="6444208" y="836712"/>
            <a:ext cx="2592288" cy="3888432"/>
          </a:xfrm>
        </p:spPr>
        <p:txBody>
          <a:bodyPr>
            <a:normAutofit/>
          </a:bodyPr>
          <a:lstStyle/>
          <a:p>
            <a:r>
              <a:rPr lang="hr-HR" b="1" dirty="0" smtClean="0">
                <a:solidFill>
                  <a:schemeClr val="accent1"/>
                </a:solidFill>
              </a:rPr>
              <a:t>Blok dijagram</a:t>
            </a:r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485817"/>
            <a:ext cx="2286000" cy="365125"/>
          </a:xfrm>
        </p:spPr>
        <p:txBody>
          <a:bodyPr/>
          <a:lstStyle/>
          <a:p>
            <a:r>
              <a:rPr lang="hr-HR" dirty="0" smtClean="0"/>
              <a:t>Razvoj mobilnih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01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95536" y="404664"/>
            <a:ext cx="8183563" cy="1008112"/>
          </a:xfrm>
        </p:spPr>
        <p:txBody>
          <a:bodyPr>
            <a:noAutofit/>
          </a:bodyPr>
          <a:lstStyle/>
          <a:p>
            <a:pPr algn="ctr"/>
            <a:r>
              <a:rPr lang="hr-HR" sz="5400" dirty="0" smtClean="0"/>
              <a:t>KAKO </a:t>
            </a:r>
            <a:r>
              <a:rPr lang="hr-HR" sz="5400" dirty="0" smtClean="0"/>
              <a:t>IZGLEDA?</a:t>
            </a:r>
            <a:endParaRPr lang="hr-HR" sz="5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485817"/>
            <a:ext cx="2286000" cy="365125"/>
          </a:xfrm>
        </p:spPr>
        <p:txBody>
          <a:bodyPr/>
          <a:lstStyle/>
          <a:p>
            <a:r>
              <a:rPr lang="hr-HR" dirty="0" smtClean="0"/>
              <a:t>Razvoj mobilnih aplikacija</a:t>
            </a:r>
            <a:endParaRPr lang="hr-HR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2348880"/>
            <a:ext cx="8424936" cy="3672408"/>
          </a:xfrm>
          <a:prstGeom prst="rect">
            <a:avLst/>
          </a:prstGeom>
        </p:spPr>
        <p:txBody>
          <a:bodyPr/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r-HR" dirty="0" smtClean="0"/>
              <a:t>Izgled aplikacije nije </a:t>
            </a:r>
            <a:r>
              <a:rPr lang="hr-HR" dirty="0" err="1" smtClean="0"/>
              <a:t>isfinaliziran</a:t>
            </a:r>
            <a:r>
              <a:rPr lang="hr-HR" dirty="0" smtClean="0"/>
              <a:t> i </a:t>
            </a:r>
            <a:r>
              <a:rPr lang="hr-HR" dirty="0" err="1" smtClean="0"/>
              <a:t>zahtjevao</a:t>
            </a:r>
            <a:r>
              <a:rPr lang="hr-HR" dirty="0" smtClean="0"/>
              <a:t> bi dizajnersku ruku</a:t>
            </a:r>
          </a:p>
          <a:p>
            <a:endParaRPr lang="hr-HR" dirty="0"/>
          </a:p>
          <a:p>
            <a:r>
              <a:rPr lang="hr-HR" dirty="0" smtClean="0"/>
              <a:t>Korišten je samo </a:t>
            </a:r>
            <a:r>
              <a:rPr lang="hr-HR" dirty="0" err="1" smtClean="0"/>
              <a:t>Eclipse</a:t>
            </a:r>
            <a:r>
              <a:rPr lang="hr-HR" dirty="0" smtClean="0"/>
              <a:t> editor i </a:t>
            </a:r>
            <a:r>
              <a:rPr lang="hr-HR" dirty="0" err="1" smtClean="0"/>
              <a:t>xml</a:t>
            </a:r>
            <a:endParaRPr lang="hr-HR" dirty="0" smtClean="0"/>
          </a:p>
          <a:p>
            <a:pPr marL="0" indent="0">
              <a:buFont typeface="Wingdings 2"/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9930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Projects\Njuskalo\prezentacija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9" y="260648"/>
            <a:ext cx="380202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rojects\Njuskalo\prezentacija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66" y="260648"/>
            <a:ext cx="380202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485817"/>
            <a:ext cx="2286000" cy="365125"/>
          </a:xfrm>
        </p:spPr>
        <p:txBody>
          <a:bodyPr/>
          <a:lstStyle/>
          <a:p>
            <a:r>
              <a:rPr lang="hr-HR" dirty="0" smtClean="0"/>
              <a:t>Razvoj mobilnih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924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284652"/>
            <a:ext cx="3787619" cy="63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6866" y="296227"/>
            <a:ext cx="3794861" cy="630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485817"/>
            <a:ext cx="2286000" cy="365125"/>
          </a:xfrm>
        </p:spPr>
        <p:txBody>
          <a:bodyPr/>
          <a:lstStyle/>
          <a:p>
            <a:r>
              <a:rPr lang="hr-HR" dirty="0" smtClean="0"/>
              <a:t>Razvoj mobilnih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183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183880" cy="3528392"/>
          </a:xfrm>
        </p:spPr>
        <p:txBody>
          <a:bodyPr>
            <a:normAutofit/>
          </a:bodyPr>
          <a:lstStyle/>
          <a:p>
            <a:pPr algn="ctr"/>
            <a:r>
              <a:rPr lang="hr-HR" sz="4400" dirty="0" smtClean="0"/>
              <a:t>Hvala na pažnji!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/>
              <a:t/>
            </a:r>
            <a:br>
              <a:rPr lang="hr-HR" dirty="0"/>
            </a:br>
            <a:endParaRPr lang="hr-HR" sz="5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485817"/>
            <a:ext cx="2286000" cy="365125"/>
          </a:xfrm>
        </p:spPr>
        <p:txBody>
          <a:bodyPr/>
          <a:lstStyle/>
          <a:p>
            <a:r>
              <a:rPr lang="hr-HR" dirty="0" smtClean="0"/>
              <a:t>Razvoj mobilnih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82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130</TotalTime>
  <Words>87</Words>
  <Application>Microsoft Office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Mobilna aplikacija za pretraživanje njuškala  Sejvalo</vt:lpstr>
      <vt:lpstr>Aplikacija</vt:lpstr>
      <vt:lpstr>Blok dijagram</vt:lpstr>
      <vt:lpstr>KAKO IZGLEDA?</vt:lpstr>
      <vt:lpstr>PowerPoint Presentation</vt:lpstr>
      <vt:lpstr>PowerPoint Presentation</vt:lpstr>
      <vt:lpstr>Hvala na pažnji!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Mobilna aplikacija za pretraživanje njuškala  Sejvalo</dc:title>
  <dc:creator>Slavitom Krpan</dc:creator>
  <cp:lastModifiedBy>Slavitom Krpan</cp:lastModifiedBy>
  <cp:revision>13</cp:revision>
  <dcterms:created xsi:type="dcterms:W3CDTF">2013-09-19T17:46:33Z</dcterms:created>
  <dcterms:modified xsi:type="dcterms:W3CDTF">2013-10-02T21:17:06Z</dcterms:modified>
</cp:coreProperties>
</file>