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8" r:id="rId2"/>
    <p:sldId id="268" r:id="rId3"/>
    <p:sldId id="265" r:id="rId4"/>
    <p:sldId id="260" r:id="rId5"/>
    <p:sldId id="263" r:id="rId6"/>
    <p:sldId id="264" r:id="rId7"/>
    <p:sldId id="269" r:id="rId8"/>
    <p:sldId id="267" r:id="rId9"/>
    <p:sldId id="273" r:id="rId10"/>
    <p:sldId id="270" r:id="rId11"/>
    <p:sldId id="271" r:id="rId12"/>
    <p:sldId id="272" r:id="rId13"/>
    <p:sldId id="274" r:id="rId14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EA6"/>
    <a:srgbClr val="4537F7"/>
    <a:srgbClr val="5B97D3"/>
    <a:srgbClr val="4D8ECF"/>
    <a:srgbClr val="357BC4"/>
    <a:srgbClr val="040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19.9.2013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19.9.2013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19.9.2013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19.9.2013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19.9.2013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19.9.2013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19.9.2013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19.9.2013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19.9.2013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19.9.2013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 smtClean="0"/>
              <a:t>Kliknite ikonu da biste dodali  sliku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C3D-7BB2-4D23-9D10-616807B37D36}" type="datetimeFigureOut">
              <a:rPr lang="sr-Latn-CS" smtClean="0"/>
              <a:t>19.9.2013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1377C3D-7BB2-4D23-9D10-616807B37D36}" type="datetimeFigureOut">
              <a:rPr lang="sr-Latn-CS" smtClean="0"/>
              <a:t>19.9.2013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3C03A18-1BE2-487D-92D8-585057AF460F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3568" y="3200400"/>
            <a:ext cx="7622232" cy="1524000"/>
          </a:xfrm>
        </p:spPr>
        <p:txBody>
          <a:bodyPr/>
          <a:lstStyle/>
          <a:p>
            <a:r>
              <a:rPr lang="hr-HR" sz="7200" dirty="0" smtClean="0">
                <a:solidFill>
                  <a:srgbClr val="0A5EA6"/>
                </a:solidFill>
              </a:rPr>
              <a:t>RWE Energija</a:t>
            </a:r>
            <a:endParaRPr lang="hr-HR" sz="7200" dirty="0">
              <a:solidFill>
                <a:srgbClr val="0A5EA6"/>
              </a:solidFill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755576" y="5085184"/>
            <a:ext cx="6858000" cy="1080864"/>
          </a:xfrm>
        </p:spPr>
        <p:txBody>
          <a:bodyPr>
            <a:normAutofit/>
          </a:bodyPr>
          <a:lstStyle/>
          <a:p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Željka Kiš</a:t>
            </a:r>
          </a:p>
          <a:p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Tomislav Krpan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2" descr="C:\Users\Željka\Desktop\RWE\RW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60648"/>
            <a:ext cx="4680520" cy="240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9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55576" y="6021288"/>
            <a:ext cx="6781800" cy="726976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rgbClr val="0A5EA6"/>
                </a:solidFill>
              </a:rPr>
              <a:t>RWE Energija – Cijene i proizvodi</a:t>
            </a:r>
            <a:endParaRPr lang="hr-HR" sz="2800" dirty="0">
              <a:solidFill>
                <a:srgbClr val="0A5EA6"/>
              </a:solidFill>
            </a:endParaRPr>
          </a:p>
        </p:txBody>
      </p:sp>
      <p:pic>
        <p:nvPicPr>
          <p:cNvPr id="5" name="Rezervirano mjesto sadržaja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4" y="836712"/>
            <a:ext cx="3024000" cy="453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Rezervirano mjesto sadržaja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836712"/>
            <a:ext cx="3024000" cy="4536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063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55576" y="6021288"/>
            <a:ext cx="6781800" cy="726976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rgbClr val="0A5EA6"/>
                </a:solidFill>
              </a:rPr>
              <a:t>RWE Energija – Kalkulator uštede</a:t>
            </a:r>
            <a:endParaRPr lang="hr-HR" sz="2800" dirty="0">
              <a:solidFill>
                <a:srgbClr val="0A5EA6"/>
              </a:solidFill>
            </a:endParaRPr>
          </a:p>
        </p:txBody>
      </p:sp>
      <p:pic>
        <p:nvPicPr>
          <p:cNvPr id="5" name="Rezervirano mjesto sadržaja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4" y="836712"/>
            <a:ext cx="3024000" cy="453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Rezervirano mjesto sadržaja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836712"/>
            <a:ext cx="3024000" cy="4536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744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55576" y="6021288"/>
            <a:ext cx="6781800" cy="726976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rgbClr val="0A5EA6"/>
                </a:solidFill>
              </a:rPr>
              <a:t>RWE Energija – Kontakt</a:t>
            </a:r>
            <a:endParaRPr lang="hr-HR" sz="2800" dirty="0">
              <a:solidFill>
                <a:srgbClr val="0A5EA6"/>
              </a:solidFill>
            </a:endParaRPr>
          </a:p>
        </p:txBody>
      </p:sp>
      <p:pic>
        <p:nvPicPr>
          <p:cNvPr id="5" name="Rezervirano mjesto sadržaja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4" y="836712"/>
            <a:ext cx="3024000" cy="453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Rezervirano mjesto sadržaja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836712"/>
            <a:ext cx="3024000" cy="4536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65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622326" y="3705200"/>
            <a:ext cx="5899348" cy="1524000"/>
          </a:xfrm>
        </p:spPr>
        <p:txBody>
          <a:bodyPr/>
          <a:lstStyle/>
          <a:p>
            <a:r>
              <a:rPr lang="hr-HR" sz="5400" dirty="0" smtClean="0">
                <a:solidFill>
                  <a:srgbClr val="0A5EA6"/>
                </a:solidFill>
              </a:rPr>
              <a:t>Hvala na pažnji!</a:t>
            </a:r>
            <a:endParaRPr lang="hr-HR" sz="5400" dirty="0">
              <a:solidFill>
                <a:srgbClr val="0A5EA6"/>
              </a:solidFill>
            </a:endParaRPr>
          </a:p>
        </p:txBody>
      </p:sp>
      <p:pic>
        <p:nvPicPr>
          <p:cNvPr id="4" name="Picture 2" descr="C:\Users\Željka\Desktop\RWE\RW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60648"/>
            <a:ext cx="4680520" cy="240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8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3568" y="3140968"/>
            <a:ext cx="7622232" cy="3789040"/>
          </a:xfrm>
        </p:spPr>
        <p:txBody>
          <a:bodyPr/>
          <a:lstStyle/>
          <a:p>
            <a:r>
              <a:rPr lang="hr-HR" sz="5400" dirty="0" smtClean="0">
                <a:solidFill>
                  <a:srgbClr val="0A5EA6"/>
                </a:solidFill>
              </a:rPr>
              <a:t/>
            </a:r>
            <a:br>
              <a:rPr lang="hr-HR" sz="5400" dirty="0" smtClean="0">
                <a:solidFill>
                  <a:srgbClr val="0A5EA6"/>
                </a:solidFill>
              </a:rPr>
            </a:br>
            <a:r>
              <a:rPr lang="hr-HR" sz="3600" b="1" dirty="0" smtClean="0">
                <a:solidFill>
                  <a:srgbClr val="0A5EA6"/>
                </a:solidFill>
              </a:rPr>
              <a:t>RWE Kalkulator uštede </a:t>
            </a:r>
            <a:r>
              <a:rPr lang="hr-HR" sz="3600" dirty="0" smtClean="0">
                <a:solidFill>
                  <a:srgbClr val="0A5EA6"/>
                </a:solidFill>
              </a:rPr>
              <a:t/>
            </a:r>
            <a:br>
              <a:rPr lang="hr-HR" sz="3600" dirty="0" smtClean="0">
                <a:solidFill>
                  <a:srgbClr val="0A5EA6"/>
                </a:solidFill>
              </a:rPr>
            </a:br>
            <a:r>
              <a:rPr lang="hr-HR" sz="3600" dirty="0" smtClean="0">
                <a:solidFill>
                  <a:srgbClr val="0A5EA6"/>
                </a:solidFill>
              </a:rPr>
              <a:t>           Prodajni predstavnici</a:t>
            </a:r>
            <a:r>
              <a:rPr lang="hr-HR" sz="3600" dirty="0">
                <a:solidFill>
                  <a:srgbClr val="0A5EA6"/>
                </a:solidFill>
              </a:rPr>
              <a:t/>
            </a:r>
            <a:br>
              <a:rPr lang="hr-HR" sz="3600" dirty="0">
                <a:solidFill>
                  <a:srgbClr val="0A5EA6"/>
                </a:solidFill>
              </a:rPr>
            </a:br>
            <a:r>
              <a:rPr lang="hr-HR" sz="3600" dirty="0" smtClean="0">
                <a:solidFill>
                  <a:srgbClr val="0A5EA6"/>
                </a:solidFill>
              </a:rPr>
              <a:t/>
            </a:r>
            <a:br>
              <a:rPr lang="hr-HR" sz="3600" dirty="0" smtClean="0">
                <a:solidFill>
                  <a:srgbClr val="0A5EA6"/>
                </a:solidFill>
              </a:rPr>
            </a:br>
            <a:r>
              <a:rPr lang="hr-HR" sz="3600" b="1" dirty="0" smtClean="0">
                <a:solidFill>
                  <a:srgbClr val="0A5EA6"/>
                </a:solidFill>
              </a:rPr>
              <a:t>RWE Energija       </a:t>
            </a:r>
            <a:br>
              <a:rPr lang="hr-HR" sz="3600" b="1" dirty="0" smtClean="0">
                <a:solidFill>
                  <a:srgbClr val="0A5EA6"/>
                </a:solidFill>
              </a:rPr>
            </a:br>
            <a:r>
              <a:rPr lang="hr-HR" sz="3600" b="1" dirty="0">
                <a:solidFill>
                  <a:srgbClr val="0A5EA6"/>
                </a:solidFill>
              </a:rPr>
              <a:t> </a:t>
            </a:r>
            <a:r>
              <a:rPr lang="hr-HR" sz="3600" b="1" dirty="0" smtClean="0">
                <a:solidFill>
                  <a:srgbClr val="0A5EA6"/>
                </a:solidFill>
              </a:rPr>
              <a:t>              </a:t>
            </a:r>
            <a:r>
              <a:rPr lang="hr-HR" sz="3600" dirty="0" smtClean="0">
                <a:solidFill>
                  <a:srgbClr val="0A5EA6"/>
                </a:solidFill>
              </a:rPr>
              <a:t>Korisnici</a:t>
            </a:r>
            <a:r>
              <a:rPr lang="hr-HR" sz="5400" dirty="0" smtClean="0">
                <a:solidFill>
                  <a:srgbClr val="0A5EA6"/>
                </a:solidFill>
              </a:rPr>
              <a:t/>
            </a:r>
            <a:br>
              <a:rPr lang="hr-HR" sz="5400" dirty="0" smtClean="0">
                <a:solidFill>
                  <a:srgbClr val="0A5EA6"/>
                </a:solidFill>
              </a:rPr>
            </a:br>
            <a:endParaRPr lang="hr-HR" sz="5400" dirty="0">
              <a:solidFill>
                <a:srgbClr val="0A5EA6"/>
              </a:solidFill>
            </a:endParaRPr>
          </a:p>
        </p:txBody>
      </p:sp>
      <p:pic>
        <p:nvPicPr>
          <p:cNvPr id="4" name="Picture 2" descr="C:\Users\Željka\Desktop\RWE\RW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60648"/>
            <a:ext cx="4680520" cy="240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trelica udesno 5"/>
          <p:cNvSpPr/>
          <p:nvPr/>
        </p:nvSpPr>
        <p:spPr>
          <a:xfrm>
            <a:off x="1547664" y="4005064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7" name="Strelica udesno 6"/>
          <p:cNvSpPr/>
          <p:nvPr/>
        </p:nvSpPr>
        <p:spPr>
          <a:xfrm>
            <a:off x="2051720" y="5661248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907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55576" y="4293096"/>
            <a:ext cx="6858000" cy="914400"/>
          </a:xfrm>
        </p:spPr>
        <p:txBody>
          <a:bodyPr>
            <a:normAutofit/>
          </a:bodyPr>
          <a:lstStyle/>
          <a:p>
            <a:r>
              <a:rPr lang="hr-HR" sz="4400" dirty="0" smtClean="0">
                <a:solidFill>
                  <a:srgbClr val="0A5EA6"/>
                </a:solidFill>
              </a:rPr>
              <a:t>RWE Kalkulator </a:t>
            </a:r>
            <a:r>
              <a:rPr lang="hr-HR" sz="4400" dirty="0">
                <a:solidFill>
                  <a:srgbClr val="0A5EA6"/>
                </a:solidFill>
              </a:rPr>
              <a:t>uštede</a:t>
            </a:r>
          </a:p>
        </p:txBody>
      </p:sp>
      <p:pic>
        <p:nvPicPr>
          <p:cNvPr id="4" name="Picture 2" descr="C:\Users\Željka\Desktop\RWE\RW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60648"/>
            <a:ext cx="4680520" cy="240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7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55576" y="6093296"/>
            <a:ext cx="6781800" cy="654968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rgbClr val="0A5EA6"/>
                </a:solidFill>
              </a:rPr>
              <a:t>RWE Kalkulator </a:t>
            </a:r>
            <a:r>
              <a:rPr lang="hr-HR" sz="2800" dirty="0">
                <a:solidFill>
                  <a:srgbClr val="0A5EA6"/>
                </a:solidFill>
              </a:rPr>
              <a:t>uštede</a:t>
            </a:r>
          </a:p>
        </p:txBody>
      </p:sp>
      <p:pic>
        <p:nvPicPr>
          <p:cNvPr id="5" name="Rezervirano mjesto sadržaja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85224"/>
            <a:ext cx="2794500" cy="496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Rezervirano mjesto sadržaja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85224"/>
            <a:ext cx="2794500" cy="4968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30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85224"/>
            <a:ext cx="2794500" cy="496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Rezervirano mjesto sadržaja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85224"/>
            <a:ext cx="2794500" cy="4968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Naslov 1"/>
          <p:cNvSpPr>
            <a:spLocks noGrp="1"/>
          </p:cNvSpPr>
          <p:nvPr>
            <p:ph type="title"/>
          </p:nvPr>
        </p:nvSpPr>
        <p:spPr>
          <a:xfrm>
            <a:off x="755576" y="6093296"/>
            <a:ext cx="6781800" cy="654968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rgbClr val="0A5EA6"/>
                </a:solidFill>
              </a:rPr>
              <a:t>RWE Kalkulator </a:t>
            </a:r>
            <a:r>
              <a:rPr lang="hr-HR" sz="2800" dirty="0">
                <a:solidFill>
                  <a:srgbClr val="0A5EA6"/>
                </a:solidFill>
              </a:rPr>
              <a:t>uštede</a:t>
            </a:r>
          </a:p>
        </p:txBody>
      </p:sp>
    </p:spTree>
    <p:extLst>
      <p:ext uri="{BB962C8B-B14F-4D97-AF65-F5344CB8AC3E}">
        <p14:creationId xmlns:p14="http://schemas.microsoft.com/office/powerpoint/2010/main" val="40379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585224"/>
            <a:ext cx="2794500" cy="496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Rezervirano mjesto sadržaja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585224"/>
            <a:ext cx="2794500" cy="4968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Naslov 1"/>
          <p:cNvSpPr>
            <a:spLocks noGrp="1"/>
          </p:cNvSpPr>
          <p:nvPr>
            <p:ph type="title"/>
          </p:nvPr>
        </p:nvSpPr>
        <p:spPr>
          <a:xfrm>
            <a:off x="755576" y="6093296"/>
            <a:ext cx="6781800" cy="654968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rgbClr val="0A5EA6"/>
                </a:solidFill>
              </a:rPr>
              <a:t>RWE Kalkulator </a:t>
            </a:r>
            <a:r>
              <a:rPr lang="hr-HR" sz="2800" dirty="0">
                <a:solidFill>
                  <a:srgbClr val="0A5EA6"/>
                </a:solidFill>
              </a:rPr>
              <a:t>uštede</a:t>
            </a:r>
          </a:p>
        </p:txBody>
      </p:sp>
    </p:spTree>
    <p:extLst>
      <p:ext uri="{BB962C8B-B14F-4D97-AF65-F5344CB8AC3E}">
        <p14:creationId xmlns:p14="http://schemas.microsoft.com/office/powerpoint/2010/main" val="10626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55576" y="4293096"/>
            <a:ext cx="6858000" cy="914400"/>
          </a:xfrm>
        </p:spPr>
        <p:txBody>
          <a:bodyPr>
            <a:normAutofit/>
          </a:bodyPr>
          <a:lstStyle/>
          <a:p>
            <a:r>
              <a:rPr lang="hr-HR" sz="4400" dirty="0" smtClean="0">
                <a:solidFill>
                  <a:srgbClr val="0A5EA6"/>
                </a:solidFill>
              </a:rPr>
              <a:t>RWE Energija</a:t>
            </a:r>
            <a:endParaRPr lang="hr-HR" sz="4400" dirty="0">
              <a:solidFill>
                <a:srgbClr val="0A5EA6"/>
              </a:solidFill>
            </a:endParaRPr>
          </a:p>
        </p:txBody>
      </p:sp>
      <p:pic>
        <p:nvPicPr>
          <p:cNvPr id="4" name="Picture 2" descr="C:\Users\Željka\Desktop\RWE\RWE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260648"/>
            <a:ext cx="4680520" cy="240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8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55576" y="5949280"/>
            <a:ext cx="6781800" cy="798984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rgbClr val="0A5EA6"/>
                </a:solidFill>
              </a:rPr>
              <a:t>RWE Energija</a:t>
            </a:r>
            <a:endParaRPr lang="hr-HR" sz="2800" dirty="0">
              <a:solidFill>
                <a:srgbClr val="0A5EA6"/>
              </a:solidFill>
            </a:endParaRPr>
          </a:p>
        </p:txBody>
      </p:sp>
      <p:pic>
        <p:nvPicPr>
          <p:cNvPr id="5" name="Rezervirano mjesto sadržaja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0" y="836712"/>
            <a:ext cx="3024000" cy="453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240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4" y="836712"/>
            <a:ext cx="3024000" cy="4536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Rezervirano mjesto sadržaja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836712"/>
            <a:ext cx="3024000" cy="4536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Naslov 1"/>
          <p:cNvSpPr>
            <a:spLocks noGrp="1"/>
          </p:cNvSpPr>
          <p:nvPr>
            <p:ph type="title"/>
          </p:nvPr>
        </p:nvSpPr>
        <p:spPr>
          <a:xfrm>
            <a:off x="755576" y="5949280"/>
            <a:ext cx="6781800" cy="798984"/>
          </a:xfrm>
        </p:spPr>
        <p:txBody>
          <a:bodyPr>
            <a:normAutofit/>
          </a:bodyPr>
          <a:lstStyle/>
          <a:p>
            <a:r>
              <a:rPr lang="hr-HR" sz="2800" dirty="0" smtClean="0">
                <a:solidFill>
                  <a:srgbClr val="0A5EA6"/>
                </a:solidFill>
              </a:rPr>
              <a:t>RWE Energija</a:t>
            </a:r>
            <a:endParaRPr lang="hr-HR" sz="2800" dirty="0">
              <a:solidFill>
                <a:srgbClr val="0A5E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Prilagođeno 3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D4E1ED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741</TotalTime>
  <Words>43</Words>
  <Application>Microsoft Office PowerPoint</Application>
  <PresentationFormat>On-screen Show (4:3)</PresentationFormat>
  <Paragraphs>15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NewsPrint</vt:lpstr>
      <vt:lpstr>RWE Energija</vt:lpstr>
      <vt:lpstr> RWE Kalkulator uštede             Prodajni predstavnici  RWE Energija                       Korisnici </vt:lpstr>
      <vt:lpstr>PowerPoint Presentation</vt:lpstr>
      <vt:lpstr>RWE Kalkulator uštede</vt:lpstr>
      <vt:lpstr>RWE Kalkulator uštede</vt:lpstr>
      <vt:lpstr>RWE Kalkulator uštede</vt:lpstr>
      <vt:lpstr>PowerPoint Presentation</vt:lpstr>
      <vt:lpstr>RWE Energija</vt:lpstr>
      <vt:lpstr>RWE Energija</vt:lpstr>
      <vt:lpstr>RWE Energija – Cijene i proizvodi</vt:lpstr>
      <vt:lpstr>RWE Energija – Kalkulator uštede</vt:lpstr>
      <vt:lpstr>RWE Energija – Kontakt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prezentacija</dc:title>
  <cp:lastModifiedBy>Slavitom Krpan</cp:lastModifiedBy>
  <cp:revision>17</cp:revision>
  <dcterms:modified xsi:type="dcterms:W3CDTF">2013-09-19T19:57:57Z</dcterms:modified>
</cp:coreProperties>
</file>