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70" r:id="rId4"/>
    <p:sldId id="265" r:id="rId5"/>
    <p:sldId id="269" r:id="rId6"/>
    <p:sldId id="268" r:id="rId7"/>
    <p:sldId id="267" r:id="rId8"/>
    <p:sldId id="264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>
        <p:scale>
          <a:sx n="60" d="100"/>
          <a:sy n="60" d="100"/>
        </p:scale>
        <p:origin x="-9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41DB8-8FF2-4D55-809C-7883062E14C2}" type="datetimeFigureOut">
              <a:rPr lang="hr-HR" smtClean="0"/>
              <a:t>2.10.2013.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1CBC2-8AB1-480B-BD9D-C49D22E876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77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jeni pravokut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jeni pravokut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slov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20" name="Podnaslov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r-HR" smtClean="0"/>
              <a:t>Uredite stil podnaslova matrice</a:t>
            </a:r>
            <a:endParaRPr kumimoji="0" lang="en-US"/>
          </a:p>
        </p:txBody>
      </p:sp>
      <p:sp>
        <p:nvSpPr>
          <p:cNvPr id="19" name="Rezervirano mjesto datum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CEDE53-25E8-41EC-834D-361505D34623}" type="datetime1">
              <a:rPr lang="sr-Latn-CS" smtClean="0"/>
              <a:t>2.10.2013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11" name="Rezervirano mjesto broja slajd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C822FA-CC21-469B-8B2D-9900DAEA90C9}" type="datetime1">
              <a:rPr lang="sr-Latn-CS" smtClean="0"/>
              <a:t>2.10.2013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288D51-5940-48E7-9FF1-C0AE68E29B8B}" type="datetime1">
              <a:rPr lang="sr-Latn-CS" smtClean="0"/>
              <a:t>2.10.2013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7F0927-E06A-48DD-BA0B-0E215AED721E}" type="datetime1">
              <a:rPr lang="sr-Latn-CS" smtClean="0"/>
              <a:t>2.10.2013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jeni pravokut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jeni pravokut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EF8831-EA9F-4EA0-97EE-DFC54AEB95BD}" type="datetime1">
              <a:rPr lang="sr-Latn-CS" smtClean="0"/>
              <a:t>2.10.2013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FF9C67-2AE6-4CF4-A5A4-83BC996EB75E}" type="datetime1">
              <a:rPr lang="sr-Latn-CS" smtClean="0"/>
              <a:t>2.10.2013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A5BF9C-5352-4CF7-B818-8D849ADD0CAF}" type="datetime1">
              <a:rPr lang="sr-Latn-CS" smtClean="0"/>
              <a:t>2.10.2013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FB49E-F108-4A9B-B1E4-A24CD46399EA}" type="datetime1">
              <a:rPr lang="sr-Latn-CS" smtClean="0"/>
              <a:t>2.10.2013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jeni pravokut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428E17-A6EE-40E4-8D99-3E179548FFF5}" type="datetime1">
              <a:rPr lang="sr-Latn-CS" smtClean="0"/>
              <a:t>2.10.2013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E91EF2-B099-4F72-8BD2-FB0314B22611}" type="datetime1">
              <a:rPr lang="sr-Latn-CS" smtClean="0"/>
              <a:t>2.10.2013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jeni pravokut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utnik s jednim zaobljenim kut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hr-HR" smtClean="0"/>
              <a:t>Uredite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736F29-31E6-48B9-99DD-76D0A4C1B4D4}" type="datetime1">
              <a:rPr lang="sr-Latn-CS" smtClean="0"/>
              <a:t>2.10.2013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r-HR" smtClean="0"/>
              <a:t>Kliknite ikonu da biste dodali  sliku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jeni pravokut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jeni pravokut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zervirano mjesto naslova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hr-HR" smtClean="0"/>
              <a:t>Uredite stil naslova matrice</a:t>
            </a:r>
            <a:endParaRPr kumimoji="0"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hr-HR" smtClean="0"/>
              <a:t>Uredite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25" name="Rezervirano mjesto datum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961BD10-2043-4C33-9375-41DF0D3497CF}" type="datetime1">
              <a:rPr lang="sr-Latn-CS" smtClean="0"/>
              <a:t>2.10.2013</a:t>
            </a:fld>
            <a:endParaRPr lang="hr-HR"/>
          </a:p>
        </p:txBody>
      </p:sp>
      <p:sp>
        <p:nvSpPr>
          <p:cNvPr id="18" name="Rezervirano mjesto podnožja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hr-HR" smtClean="0"/>
              <a:t>Razvoj mobilnih aplikacija</a:t>
            </a: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35000"/>
                <a:satMod val="150000"/>
              </a:schemeClr>
            </a:gs>
            <a:gs pos="45000">
              <a:schemeClr val="bg1">
                <a:shade val="68000"/>
                <a:satMod val="155000"/>
              </a:schemeClr>
            </a:gs>
            <a:gs pos="100000">
              <a:schemeClr val="bg1">
                <a:tint val="70000"/>
                <a:satMod val="17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979712" y="4437112"/>
            <a:ext cx="6400800" cy="985664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>
                    <a:lumMod val="75000"/>
                  </a:schemeClr>
                </a:solidFill>
              </a:rPr>
              <a:t>Razvoj mobilnih aplikacija</a:t>
            </a:r>
          </a:p>
          <a:p>
            <a:endParaRPr lang="hr-HR" dirty="0" smtClean="0"/>
          </a:p>
          <a:p>
            <a:r>
              <a:rPr lang="hr-HR" dirty="0" smtClean="0"/>
              <a:t>Željka Kiš</a:t>
            </a:r>
            <a:endParaRPr lang="hr-HR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73" y="650424"/>
            <a:ext cx="4990655" cy="2520280"/>
          </a:xfrm>
          <a:prstGeom prst="rect">
            <a:avLst/>
          </a:prstGeom>
        </p:spPr>
      </p:pic>
      <p:sp>
        <p:nvSpPr>
          <p:cNvPr id="2" name="TekstniOkvir 1"/>
          <p:cNvSpPr txBox="1"/>
          <p:nvPr/>
        </p:nvSpPr>
        <p:spPr>
          <a:xfrm>
            <a:off x="3437874" y="6067503"/>
            <a:ext cx="22682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75000"/>
                  </a:schemeClr>
                </a:solidFill>
              </a:rPr>
              <a:t>Osijek, rujan 2013.</a:t>
            </a:r>
            <a:endParaRPr lang="hr-H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3" name="TekstniOkvir 2"/>
          <p:cNvSpPr txBox="1"/>
          <p:nvPr/>
        </p:nvSpPr>
        <p:spPr>
          <a:xfrm>
            <a:off x="1259632" y="1916832"/>
            <a:ext cx="6840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Kuharica koja omogućuje:</a:t>
            </a: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Pregledavanje recepata</a:t>
            </a: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Označavanje omiljenih recepata</a:t>
            </a: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Spremanje vlastitih recepata</a:t>
            </a: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76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3" name="TekstniOkvir 2"/>
          <p:cNvSpPr txBox="1"/>
          <p:nvPr/>
        </p:nvSpPr>
        <p:spPr>
          <a:xfrm>
            <a:off x="5004048" y="1844824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Sliding Menu</a:t>
            </a:r>
          </a:p>
          <a:p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Jedan Activity</a:t>
            </a:r>
          </a:p>
          <a:p>
            <a:pPr marL="285750" indent="-285750">
              <a:buFont typeface="Arial" pitchFamily="34" charset="0"/>
              <a:buChar char="•"/>
            </a:pP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Fragmenti</a:t>
            </a:r>
          </a:p>
          <a:p>
            <a:pPr marL="285750" indent="-285750">
              <a:buFont typeface="Arial" pitchFamily="34" charset="0"/>
              <a:buChar char="•"/>
            </a:pPr>
            <a:endParaRPr lang="hr-H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hr-H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5555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ezervirano mjesto sadržaja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11" name="Strelica udesno 10"/>
          <p:cNvSpPr/>
          <p:nvPr/>
        </p:nvSpPr>
        <p:spPr>
          <a:xfrm>
            <a:off x="4211960" y="2831780"/>
            <a:ext cx="648072" cy="1863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31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ezervirano mjesto sadržaja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11" name="Strelica udesno 10"/>
          <p:cNvSpPr/>
          <p:nvPr/>
        </p:nvSpPr>
        <p:spPr>
          <a:xfrm>
            <a:off x="4211960" y="3297580"/>
            <a:ext cx="648000" cy="1863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63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ezervirano mjesto sadržaja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11" name="Strelica udesno 10"/>
          <p:cNvSpPr/>
          <p:nvPr/>
        </p:nvSpPr>
        <p:spPr>
          <a:xfrm>
            <a:off x="4211960" y="2755260"/>
            <a:ext cx="648000" cy="1863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92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Rezervirano mjesto sadržaja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613600" cy="435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zervirano mjesto podnožj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10" name="Slika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710"/>
            <a:ext cx="1296144" cy="654553"/>
          </a:xfrm>
          <a:prstGeom prst="rect">
            <a:avLst/>
          </a:prstGeom>
        </p:spPr>
      </p:pic>
      <p:sp>
        <p:nvSpPr>
          <p:cNvPr id="11" name="Strelica udesno 10"/>
          <p:cNvSpPr/>
          <p:nvPr/>
        </p:nvSpPr>
        <p:spPr>
          <a:xfrm>
            <a:off x="4211960" y="4581128"/>
            <a:ext cx="648000" cy="18632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77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23728" y="3645024"/>
            <a:ext cx="4896544" cy="1224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r-HR" sz="4400" dirty="0" smtClean="0">
                <a:solidFill>
                  <a:schemeClr val="bg1">
                    <a:lumMod val="50000"/>
                  </a:schemeClr>
                </a:solidFill>
              </a:rPr>
              <a:t>Hvala na pažnji!</a:t>
            </a:r>
            <a:endParaRPr lang="hr-HR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Razvoj mobilnih aplikacija</a:t>
            </a:r>
            <a:endParaRPr lang="hr-HR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13205"/>
            <a:ext cx="2880320" cy="14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54</Words>
  <Application>Microsoft Office PowerPoint</Application>
  <PresentationFormat>Prikaz na zaslonu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9" baseType="lpstr">
      <vt:lpstr>Aspekt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  <vt:lpstr>PowerPointova prezentacija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dc:creator>Željka</dc:creator>
  <cp:lastModifiedBy>Željka Kiš</cp:lastModifiedBy>
  <cp:revision>21</cp:revision>
  <dcterms:created xsi:type="dcterms:W3CDTF">2013-09-18T20:32:58Z</dcterms:created>
  <dcterms:modified xsi:type="dcterms:W3CDTF">2013-10-02T19:38:55Z</dcterms:modified>
</cp:coreProperties>
</file>