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3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3/17/13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4" Type="http://schemas.openxmlformats.org/officeDocument/2006/relationships/hyperlink" Target="http://githum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immersio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GIT or Not to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4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GIT is open-source version control system</a:t>
            </a:r>
          </a:p>
          <a:p>
            <a:r>
              <a:rPr lang="en-US" dirty="0" smtClean="0"/>
              <a:t>Developed for Linux kernel</a:t>
            </a:r>
          </a:p>
          <a:p>
            <a:r>
              <a:rPr lang="en-US" dirty="0" smtClean="0"/>
              <a:t>In GIT every directory is a repository with complete history and full revision tracking</a:t>
            </a:r>
          </a:p>
          <a:p>
            <a:r>
              <a:rPr lang="en-US" dirty="0" smtClean="0"/>
              <a:t>Supports non-linear development (merge, merge and more merge)</a:t>
            </a:r>
          </a:p>
          <a:p>
            <a:r>
              <a:rPr lang="en-US" dirty="0" smtClean="0"/>
              <a:t>Efficient in handling large projects (optimized for speed)</a:t>
            </a:r>
          </a:p>
          <a:p>
            <a:r>
              <a:rPr lang="en-US" dirty="0" smtClean="0"/>
              <a:t>Compatible with existing systems/protocols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ssh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1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</a:t>
            </a:r>
            <a:r>
              <a:rPr lang="en-US" dirty="0" err="1" smtClean="0"/>
              <a:t>vs</a:t>
            </a:r>
            <a:r>
              <a:rPr lang="en-US" dirty="0" smtClean="0"/>
              <a:t>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9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TFS offers ALM</a:t>
            </a:r>
          </a:p>
          <a:p>
            <a:r>
              <a:rPr lang="en-US" dirty="0" smtClean="0"/>
              <a:t>TFS is a centralized version control system</a:t>
            </a:r>
          </a:p>
          <a:p>
            <a:r>
              <a:rPr lang="en-US" dirty="0" smtClean="0"/>
              <a:t>TFS tightly integrated with SQL Server </a:t>
            </a:r>
          </a:p>
          <a:p>
            <a:r>
              <a:rPr lang="en-US" dirty="0" smtClean="0"/>
              <a:t>TFS integrates with Visual Studio</a:t>
            </a:r>
          </a:p>
          <a:p>
            <a:r>
              <a:rPr lang="en-US" dirty="0" smtClean="0"/>
              <a:t>TFS provides tight control over security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0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distributed source control only</a:t>
            </a:r>
          </a:p>
          <a:p>
            <a:r>
              <a:rPr lang="en-US" dirty="0"/>
              <a:t>GIT central repository is only access when requested</a:t>
            </a:r>
          </a:p>
          <a:p>
            <a:r>
              <a:rPr lang="en-US" dirty="0"/>
              <a:t>GIT offers simple solution for </a:t>
            </a:r>
            <a:r>
              <a:rPr lang="en-US" dirty="0" smtClean="0"/>
              <a:t>branching</a:t>
            </a:r>
          </a:p>
          <a:p>
            <a:r>
              <a:rPr lang="en-US" dirty="0" smtClean="0"/>
              <a:t>Saving work is separated from sharing work</a:t>
            </a:r>
          </a:p>
          <a:p>
            <a:r>
              <a:rPr lang="en-US" dirty="0" smtClean="0"/>
              <a:t>GIT offers three-way merge for implementing changes across different branches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5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configuration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about repository is contained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r>
              <a:rPr lang="en-US" dirty="0" smtClean="0"/>
              <a:t> is used to store all user information and main configuration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Merge tool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contains data that will be not tracked by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6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Team Merge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local branch that will represent remote team’s code</a:t>
            </a:r>
          </a:p>
          <a:p>
            <a:r>
              <a:rPr lang="en-US" dirty="0" smtClean="0"/>
              <a:t>Check the remote CI server to ensure that all tests are green</a:t>
            </a:r>
          </a:p>
          <a:p>
            <a:r>
              <a:rPr lang="en-US" dirty="0" smtClean="0"/>
              <a:t>Get the latest code to the remote branch</a:t>
            </a:r>
          </a:p>
          <a:p>
            <a:r>
              <a:rPr lang="en-US" dirty="0" smtClean="0"/>
              <a:t>Switch to the master branch and get the latest code</a:t>
            </a:r>
          </a:p>
          <a:p>
            <a:r>
              <a:rPr lang="en-US" dirty="0" smtClean="0"/>
              <a:t>Merge the remote branch with the master branch</a:t>
            </a:r>
          </a:p>
          <a:p>
            <a:r>
              <a:rPr lang="en-US" dirty="0" smtClean="0"/>
              <a:t>Resolve all conflicts</a:t>
            </a:r>
          </a:p>
          <a:p>
            <a:r>
              <a:rPr lang="en-US" dirty="0" smtClean="0"/>
              <a:t>Run all unit and integration tests</a:t>
            </a:r>
          </a:p>
          <a:p>
            <a:r>
              <a:rPr lang="en-US" dirty="0" smtClean="0"/>
              <a:t>Push all the changes to the main repository</a:t>
            </a:r>
          </a:p>
        </p:txBody>
      </p:sp>
    </p:spTree>
    <p:extLst>
      <p:ext uri="{BB962C8B-B14F-4D97-AF65-F5344CB8AC3E}">
        <p14:creationId xmlns:p14="http://schemas.microsoft.com/office/powerpoint/2010/main" val="21549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http://gitimmersion.com</a:t>
            </a:r>
            <a:r>
              <a:rPr lang="en-US" dirty="0"/>
              <a:t> </a:t>
            </a:r>
            <a:r>
              <a:rPr lang="en-US" dirty="0" smtClean="0"/>
              <a:t>contains an excellent introduction to GIT</a:t>
            </a:r>
          </a:p>
          <a:p>
            <a:r>
              <a:rPr lang="en-US" dirty="0">
                <a:hlinkClick r:id="rId3"/>
              </a:rPr>
              <a:t>http://git-scm.com/</a:t>
            </a:r>
            <a:r>
              <a:rPr lang="en-US" dirty="0" smtClean="0">
                <a:hlinkClick r:id="rId3"/>
              </a:rPr>
              <a:t>book</a:t>
            </a:r>
            <a:r>
              <a:rPr lang="en-US" dirty="0" smtClean="0"/>
              <a:t> Pro </a:t>
            </a:r>
            <a:r>
              <a:rPr lang="en-US" dirty="0" err="1" smtClean="0"/>
              <a:t>Git</a:t>
            </a:r>
            <a:r>
              <a:rPr lang="en-US" dirty="0" smtClean="0"/>
              <a:t> book is available as a free download</a:t>
            </a:r>
          </a:p>
          <a:p>
            <a:r>
              <a:rPr lang="en-US" dirty="0" smtClean="0">
                <a:hlinkClick r:id="rId4"/>
              </a:rPr>
              <a:t>http://githumb.com</a:t>
            </a:r>
            <a:r>
              <a:rPr lang="en-US" dirty="0" smtClean="0"/>
              <a:t> overs a few walkthroughs to get you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96</TotalTime>
  <Words>289</Words>
  <Application>Microsoft Macintosh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To GIT or Not to GIT</vt:lpstr>
      <vt:lpstr>What is GIT ?</vt:lpstr>
      <vt:lpstr>TFS vs GIT</vt:lpstr>
      <vt:lpstr>TFS</vt:lpstr>
      <vt:lpstr>GIT</vt:lpstr>
      <vt:lpstr>GIT configuration </vt:lpstr>
      <vt:lpstr>Remote Team Merge Workflow</vt:lpstr>
      <vt:lpstr>GIT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GIT or Not to GIT</dc:title>
  <dc:creator>Tomasz Kruk</dc:creator>
  <cp:lastModifiedBy>Tomasz Kruk</cp:lastModifiedBy>
  <cp:revision>9</cp:revision>
  <dcterms:created xsi:type="dcterms:W3CDTF">2013-03-17T22:24:39Z</dcterms:created>
  <dcterms:modified xsi:type="dcterms:W3CDTF">2013-03-18T00:02:26Z</dcterms:modified>
</cp:coreProperties>
</file>