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78BA6-8523-42AF-B4CB-8593B6521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52CC26-8257-457F-9D58-9DA2ED699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E70902-E692-4FBA-9D65-F2F3C89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ADE-E357-4D9C-AFF3-45AB5CD63C8F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2299F2-91B0-43B1-BAF0-8272C554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33BCD6-5980-4AB5-B73F-9E532CD6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953A-37E4-4FAD-AEDE-23BB722C9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76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7B8D5-22C6-4555-BE54-B2EB7D1E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B33410-92BB-494A-8185-634E9E8FB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9BD850-B8EE-4722-AF13-045CC1F3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ADE-E357-4D9C-AFF3-45AB5CD63C8F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96C310-5423-4E8E-9EA0-2DCA4DD6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F37E94-0FFB-4366-A714-561166D7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953A-37E4-4FAD-AEDE-23BB722C9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95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583E9C-DEE2-443C-9E1F-962B1BCD0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54CC6B-8F16-4715-88BA-F4F624CC6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1A8C20-93CD-45D7-8515-56BB7658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ADE-E357-4D9C-AFF3-45AB5CD63C8F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498E9C-D6CD-405F-B775-9459D720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50F9F4-6F8D-4B12-ACE7-68A4AD33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953A-37E4-4FAD-AEDE-23BB722C9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97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EB58AD-57E1-4667-BB89-699E6043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8D6FE5-F8F4-4F75-A516-0679FFB1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F3DFA1-1E45-4908-83F6-91633373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ADE-E357-4D9C-AFF3-45AB5CD63C8F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84D941-4A75-4D99-9F26-3BD0E3F5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B4C03F-CE96-4B74-8031-A30F9F22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953A-37E4-4FAD-AEDE-23BB722C9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4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A28AB-1A44-4413-A670-87130ED1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6EC29A-A5E2-434B-BE4B-75D9E6839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7C3370-13B8-41AE-A262-7BED7336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ADE-E357-4D9C-AFF3-45AB5CD63C8F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289AC1-095D-40DF-BE38-B0F90412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FFE4B-FC22-47E2-A1CC-54E34E82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953A-37E4-4FAD-AEDE-23BB722C9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76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C0536-4572-4C70-A258-24863044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0ED14-A3D3-48F3-A552-C239CC867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9CBF81-0098-4F86-9B8E-6A3D5479A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D52553-EA12-44E2-B6F2-F6830AF9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ADE-E357-4D9C-AFF3-45AB5CD63C8F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A2874C-060C-47C9-B5B0-FAC0FC44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1AFC30-038E-4384-BD24-D4579722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953A-37E4-4FAD-AEDE-23BB722C9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66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58F950-712D-47FD-97AC-70058E74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BC3EEC-D5BD-4E99-AAA4-C976BB535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2D21BD-85FF-4B26-A806-6D61094A6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7DC0C0-C7C6-442F-940A-D2E0B170B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0FC7BE-AF61-4A41-AD6B-ED74FF2C0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2A01B4-DEEB-4199-83A8-1CC3C68A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ADE-E357-4D9C-AFF3-45AB5CD63C8F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3320B5-12D6-4E97-B703-D095E65C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EDFAB0-BC9C-4E2C-B546-7DF17B51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953A-37E4-4FAD-AEDE-23BB722C9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D0137-C609-461C-9F0D-8C67B53A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03AB00-BEBB-48D0-8E71-3E65B841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ADE-E357-4D9C-AFF3-45AB5CD63C8F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881681-E804-4753-9A5F-A2AB0B7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429604-26F7-4244-9C62-C426F8F9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953A-37E4-4FAD-AEDE-23BB722C9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50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8924E0B-1F96-470D-BFB6-8C7881E3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ADE-E357-4D9C-AFF3-45AB5CD63C8F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9F1284-6554-4983-BC18-93A880B9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58E24B-A055-49E6-A1F6-B653450D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953A-37E4-4FAD-AEDE-23BB722C9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7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52093-408A-480F-844C-4A81F2A9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A4642D-F466-4348-9935-052242B4C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F37910-B9E4-41E3-BFD4-0ADEE6B1D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C63D7C-C4AB-439B-944B-498BAA06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ADE-E357-4D9C-AFF3-45AB5CD63C8F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E40A9-AD0D-449D-9AD9-2F6C86ED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AC3B27-CF72-403B-83D6-622B2C30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953A-37E4-4FAD-AEDE-23BB722C9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45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EF3ECD-CE2A-46D7-86A3-88E0B92C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9DCDDD-D3F7-4622-A0D5-858919D19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70A345-9D17-4694-9312-ECC5C72A2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495CDC-DC88-455F-BF7C-F1CA496A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ADE-E357-4D9C-AFF3-45AB5CD63C8F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A57DFA-0034-4DDF-A5E8-A4B345A3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637BCC-3653-4FF3-81F6-12281095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1953A-37E4-4FAD-AEDE-23BB722C9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07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9867A0-CB3A-4CD1-90F0-B2D74E20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AEA0EC-BDD8-46D6-8C0F-003ACFF1D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1751A9-EF8E-4C66-8AEE-DE906F2F5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CADE-E357-4D9C-AFF3-45AB5CD63C8F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FBB76E-1A2F-44D5-8933-9F7DE912E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967D9A-620D-4A32-8827-DE05B1053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953A-37E4-4FAD-AEDE-23BB722C95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22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矢印: 右 4">
            <a:extLst>
              <a:ext uri="{FF2B5EF4-FFF2-40B4-BE49-F238E27FC236}">
                <a16:creationId xmlns:a16="http://schemas.microsoft.com/office/drawing/2014/main" id="{7D43C94B-37EB-433F-BCF0-FB6632052338}"/>
              </a:ext>
            </a:extLst>
          </p:cNvPr>
          <p:cNvSpPr/>
          <p:nvPr/>
        </p:nvSpPr>
        <p:spPr>
          <a:xfrm rot="10800000">
            <a:off x="4343053" y="2866583"/>
            <a:ext cx="2541864" cy="125905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CD8E667-3002-4ABF-B08B-1B59DA4999FD}"/>
              </a:ext>
            </a:extLst>
          </p:cNvPr>
          <p:cNvSpPr/>
          <p:nvPr/>
        </p:nvSpPr>
        <p:spPr>
          <a:xfrm>
            <a:off x="6680097" y="1797939"/>
            <a:ext cx="3396343" cy="339634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キャラクター</a:t>
            </a:r>
            <a:endParaRPr kumimoji="1" lang="ja-JP" altLang="en-US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88FC5F10-00AE-444E-8E3D-503FD0504690}"/>
              </a:ext>
            </a:extLst>
          </p:cNvPr>
          <p:cNvSpPr/>
          <p:nvPr/>
        </p:nvSpPr>
        <p:spPr>
          <a:xfrm>
            <a:off x="2626773" y="3069236"/>
            <a:ext cx="1723602" cy="853747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摩擦力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F94263-0630-490D-8F84-AF7E909A9896}"/>
              </a:ext>
            </a:extLst>
          </p:cNvPr>
          <p:cNvSpPr txBox="1"/>
          <p:nvPr/>
        </p:nvSpPr>
        <p:spPr>
          <a:xfrm>
            <a:off x="5083729" y="3311443"/>
            <a:ext cx="118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移動速度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5E5261-8472-470C-96CE-3F9AEB9298E6}"/>
              </a:ext>
            </a:extLst>
          </p:cNvPr>
          <p:cNvSpPr txBox="1"/>
          <p:nvPr/>
        </p:nvSpPr>
        <p:spPr>
          <a:xfrm>
            <a:off x="4497206" y="2476722"/>
            <a:ext cx="235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移動速度を加算する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5436878-32C4-43D6-9FB7-87EF18AC5641}"/>
              </a:ext>
            </a:extLst>
          </p:cNvPr>
          <p:cNvSpPr txBox="1"/>
          <p:nvPr/>
        </p:nvSpPr>
        <p:spPr>
          <a:xfrm>
            <a:off x="1434526" y="4745579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移動速度に応じた摩擦力を加える</a:t>
            </a:r>
          </a:p>
        </p:txBody>
      </p:sp>
    </p:spTree>
    <p:extLst>
      <p:ext uri="{BB962C8B-B14F-4D97-AF65-F5344CB8AC3E}">
        <p14:creationId xmlns:p14="http://schemas.microsoft.com/office/powerpoint/2010/main" val="178876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3CD8E667-3002-4ABF-B08B-1B59DA4999FD}"/>
              </a:ext>
            </a:extLst>
          </p:cNvPr>
          <p:cNvSpPr/>
          <p:nvPr/>
        </p:nvSpPr>
        <p:spPr>
          <a:xfrm>
            <a:off x="1688584" y="397779"/>
            <a:ext cx="2287798" cy="2287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エネミー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96C790-401E-4B25-965C-0FC9B4A30B05}"/>
              </a:ext>
            </a:extLst>
          </p:cNvPr>
          <p:cNvSpPr/>
          <p:nvPr/>
        </p:nvSpPr>
        <p:spPr>
          <a:xfrm>
            <a:off x="8917498" y="4471333"/>
            <a:ext cx="1686187" cy="16861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移動目標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B78F203-90F6-441F-8F8A-FF5945F0F0E9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2709644" y="2685577"/>
            <a:ext cx="122839" cy="1584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78213C3-454B-4101-A012-7EED65155C9C}"/>
              </a:ext>
            </a:extLst>
          </p:cNvPr>
          <p:cNvCxnSpPr>
            <a:cxnSpLocks/>
          </p:cNvCxnSpPr>
          <p:nvPr/>
        </p:nvCxnSpPr>
        <p:spPr>
          <a:xfrm>
            <a:off x="2709644" y="4269997"/>
            <a:ext cx="1963024" cy="1266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1EB2608-DED5-4D3C-B931-AF9F18AEC293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4672668" y="5314427"/>
            <a:ext cx="4244830" cy="22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9B0491A-7A89-469A-9B64-7BEAA33F8A25}"/>
              </a:ext>
            </a:extLst>
          </p:cNvPr>
          <p:cNvCxnSpPr>
            <a:stCxn id="4" idx="5"/>
          </p:cNvCxnSpPr>
          <p:nvPr/>
        </p:nvCxnSpPr>
        <p:spPr>
          <a:xfrm>
            <a:off x="3641342" y="2350537"/>
            <a:ext cx="5276156" cy="212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63025BE-1DA7-49DD-B180-AA5BAD410254}"/>
              </a:ext>
            </a:extLst>
          </p:cNvPr>
          <p:cNvSpPr txBox="1"/>
          <p:nvPr/>
        </p:nvSpPr>
        <p:spPr>
          <a:xfrm>
            <a:off x="1535186" y="5662461"/>
            <a:ext cx="510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経路探索ではこのような経路になる場合がある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8CBF795-211B-4645-BA72-FDE5BFEE13A6}"/>
              </a:ext>
            </a:extLst>
          </p:cNvPr>
          <p:cNvSpPr txBox="1"/>
          <p:nvPr/>
        </p:nvSpPr>
        <p:spPr>
          <a:xfrm>
            <a:off x="4157005" y="2040145"/>
            <a:ext cx="527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70C0"/>
                </a:solidFill>
              </a:rPr>
              <a:t>十分近づいている場合はそのまま目標へ移動する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62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43</Words>
  <Application>Microsoft Office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芝 隆志</dc:creator>
  <cp:lastModifiedBy>芝 隆志</cp:lastModifiedBy>
  <cp:revision>2</cp:revision>
  <dcterms:created xsi:type="dcterms:W3CDTF">2022-02-03T08:01:55Z</dcterms:created>
  <dcterms:modified xsi:type="dcterms:W3CDTF">2022-02-03T09:03:03Z</dcterms:modified>
</cp:coreProperties>
</file>