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4244" y="-5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D1C6-B3B3-4375-B986-9C898643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A7694-690C-4D28-810E-9010AE889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8318-2F28-4113-8B30-AC2FC8A4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8014D-4935-42C6-8507-A42BFF2F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CCF4-8EF8-4581-A09B-48F51E20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0D7B-DF68-4931-BC38-736E869E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4A19E-3BC5-4F1D-928E-600B8B312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6B94-342B-4580-8B11-1401C6CB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F0FD-22EC-4506-B777-3D636255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83F4B-33CC-43DA-970A-FC398F89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6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D2AFF-A3AB-4FE4-AEAF-F78327AD6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0E569-0389-4F45-AFEF-6FA35ACE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34F38-80CB-4465-9601-69F35C4D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B5D2-BBB4-4EBD-A8F6-AA4B6DCB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2EABE-4701-44CF-A2F6-41E24826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4A65-6996-4F7D-92CB-AAFA6CE6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69AC-6839-47B5-9D76-D535E3C5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25F6-00B5-48DD-9D36-CC76C818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CDED-2D74-46FD-8407-86D37ABD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883A-059F-49E0-8AD2-9BB85987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2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8C45-D7A1-4DD6-8822-05D69990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8A89-090E-4C12-A42C-6B5040E6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ACA6-BC9F-4C6A-900D-4C3A9FE8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478B-B9B8-47BB-9949-05EA4953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6E13-3C77-4D41-A0C2-4E8F5761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44F1-72A5-4DFA-A586-C0150D66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805B-FDB5-4F4C-898F-9E4C53B69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30249-A914-4F20-89B5-1705A2930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0C1DA-DD41-471F-85FE-7218EAEE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2630D-93A9-497F-BB19-F9AEA979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88EAB-0B92-4D5C-9D86-40E13F5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9858-04AC-4A78-B73F-50959ADC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0EE91-471C-4D58-8EA6-249BB3F1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5B5E4-A532-49AF-BDE5-89DCD27C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89263-CAD7-4991-AF22-B9C0B466D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14128-1A02-4731-B385-DA0AA0E31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169A0-1FF6-4D42-A5F3-497F1E99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6DB3C-45C3-4F88-A5F1-BF54DF3F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BAFF8-3557-457E-978F-9A14015B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232-5911-4548-B9A6-6700AA3A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1E222-7F43-4E82-958B-9443739D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7F0D6-3BB7-4118-BB20-105EA6D4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AD58-0E10-4C07-AB83-449E1459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9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6EA36-5C01-4EBE-9D34-D34F88C3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058E2-A515-4A85-9F33-9DA90B9A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1798-E78B-4A51-8764-EA44128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5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3DBB-89E6-4DCE-8E28-30B035F0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29A4-652C-432C-9A65-94D322E8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7FDFD-567C-4B26-9222-33185007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F3EF-19CE-4E29-AC3B-0952B7AF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2B58C-8002-4F2B-99AA-FFDB1875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73CFE-1F5E-4AC4-939D-A279C1DC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4DE9-7EAF-4741-9A26-13B321D7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AD4F-571B-4693-BE7F-CD16189B3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D7A1B-86FB-40E9-8DEB-C82297A3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64C1D-499D-4FC1-A57B-C6E0BD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2834D-08B1-45C0-940B-2742675D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5B762-0AD1-46A4-A9CB-480FA38A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2D185-329E-4AA3-9D18-FAF4BB6B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D97-A7EF-4646-A9C5-1E52B739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2C79-05A8-4C2F-9277-944617BB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B0504-337C-4D1F-AC37-AB7D807A2F2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6302-6C96-4C31-80EE-8D9AA20B2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3B9D-0FF5-4BB9-B956-395480711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4588-FBA5-4B45-878A-A4B551601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1ECCE-0C0D-43BD-A3BC-094DF2CF5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/>
          <a:stretch/>
        </p:blipFill>
        <p:spPr>
          <a:xfrm>
            <a:off x="29016" y="1456267"/>
            <a:ext cx="6066984" cy="207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1C7EB-3BCA-4837-93C2-C3DA77620C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/>
          <a:stretch/>
        </p:blipFill>
        <p:spPr>
          <a:xfrm>
            <a:off x="6096000" y="1474035"/>
            <a:ext cx="6066984" cy="2075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5239C-A226-4CF2-BEF1-E2A5B0FF3A6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"/>
          <a:stretch/>
        </p:blipFill>
        <p:spPr>
          <a:xfrm>
            <a:off x="47933" y="3965493"/>
            <a:ext cx="6048067" cy="2075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741DA0-1C26-4C44-9F5B-B189FBE187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6"/>
          <a:stretch/>
        </p:blipFill>
        <p:spPr>
          <a:xfrm>
            <a:off x="6096000" y="3965493"/>
            <a:ext cx="6062050" cy="2075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DCFBAD-0533-407D-91FE-DACB2286DB9D}"/>
              </a:ext>
            </a:extLst>
          </p:cNvPr>
          <p:cNvSpPr txBox="1"/>
          <p:nvPr/>
        </p:nvSpPr>
        <p:spPr>
          <a:xfrm>
            <a:off x="1080715" y="1239482"/>
            <a:ext cx="3963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Fairbanks, Alaska USA - 65°N (Station # 70261)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E5FA2-117F-4D47-A32E-E42D319046A4}"/>
              </a:ext>
            </a:extLst>
          </p:cNvPr>
          <p:cNvSpPr txBox="1"/>
          <p:nvPr/>
        </p:nvSpPr>
        <p:spPr>
          <a:xfrm>
            <a:off x="7057580" y="1239481"/>
            <a:ext cx="413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Salt Lake City, Utah USA - 40°N (Station # 72572)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485A40-518E-4848-8DAF-6733115087A6}"/>
              </a:ext>
            </a:extLst>
          </p:cNvPr>
          <p:cNvSpPr txBox="1"/>
          <p:nvPr/>
        </p:nvSpPr>
        <p:spPr>
          <a:xfrm>
            <a:off x="1313087" y="3748708"/>
            <a:ext cx="351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Hilo, Hawaii USA - 20°N (Station # 91285)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4B3B7-B599-48AD-87A6-5148D23EE0CF}"/>
              </a:ext>
            </a:extLst>
          </p:cNvPr>
          <p:cNvSpPr txBox="1"/>
          <p:nvPr/>
        </p:nvSpPr>
        <p:spPr>
          <a:xfrm>
            <a:off x="7406586" y="3766477"/>
            <a:ext cx="3440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Boa Vista, Brazil - 3°N (Station # 70261)</a:t>
            </a:r>
          </a:p>
        </p:txBody>
      </p:sp>
    </p:spTree>
    <p:extLst>
      <p:ext uri="{BB962C8B-B14F-4D97-AF65-F5344CB8AC3E}">
        <p14:creationId xmlns:p14="http://schemas.microsoft.com/office/powerpoint/2010/main" val="25373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54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Schuler, Tristan K CIV USN NRL WASHINGTON DC (USA)</dc:creator>
  <cp:lastModifiedBy>Schuler, Tristan K CIV USN NRL WASHINGTON DC (USA)</cp:lastModifiedBy>
  <cp:revision>4</cp:revision>
  <dcterms:created xsi:type="dcterms:W3CDTF">2025-02-05T21:52:21Z</dcterms:created>
  <dcterms:modified xsi:type="dcterms:W3CDTF">2025-02-07T18:20:01Z</dcterms:modified>
</cp:coreProperties>
</file>