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7D3D6EC-70EB-4899-B211-FC68AC43B51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Cancer_Dashboard1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5929190-3554-4D23-BFDD-D1F7BC36999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04-07-2019 16:33:33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B86099F2-798B-4334-99A6-17FF9025B8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