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7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89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33" autoAdjust="0"/>
  </p:normalViewPr>
  <p:slideViewPr>
    <p:cSldViewPr>
      <p:cViewPr varScale="1">
        <p:scale>
          <a:sx n="93" d="100"/>
          <a:sy n="93" d="100"/>
        </p:scale>
        <p:origin x="11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4EB83-FDBB-4625-B2B9-A0F6A2EBDFD6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D8E6-C8C7-4110-94EE-507477E36C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9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16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이곳에 </a:t>
            </a:r>
            <a:r>
              <a:rPr lang="ko-KR" altLang="en-US" dirty="0" err="1"/>
              <a:t>비주얼스튜디오에서</a:t>
            </a:r>
            <a:r>
              <a:rPr lang="ko-KR" altLang="en-US" dirty="0"/>
              <a:t> 생성한 인증서를 등록하여 생성한 인증서를 제공하는 서버를 신뢰 시킴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그림에서 파란 박스 부분은 사전에 </a:t>
            </a:r>
            <a:r>
              <a:rPr lang="ko-KR" altLang="en-US" dirty="0" err="1"/>
              <a:t>등록해놓은</a:t>
            </a:r>
            <a:r>
              <a:rPr lang="ko-KR" altLang="en-US" dirty="0"/>
              <a:t> 인증서 이며 새로 등록해 보겠습니다</a:t>
            </a:r>
            <a:r>
              <a:rPr lang="en-US" altLang="ko-KR" dirty="0"/>
              <a:t>. </a:t>
            </a:r>
            <a:r>
              <a:rPr lang="ko-KR" altLang="en-US" dirty="0"/>
              <a:t>우선 가져오기 버튼을 클릭합니다</a:t>
            </a:r>
            <a:r>
              <a:rPr lang="en-US" altLang="ko-KR" dirty="0"/>
              <a:t>. </a:t>
            </a:r>
            <a:r>
              <a:rPr lang="ko-KR" altLang="en-US" dirty="0"/>
              <a:t>그러면 창이 뜨고 다음버튼을 누르면 우측과 같이 인증서를 불러오는 창이 뜹니다</a:t>
            </a:r>
            <a:r>
              <a:rPr lang="en-US" altLang="ko-KR" dirty="0"/>
              <a:t>. </a:t>
            </a:r>
            <a:r>
              <a:rPr lang="ko-KR" altLang="en-US" dirty="0"/>
              <a:t>여기서 인증서 파일을 선택해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29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인증서 파일을 선택 할 때 인증서는 기본적으로 생성한 프로젝트 폴더 내부에 생성되며 확장자는 </a:t>
            </a:r>
            <a:r>
              <a:rPr lang="en-US" altLang="ko-KR" dirty="0"/>
              <a:t>.</a:t>
            </a:r>
            <a:r>
              <a:rPr lang="en-US" altLang="ko-KR" dirty="0" err="1"/>
              <a:t>pfx</a:t>
            </a:r>
            <a:r>
              <a:rPr lang="ko-KR" altLang="en-US" dirty="0"/>
              <a:t>이므로 하단과 같이 확장자를 변경해 주면 화면에 표시되어 선택하고 확인을 클릭합니다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다음을 누르면 오른쪽 그림같은 창이 뜹니다</a:t>
            </a:r>
            <a:r>
              <a:rPr lang="en-US" altLang="ko-KR" dirty="0"/>
              <a:t>. </a:t>
            </a:r>
            <a:r>
              <a:rPr lang="ko-KR" altLang="en-US" dirty="0"/>
              <a:t>여기서 생성 때 입력한 인증서 패스워드를 입력하고 다음을 누릅니다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</a:t>
            </a:r>
            <a:r>
              <a:rPr lang="ko-KR" altLang="en-US" dirty="0" err="1"/>
              <a:t>이부분</a:t>
            </a:r>
            <a:r>
              <a:rPr lang="ko-KR" altLang="en-US" dirty="0"/>
              <a:t> 뭔가 이상 클라이언트가 왜 서버의 개인키 값을 </a:t>
            </a:r>
            <a:r>
              <a:rPr lang="ko-KR" altLang="en-US" dirty="0" err="1"/>
              <a:t>입력해야하는지</a:t>
            </a:r>
            <a:r>
              <a:rPr lang="en-US" altLang="ko-KR" dirty="0"/>
              <a:t>. </a:t>
            </a:r>
            <a:r>
              <a:rPr lang="ko-KR" altLang="en-US" dirty="0" err="1"/>
              <a:t>서버측의</a:t>
            </a:r>
            <a:r>
              <a:rPr lang="ko-KR" altLang="en-US" dirty="0"/>
              <a:t> 동작이라면 이해가 가지만 클라이언트는 서버의 개인키를 알필요가 없다고 생각됨</a:t>
            </a:r>
            <a:r>
              <a:rPr lang="en-US" altLang="ko-KR" dirty="0"/>
              <a:t>. </a:t>
            </a:r>
            <a:r>
              <a:rPr lang="ko-KR" altLang="en-US" dirty="0"/>
              <a:t>일단 변경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4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좌측</a:t>
            </a:r>
            <a:r>
              <a:rPr lang="en-US" altLang="ko-KR" dirty="0"/>
              <a:t>)</a:t>
            </a:r>
            <a:r>
              <a:rPr lang="ko-KR" altLang="en-US" dirty="0"/>
              <a:t>이부분에서는 딱히 설정하지 않고 다음을 눌렀습니다</a:t>
            </a:r>
            <a:r>
              <a:rPr lang="en-US" altLang="ko-KR" dirty="0"/>
              <a:t>. </a:t>
            </a:r>
            <a:r>
              <a:rPr lang="ko-KR" altLang="en-US" dirty="0"/>
              <a:t>그러면 우측과 같이 최종 완료 창이 뜨고 마침을 클릭합니다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9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완료가 되면 등록된 인증서의 정보가 중앙에 표시됩니다</a:t>
            </a:r>
            <a:r>
              <a:rPr lang="en-US" altLang="ko-KR" dirty="0"/>
              <a:t>.(</a:t>
            </a:r>
            <a:r>
              <a:rPr lang="ko-KR" altLang="en-US" dirty="0"/>
              <a:t>이 화면에서는 위 과정에서 등록한 인증서가 이미 등록되어 있기 때문에 추가된 모습은 보식 수 없습니다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이렇게 등록이 완료되면 서버와 클라이언트간 통신이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64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9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콘솔기반 클라이언트  오른쪽 콘솔기반 </a:t>
            </a:r>
            <a:r>
              <a:rPr lang="en-US" altLang="ko-KR" dirty="0"/>
              <a:t>SSL</a:t>
            </a:r>
            <a:r>
              <a:rPr lang="ko-KR" altLang="en-US" dirty="0"/>
              <a:t>서버 </a:t>
            </a:r>
            <a:endParaRPr lang="en-US" altLang="ko-KR" dirty="0"/>
          </a:p>
          <a:p>
            <a:r>
              <a:rPr lang="ko-KR" altLang="en-US" dirty="0"/>
              <a:t>클라이언트는 사용자의 입력 값을 기다리고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0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 박스는 </a:t>
            </a:r>
            <a:r>
              <a:rPr lang="ko-KR" altLang="en-US" dirty="0" err="1"/>
              <a:t>클라리어트에서</a:t>
            </a:r>
            <a:r>
              <a:rPr lang="ko-KR" altLang="en-US" dirty="0"/>
              <a:t> 문자열을 전송하고 서버에서 받은 모습이고 파란박스는 서버 측의 응답 메시지를 클라이언트에서 받은 모습입니다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시나리오상 </a:t>
            </a:r>
            <a:r>
              <a:rPr lang="en-US" altLang="ko-KR" dirty="0"/>
              <a:t>ID kkh</a:t>
            </a:r>
            <a:r>
              <a:rPr lang="ko-KR" altLang="en-US" dirty="0"/>
              <a:t> </a:t>
            </a:r>
            <a:r>
              <a:rPr lang="en-US" altLang="ko-KR" dirty="0"/>
              <a:t>PWS 123</a:t>
            </a:r>
            <a:r>
              <a:rPr lang="ko-KR" altLang="en-US" dirty="0"/>
              <a:t>이면 올바른 로그인으로 인정합니다</a:t>
            </a:r>
            <a:r>
              <a:rPr lang="en-US" altLang="ko-KR" dirty="0"/>
              <a:t>. ID</a:t>
            </a:r>
            <a:r>
              <a:rPr lang="ko-KR" altLang="en-US" dirty="0"/>
              <a:t>와</a:t>
            </a:r>
            <a:r>
              <a:rPr lang="en-US" altLang="ko-KR" dirty="0"/>
              <a:t>PWD</a:t>
            </a:r>
            <a:r>
              <a:rPr lang="ko-KR" altLang="en-US" dirty="0"/>
              <a:t>를 문자열을 합치는데 </a:t>
            </a:r>
            <a:r>
              <a:rPr lang="en-US" altLang="ko-KR" dirty="0"/>
              <a:t>ID</a:t>
            </a:r>
            <a:r>
              <a:rPr lang="ko-KR" altLang="en-US" dirty="0"/>
              <a:t>와</a:t>
            </a:r>
            <a:r>
              <a:rPr lang="en-US" altLang="ko-KR" dirty="0"/>
              <a:t>PWS</a:t>
            </a:r>
            <a:r>
              <a:rPr lang="ko-KR" altLang="en-US" dirty="0"/>
              <a:t>를 구분하기위해 </a:t>
            </a:r>
            <a:r>
              <a:rPr lang="en-US" altLang="ko-KR" dirty="0"/>
              <a:t>%%</a:t>
            </a:r>
            <a:r>
              <a:rPr lang="ko-KR" altLang="en-US" dirty="0"/>
              <a:t>로 </a:t>
            </a:r>
            <a:r>
              <a:rPr lang="en-US" altLang="ko-KR" dirty="0"/>
              <a:t>id</a:t>
            </a:r>
            <a:r>
              <a:rPr lang="ko-KR" altLang="en-US" dirty="0"/>
              <a:t>와</a:t>
            </a:r>
            <a:r>
              <a:rPr lang="en-US" altLang="ko-KR" dirty="0" err="1"/>
              <a:t>pwd</a:t>
            </a:r>
            <a:r>
              <a:rPr lang="ko-KR" altLang="en-US" dirty="0"/>
              <a:t>를 구분을 하고 </a:t>
            </a:r>
            <a:r>
              <a:rPr lang="en-US" altLang="ko-KR" dirty="0"/>
              <a:t>$$</a:t>
            </a:r>
            <a:r>
              <a:rPr lang="ko-KR" altLang="en-US" dirty="0"/>
              <a:t>를 통해 전송 데이터의 끝을 나타냅니다</a:t>
            </a:r>
            <a:r>
              <a:rPr lang="en-US" altLang="ko-KR" dirty="0"/>
              <a:t>. </a:t>
            </a: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클라이언트 측에서 데이터를 받을 때 </a:t>
            </a:r>
            <a:r>
              <a:rPr lang="en-US" altLang="ko-KR" dirty="0"/>
              <a:t>$$</a:t>
            </a:r>
            <a:r>
              <a:rPr lang="ko-KR" altLang="en-US" dirty="0"/>
              <a:t>가 없다면 계속해서 데이터를 받기위해 리슨 동작합니다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89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로 클라이언트를 구현 하였으며 통신을 진행해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3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서버는 앞서 사용한 콘솔 기반을 사용하였으며 동작 시 상호 통신이 잘 동작하였고 클라이언트에서 로그인 성공 메시지를 띄웁니다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0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SSL</a:t>
            </a:r>
            <a:r>
              <a:rPr lang="ko-KR" altLang="en-US" dirty="0"/>
              <a:t>통신 코드 내에서 서버가 서버임을 증명하기위해 전송하는 서버측 인증서를 생성하는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비주얼스튜디오의</a:t>
            </a:r>
            <a:r>
              <a:rPr lang="ko-KR" altLang="en-US" dirty="0"/>
              <a:t> 상단 탭 중 프로젝트 탭에서 프로젝트 이름으로 된 속성 을 클릭합니다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5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속성을 클릭하고 서명 탭으로 이동합니다</a:t>
            </a:r>
            <a:r>
              <a:rPr lang="en-US" altLang="ko-KR" dirty="0"/>
              <a:t>. </a:t>
            </a:r>
            <a:r>
              <a:rPr lang="ko-KR" altLang="en-US" dirty="0"/>
              <a:t>처음에는</a:t>
            </a:r>
            <a:r>
              <a:rPr lang="en-US" altLang="ko-KR" dirty="0"/>
              <a:t> </a:t>
            </a:r>
            <a:r>
              <a:rPr lang="ko-KR" altLang="en-US" dirty="0"/>
              <a:t>중앙의 클릭 온 </a:t>
            </a:r>
            <a:r>
              <a:rPr lang="ko-KR" altLang="en-US" dirty="0" err="1"/>
              <a:t>매니페스</a:t>
            </a:r>
            <a:r>
              <a:rPr lang="ko-KR" altLang="en-US" dirty="0"/>
              <a:t> 서명의 체크가 없을 것입니다</a:t>
            </a:r>
            <a:r>
              <a:rPr lang="en-US" altLang="ko-KR" dirty="0"/>
              <a:t>. </a:t>
            </a:r>
            <a:r>
              <a:rPr lang="ko-KR" altLang="en-US" dirty="0"/>
              <a:t>프로그램 동작을 위해 우리는 필요하기때문에 체크를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체크를 하고 나면 </a:t>
            </a:r>
            <a:r>
              <a:rPr lang="en-US" altLang="ko-KR" dirty="0"/>
              <a:t>2</a:t>
            </a:r>
            <a:r>
              <a:rPr lang="ko-KR" altLang="en-US" dirty="0"/>
              <a:t>번의 각 버튼을 누를 수 </a:t>
            </a:r>
            <a:r>
              <a:rPr lang="ko-KR" altLang="en-US" dirty="0" err="1"/>
              <a:t>있게됩니다</a:t>
            </a:r>
            <a:r>
              <a:rPr lang="en-US" altLang="ko-KR" dirty="0"/>
              <a:t>. </a:t>
            </a:r>
            <a:r>
              <a:rPr lang="ko-KR" altLang="en-US" dirty="0"/>
              <a:t>저장소는 </a:t>
            </a:r>
            <a:r>
              <a:rPr lang="en-US" altLang="ko-KR" dirty="0"/>
              <a:t>PC</a:t>
            </a:r>
            <a:r>
              <a:rPr lang="ko-KR" altLang="en-US" dirty="0"/>
              <a:t>내의 인증서 저장소에 </a:t>
            </a:r>
            <a:r>
              <a:rPr lang="ko-KR" altLang="en-US" dirty="0" err="1"/>
              <a:t>등록되어있는</a:t>
            </a:r>
            <a:r>
              <a:rPr lang="ko-KR" altLang="en-US" dirty="0"/>
              <a:t> 인증서를 사용할 때 활성화 하며 파일에서 선택은 개인발급 인증서 파일을 </a:t>
            </a:r>
            <a:r>
              <a:rPr lang="ko-KR" altLang="en-US" dirty="0" err="1"/>
              <a:t>등록할때</a:t>
            </a:r>
            <a:r>
              <a:rPr lang="ko-KR" altLang="en-US" dirty="0"/>
              <a:t> 사용합니다</a:t>
            </a:r>
            <a:r>
              <a:rPr lang="en-US" altLang="ko-KR" dirty="0"/>
              <a:t>. </a:t>
            </a:r>
            <a:r>
              <a:rPr lang="ko-KR" altLang="en-US" dirty="0"/>
              <a:t>테스트 인증서 만들기는 말그대로 개인발급 인증서를 발급합니다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01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테스트 인증서 만들기 버튼을 누르면 위 창이 뜨며 인증서 파일의 이름은 디폴트로 프로젝트 이름과</a:t>
            </a:r>
            <a:r>
              <a:rPr lang="en-US" altLang="ko-KR" dirty="0"/>
              <a:t>_</a:t>
            </a:r>
            <a:r>
              <a:rPr lang="en-US" altLang="ko-KR" dirty="0" err="1"/>
              <a:t>Temporaty.pfx</a:t>
            </a:r>
            <a:r>
              <a:rPr lang="en-US" altLang="ko-KR" dirty="0"/>
              <a:t> </a:t>
            </a:r>
            <a:r>
              <a:rPr lang="ko-KR" altLang="en-US" dirty="0"/>
              <a:t>로 생성됩니다</a:t>
            </a:r>
            <a:r>
              <a:rPr lang="en-US" altLang="ko-KR" dirty="0"/>
              <a:t>. </a:t>
            </a:r>
            <a:r>
              <a:rPr lang="ko-KR" altLang="en-US" dirty="0"/>
              <a:t>설정 가능한 것은 인증서의 패스워드와 인증서의 서명알고리즘을 선택할 수 있습니다</a:t>
            </a:r>
            <a:r>
              <a:rPr lang="en-US" altLang="ko-KR" dirty="0"/>
              <a:t>. </a:t>
            </a:r>
            <a:r>
              <a:rPr lang="ko-KR" altLang="en-US" dirty="0"/>
              <a:t>모두 설정이 완료되고 확인하면 오른쪽과 같이 파일이 생성됩니다</a:t>
            </a:r>
            <a:r>
              <a:rPr lang="en-US" altLang="ko-KR" dirty="0"/>
              <a:t>.(</a:t>
            </a:r>
            <a:r>
              <a:rPr lang="ko-KR" altLang="en-US" dirty="0"/>
              <a:t>프로젝트 이름이 </a:t>
            </a:r>
            <a:r>
              <a:rPr lang="ko-KR" altLang="en-US" dirty="0" err="1"/>
              <a:t>다른것은</a:t>
            </a:r>
            <a:r>
              <a:rPr lang="ko-KR" altLang="en-US" dirty="0"/>
              <a:t> 실험을 위해 다른 프로젝트를 사용하여 그렇습니다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4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방법이 있겠지만 제가 사용한 방법은 우선 인터넷 익스플로러를 실행합니다</a:t>
            </a:r>
            <a:r>
              <a:rPr lang="en-US" altLang="ko-KR" dirty="0"/>
              <a:t>. </a:t>
            </a:r>
            <a:r>
              <a:rPr lang="ko-KR" altLang="en-US" dirty="0"/>
              <a:t>이후 사진의 빨간 박스부분 톱니바퀴 아이콘을 클릭하고 인터넷 옵션 탭을 클릭합니다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우측과 같은 창이 뜹니다</a:t>
            </a:r>
            <a:r>
              <a:rPr lang="en-US" altLang="ko-KR" dirty="0"/>
              <a:t>. </a:t>
            </a:r>
            <a:r>
              <a:rPr lang="ko-KR" altLang="en-US" dirty="0"/>
              <a:t>그럼 내용 탭의 인증서 버튼을 클릭합니다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7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486"/>
            <a:ext cx="3250704" cy="395637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534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4731990"/>
            <a:ext cx="914400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483768" y="1923678"/>
            <a:ext cx="424847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defTabSz="685800"/>
            <a:r>
              <a:rPr lang="en-US" altLang="zh-CN" sz="4800" dirty="0">
                <a:solidFill>
                  <a:schemeClr val="accent1"/>
                </a:solidFill>
                <a:latin typeface="Agency FB" pitchFamily="34" charset="0"/>
              </a:rPr>
              <a:t>Screen Lock + SSL</a:t>
            </a:r>
            <a:endParaRPr lang="zh-CN" altLang="zh-CN" sz="4800" dirty="0">
              <a:solidFill>
                <a:schemeClr val="accent1"/>
              </a:solidFill>
            </a:endParaRP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90EB6091-0794-44CE-A98E-8EC25430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454" y="2662342"/>
            <a:ext cx="42484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schemeClr val="accent1"/>
                </a:solidFill>
              </a:rPr>
              <a:t>SSL </a:t>
            </a:r>
            <a:r>
              <a:rPr lang="ko-KR" altLang="en-US" sz="2000" dirty="0">
                <a:solidFill>
                  <a:schemeClr val="accent1"/>
                </a:solidFill>
              </a:rPr>
              <a:t>통신을 위한 인증서 생성과 등록</a:t>
            </a:r>
            <a:endParaRPr lang="zh-CN" altLang="zh-CN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warp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40">
            <a:extLst>
              <a:ext uri="{FF2B5EF4-FFF2-40B4-BE49-F238E27FC236}">
                <a16:creationId xmlns:a16="http://schemas.microsoft.com/office/drawing/2014/main" id="{8B6CC2B8-51F0-4FBB-B12E-B0BE9E762816}"/>
              </a:ext>
            </a:extLst>
          </p:cNvPr>
          <p:cNvSpPr/>
          <p:nvPr/>
        </p:nvSpPr>
        <p:spPr>
          <a:xfrm>
            <a:off x="0" y="0"/>
            <a:ext cx="9144000" cy="650742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b="1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F841FEDF-6813-4582-A8DD-A03EFDDB47E8}"/>
              </a:ext>
            </a:extLst>
          </p:cNvPr>
          <p:cNvSpPr/>
          <p:nvPr/>
        </p:nvSpPr>
        <p:spPr>
          <a:xfrm>
            <a:off x="0" y="85543"/>
            <a:ext cx="9144000" cy="47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클라이언트 측</a:t>
            </a:r>
            <a:r>
              <a:rPr lang="en-US" altLang="ko-KR" dirty="0"/>
              <a:t>) </a:t>
            </a:r>
            <a:r>
              <a:rPr lang="ko-KR" altLang="en-US" dirty="0"/>
              <a:t>서버 인증서 신뢰할 수 있게 등록 </a:t>
            </a:r>
            <a:r>
              <a:rPr lang="en-US" altLang="ko-KR" dirty="0"/>
              <a:t>2</a:t>
            </a:r>
            <a:endParaRPr lang="zh-CN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D52BA3-0C39-4517-A861-9BA7F44C4CAE}"/>
              </a:ext>
            </a:extLst>
          </p:cNvPr>
          <p:cNvGrpSpPr/>
          <p:nvPr/>
        </p:nvGrpSpPr>
        <p:grpSpPr>
          <a:xfrm>
            <a:off x="251520" y="843558"/>
            <a:ext cx="4248472" cy="4148460"/>
            <a:chOff x="2267744" y="770575"/>
            <a:chExt cx="4392488" cy="41484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D450074-DA9B-4DB8-89A6-D1566A8A2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770575"/>
              <a:ext cx="4392488" cy="414846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4F45C0B-9C44-42BD-8D8C-8B8D5515EF9F}"/>
                </a:ext>
              </a:extLst>
            </p:cNvPr>
            <p:cNvSpPr/>
            <p:nvPr/>
          </p:nvSpPr>
          <p:spPr>
            <a:xfrm>
              <a:off x="2483768" y="1923678"/>
              <a:ext cx="2304256" cy="360040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49DC3B-6068-47C8-860B-499D5D7B95EF}"/>
                </a:ext>
              </a:extLst>
            </p:cNvPr>
            <p:cNvSpPr/>
            <p:nvPr/>
          </p:nvSpPr>
          <p:spPr>
            <a:xfrm>
              <a:off x="2324512" y="3457141"/>
              <a:ext cx="936104" cy="2921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182B2CC-0BEC-43D4-9B47-142A2CEEF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84" y="874527"/>
            <a:ext cx="4089216" cy="40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40">
            <a:extLst>
              <a:ext uri="{FF2B5EF4-FFF2-40B4-BE49-F238E27FC236}">
                <a16:creationId xmlns:a16="http://schemas.microsoft.com/office/drawing/2014/main" id="{8B6CC2B8-51F0-4FBB-B12E-B0BE9E762816}"/>
              </a:ext>
            </a:extLst>
          </p:cNvPr>
          <p:cNvSpPr/>
          <p:nvPr/>
        </p:nvSpPr>
        <p:spPr>
          <a:xfrm>
            <a:off x="0" y="0"/>
            <a:ext cx="9144000" cy="650742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b="1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F841FEDF-6813-4582-A8DD-A03EFDDB47E8}"/>
              </a:ext>
            </a:extLst>
          </p:cNvPr>
          <p:cNvSpPr/>
          <p:nvPr/>
        </p:nvSpPr>
        <p:spPr>
          <a:xfrm>
            <a:off x="0" y="85543"/>
            <a:ext cx="9144000" cy="47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클라이언트 측</a:t>
            </a:r>
            <a:r>
              <a:rPr lang="en-US" altLang="ko-KR" dirty="0"/>
              <a:t>) </a:t>
            </a:r>
            <a:r>
              <a:rPr lang="ko-KR" altLang="en-US" dirty="0"/>
              <a:t>서버 인증서 신뢰할 수 있게 등록 </a:t>
            </a:r>
            <a:r>
              <a:rPr lang="en-US" altLang="ko-KR" dirty="0"/>
              <a:t>2</a:t>
            </a:r>
            <a:endParaRPr lang="zh-CN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4B6DC7-FDF0-4A5B-891E-C4A53F331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71195"/>
            <a:ext cx="4680520" cy="37827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BB427E-936D-4981-9CDF-1038A25D1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48" y="819293"/>
            <a:ext cx="3758168" cy="39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40">
            <a:extLst>
              <a:ext uri="{FF2B5EF4-FFF2-40B4-BE49-F238E27FC236}">
                <a16:creationId xmlns:a16="http://schemas.microsoft.com/office/drawing/2014/main" id="{8B6CC2B8-51F0-4FBB-B12E-B0BE9E762816}"/>
              </a:ext>
            </a:extLst>
          </p:cNvPr>
          <p:cNvSpPr/>
          <p:nvPr/>
        </p:nvSpPr>
        <p:spPr>
          <a:xfrm>
            <a:off x="0" y="0"/>
            <a:ext cx="9144000" cy="650742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b="1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F841FEDF-6813-4582-A8DD-A03EFDDB47E8}"/>
              </a:ext>
            </a:extLst>
          </p:cNvPr>
          <p:cNvSpPr/>
          <p:nvPr/>
        </p:nvSpPr>
        <p:spPr>
          <a:xfrm>
            <a:off x="0" y="85543"/>
            <a:ext cx="9144000" cy="47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클라이언트 측</a:t>
            </a:r>
            <a:r>
              <a:rPr lang="en-US" altLang="ko-KR" dirty="0"/>
              <a:t>) </a:t>
            </a:r>
            <a:r>
              <a:rPr lang="ko-KR" altLang="en-US" dirty="0"/>
              <a:t>서버 인증서 신뢰할 수 있게 등록 </a:t>
            </a:r>
            <a:r>
              <a:rPr lang="en-US" altLang="ko-KR" dirty="0"/>
              <a:t>3</a:t>
            </a:r>
            <a:endParaRPr lang="zh-CN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FC28BC-4D1E-43CA-9E2B-2D1EA9B8C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15566"/>
            <a:ext cx="4074689" cy="39193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D2B91C-3A9C-4377-9DD0-222D8D30C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00068"/>
            <a:ext cx="4074689" cy="391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40">
            <a:extLst>
              <a:ext uri="{FF2B5EF4-FFF2-40B4-BE49-F238E27FC236}">
                <a16:creationId xmlns:a16="http://schemas.microsoft.com/office/drawing/2014/main" id="{8B6CC2B8-51F0-4FBB-B12E-B0BE9E762816}"/>
              </a:ext>
            </a:extLst>
          </p:cNvPr>
          <p:cNvSpPr/>
          <p:nvPr/>
        </p:nvSpPr>
        <p:spPr>
          <a:xfrm>
            <a:off x="0" y="0"/>
            <a:ext cx="9144000" cy="650742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b="1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F841FEDF-6813-4582-A8DD-A03EFDDB47E8}"/>
              </a:ext>
            </a:extLst>
          </p:cNvPr>
          <p:cNvSpPr/>
          <p:nvPr/>
        </p:nvSpPr>
        <p:spPr>
          <a:xfrm>
            <a:off x="0" y="85543"/>
            <a:ext cx="9144000" cy="47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클라이언트 측</a:t>
            </a:r>
            <a:r>
              <a:rPr lang="en-US" altLang="ko-KR" dirty="0"/>
              <a:t>) </a:t>
            </a:r>
            <a:r>
              <a:rPr lang="ko-KR" altLang="en-US" dirty="0"/>
              <a:t>서버 인증서 신뢰할 수 있게 등록 </a:t>
            </a:r>
            <a:r>
              <a:rPr lang="en-US" altLang="ko-KR" dirty="0"/>
              <a:t>4</a:t>
            </a:r>
            <a:endParaRPr lang="zh-CN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F6A66A-2951-4BB3-A188-A689CD98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87574"/>
            <a:ext cx="4104456" cy="387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7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059832" y="486119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4752528"/>
            <a:ext cx="9144000" cy="411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16365" y="1054753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16365" y="1054753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6440277" y="2016327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V="1">
            <a:off x="5516365" y="2720790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5516365" y="2977902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699792" y="1805602"/>
            <a:ext cx="517673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THANK YOU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34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8" grpId="0" animBg="1"/>
      <p:bldP spid="9" grpId="0" animBg="1"/>
      <p:bldP spid="10" grpId="0" animBg="1"/>
      <p:bldP spid="11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40">
            <a:extLst>
              <a:ext uri="{FF2B5EF4-FFF2-40B4-BE49-F238E27FC236}">
                <a16:creationId xmlns:a16="http://schemas.microsoft.com/office/drawing/2014/main" id="{8B6CC2B8-51F0-4FBB-B12E-B0BE9E762816}"/>
              </a:ext>
            </a:extLst>
          </p:cNvPr>
          <p:cNvSpPr/>
          <p:nvPr/>
        </p:nvSpPr>
        <p:spPr>
          <a:xfrm>
            <a:off x="0" y="0"/>
            <a:ext cx="9144000" cy="650742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b="1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F841FEDF-6813-4582-A8DD-A03EFDDB47E8}"/>
              </a:ext>
            </a:extLst>
          </p:cNvPr>
          <p:cNvSpPr/>
          <p:nvPr/>
        </p:nvSpPr>
        <p:spPr>
          <a:xfrm>
            <a:off x="0" y="85543"/>
            <a:ext cx="9144000" cy="47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콘솔 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  <a:endParaRPr lang="zh-CN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45AD00-41F2-4319-8F76-8478AF9FF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47614"/>
            <a:ext cx="4354485" cy="2860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A44164-9523-4D99-A966-4B2D5BC2A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55964"/>
            <a:ext cx="3959172" cy="28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40">
            <a:extLst>
              <a:ext uri="{FF2B5EF4-FFF2-40B4-BE49-F238E27FC236}">
                <a16:creationId xmlns:a16="http://schemas.microsoft.com/office/drawing/2014/main" id="{8B6CC2B8-51F0-4FBB-B12E-B0BE9E762816}"/>
              </a:ext>
            </a:extLst>
          </p:cNvPr>
          <p:cNvSpPr/>
          <p:nvPr/>
        </p:nvSpPr>
        <p:spPr>
          <a:xfrm>
            <a:off x="0" y="0"/>
            <a:ext cx="9144000" cy="650742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b="1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F841FEDF-6813-4582-A8DD-A03EFDDB47E8}"/>
              </a:ext>
            </a:extLst>
          </p:cNvPr>
          <p:cNvSpPr/>
          <p:nvPr/>
        </p:nvSpPr>
        <p:spPr>
          <a:xfrm>
            <a:off x="0" y="85543"/>
            <a:ext cx="9144000" cy="47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콘솔 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 통신</a:t>
            </a:r>
            <a:endParaRPr lang="zh-CN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8E2F3C-81DD-4488-9089-7C5BF352A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16321"/>
            <a:ext cx="4968552" cy="27111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4DC49C-A125-4530-B5A8-BE0A58D33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16321"/>
            <a:ext cx="4752528" cy="2745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8D440C-7542-41C2-A365-FBBC8F0F2D09}"/>
              </a:ext>
            </a:extLst>
          </p:cNvPr>
          <p:cNvSpPr txBox="1"/>
          <p:nvPr/>
        </p:nvSpPr>
        <p:spPr>
          <a:xfrm>
            <a:off x="539552" y="1222390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콘솔 기반 클라이언트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7A06E-9F7E-45A3-B16A-BCA26DE39CB7}"/>
              </a:ext>
            </a:extLst>
          </p:cNvPr>
          <p:cNvSpPr txBox="1"/>
          <p:nvPr/>
        </p:nvSpPr>
        <p:spPr>
          <a:xfrm>
            <a:off x="5148064" y="1246989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콘솔 기반 서버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A591F0-71F3-4CA0-B0C0-A675A29578E9}"/>
              </a:ext>
            </a:extLst>
          </p:cNvPr>
          <p:cNvSpPr/>
          <p:nvPr/>
        </p:nvSpPr>
        <p:spPr>
          <a:xfrm>
            <a:off x="107504" y="1797950"/>
            <a:ext cx="2088232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6FED4E-E4A6-497E-B057-C9577421082C}"/>
              </a:ext>
            </a:extLst>
          </p:cNvPr>
          <p:cNvSpPr/>
          <p:nvPr/>
        </p:nvSpPr>
        <p:spPr>
          <a:xfrm>
            <a:off x="3995936" y="3534292"/>
            <a:ext cx="180020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ECBDB8-97D2-4324-954D-30C787892FEE}"/>
              </a:ext>
            </a:extLst>
          </p:cNvPr>
          <p:cNvSpPr/>
          <p:nvPr/>
        </p:nvSpPr>
        <p:spPr>
          <a:xfrm>
            <a:off x="133032" y="2125656"/>
            <a:ext cx="1630656" cy="21602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3B07AF-CCB9-421C-8AC0-33B6AEB2AE76}"/>
              </a:ext>
            </a:extLst>
          </p:cNvPr>
          <p:cNvSpPr/>
          <p:nvPr/>
        </p:nvSpPr>
        <p:spPr>
          <a:xfrm>
            <a:off x="3995936" y="3716048"/>
            <a:ext cx="1800200" cy="2160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1308EC-0671-4D13-9C32-1A3AEB9B2EA8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2195736" y="1905962"/>
            <a:ext cx="1800200" cy="17363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1249ED-EE5B-47CE-AA36-46B3A26441E3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 flipV="1">
            <a:off x="1763688" y="2233668"/>
            <a:ext cx="2232248" cy="159039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33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40">
            <a:extLst>
              <a:ext uri="{FF2B5EF4-FFF2-40B4-BE49-F238E27FC236}">
                <a16:creationId xmlns:a16="http://schemas.microsoft.com/office/drawing/2014/main" id="{8B6CC2B8-51F0-4FBB-B12E-B0BE9E762816}"/>
              </a:ext>
            </a:extLst>
          </p:cNvPr>
          <p:cNvSpPr/>
          <p:nvPr/>
        </p:nvSpPr>
        <p:spPr>
          <a:xfrm>
            <a:off x="0" y="0"/>
            <a:ext cx="9144000" cy="650742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b="1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F841FEDF-6813-4582-A8DD-A03EFDDB47E8}"/>
              </a:ext>
            </a:extLst>
          </p:cNvPr>
          <p:cNvSpPr/>
          <p:nvPr/>
        </p:nvSpPr>
        <p:spPr>
          <a:xfrm>
            <a:off x="0" y="85543"/>
            <a:ext cx="9144000" cy="47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C# GUI</a:t>
            </a:r>
            <a:r>
              <a:rPr lang="ko-KR" altLang="en-US" dirty="0"/>
              <a:t>기반 클라이언트</a:t>
            </a:r>
            <a:endParaRPr lang="zh-CN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4F4F3B-9875-4602-A0AE-04B7E213A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92" y="2249036"/>
            <a:ext cx="3169920" cy="17830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494E7D-F558-476E-9597-4FE71CED2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283718"/>
            <a:ext cx="3147060" cy="17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9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40">
            <a:extLst>
              <a:ext uri="{FF2B5EF4-FFF2-40B4-BE49-F238E27FC236}">
                <a16:creationId xmlns:a16="http://schemas.microsoft.com/office/drawing/2014/main" id="{8B6CC2B8-51F0-4FBB-B12E-B0BE9E762816}"/>
              </a:ext>
            </a:extLst>
          </p:cNvPr>
          <p:cNvSpPr/>
          <p:nvPr/>
        </p:nvSpPr>
        <p:spPr>
          <a:xfrm>
            <a:off x="0" y="0"/>
            <a:ext cx="9144000" cy="650742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b="1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F841FEDF-6813-4582-A8DD-A03EFDDB47E8}"/>
              </a:ext>
            </a:extLst>
          </p:cNvPr>
          <p:cNvSpPr/>
          <p:nvPr/>
        </p:nvSpPr>
        <p:spPr>
          <a:xfrm>
            <a:off x="0" y="85543"/>
            <a:ext cx="9144000" cy="47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GUI</a:t>
            </a:r>
            <a:r>
              <a:rPr lang="ko-KR" altLang="en-US" dirty="0"/>
              <a:t>기반 클라이언트 통신</a:t>
            </a:r>
            <a:endParaRPr lang="zh-CN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9A2B87-AD11-4802-8169-F30823F0C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" y="1059582"/>
            <a:ext cx="7612380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40">
            <a:extLst>
              <a:ext uri="{FF2B5EF4-FFF2-40B4-BE49-F238E27FC236}">
                <a16:creationId xmlns:a16="http://schemas.microsoft.com/office/drawing/2014/main" id="{8B6CC2B8-51F0-4FBB-B12E-B0BE9E762816}"/>
              </a:ext>
            </a:extLst>
          </p:cNvPr>
          <p:cNvSpPr/>
          <p:nvPr/>
        </p:nvSpPr>
        <p:spPr>
          <a:xfrm>
            <a:off x="0" y="0"/>
            <a:ext cx="9144000" cy="650742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b="1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F841FEDF-6813-4582-A8DD-A03EFDDB47E8}"/>
              </a:ext>
            </a:extLst>
          </p:cNvPr>
          <p:cNvSpPr/>
          <p:nvPr/>
        </p:nvSpPr>
        <p:spPr>
          <a:xfrm>
            <a:off x="0" y="85543"/>
            <a:ext cx="9144000" cy="47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서버 측</a:t>
            </a:r>
            <a:r>
              <a:rPr lang="en-US" altLang="ko-KR" dirty="0"/>
              <a:t>)</a:t>
            </a:r>
            <a:r>
              <a:rPr lang="ko-KR" altLang="en-US" dirty="0"/>
              <a:t> 인증서 생성 </a:t>
            </a:r>
            <a:r>
              <a:rPr lang="en-US" altLang="ko-KR" dirty="0"/>
              <a:t>1</a:t>
            </a:r>
            <a:endParaRPr lang="zh-CN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69B0BC-A5F2-4492-8818-8106453E7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59731"/>
            <a:ext cx="6568447" cy="5680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AC70581-DB71-4EC8-98C9-BCF9626FA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36801"/>
            <a:ext cx="4256565" cy="3621155"/>
          </a:xfrm>
          <a:prstGeom prst="rect">
            <a:avLst/>
          </a:prstGeom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AE9FF4A-80BC-419B-AFA5-3EFB689AA1CB}"/>
              </a:ext>
            </a:extLst>
          </p:cNvPr>
          <p:cNvCxnSpPr>
            <a:cxnSpLocks/>
            <a:stCxn id="3" idx="2"/>
            <a:endCxn id="14" idx="1"/>
          </p:cNvCxnSpPr>
          <p:nvPr/>
        </p:nvCxnSpPr>
        <p:spPr>
          <a:xfrm rot="16200000" flipH="1">
            <a:off x="2842061" y="1949487"/>
            <a:ext cx="1919567" cy="676216"/>
          </a:xfrm>
          <a:prstGeom prst="bentConnector2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7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40">
            <a:extLst>
              <a:ext uri="{FF2B5EF4-FFF2-40B4-BE49-F238E27FC236}">
                <a16:creationId xmlns:a16="http://schemas.microsoft.com/office/drawing/2014/main" id="{8B6CC2B8-51F0-4FBB-B12E-B0BE9E762816}"/>
              </a:ext>
            </a:extLst>
          </p:cNvPr>
          <p:cNvSpPr/>
          <p:nvPr/>
        </p:nvSpPr>
        <p:spPr>
          <a:xfrm>
            <a:off x="0" y="0"/>
            <a:ext cx="9144000" cy="650742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b="1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F841FEDF-6813-4582-A8DD-A03EFDDB47E8}"/>
              </a:ext>
            </a:extLst>
          </p:cNvPr>
          <p:cNvSpPr/>
          <p:nvPr/>
        </p:nvSpPr>
        <p:spPr>
          <a:xfrm>
            <a:off x="0" y="85543"/>
            <a:ext cx="9144000" cy="47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서버 측</a:t>
            </a:r>
            <a:r>
              <a:rPr lang="en-US" altLang="ko-KR" dirty="0"/>
              <a:t>)</a:t>
            </a:r>
            <a:r>
              <a:rPr lang="ko-KR" altLang="en-US" dirty="0"/>
              <a:t> 인증서 생성 </a:t>
            </a:r>
            <a:r>
              <a:rPr lang="en-US" altLang="ko-KR" dirty="0"/>
              <a:t>2</a:t>
            </a:r>
            <a:endParaRPr lang="zh-CN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01D7BC-4AA1-4B17-A00C-3FC959435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09021"/>
            <a:ext cx="6912768" cy="41389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E81B141-7E89-4AE8-BEE4-4188F7B742B4}"/>
              </a:ext>
            </a:extLst>
          </p:cNvPr>
          <p:cNvSpPr/>
          <p:nvPr/>
        </p:nvSpPr>
        <p:spPr>
          <a:xfrm>
            <a:off x="2324512" y="1556018"/>
            <a:ext cx="1800200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99A0F9-A6D1-4A31-A055-19A921862784}"/>
              </a:ext>
            </a:extLst>
          </p:cNvPr>
          <p:cNvSpPr/>
          <p:nvPr/>
        </p:nvSpPr>
        <p:spPr>
          <a:xfrm>
            <a:off x="6228184" y="1923678"/>
            <a:ext cx="1728192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519AE-056C-4EE4-B46A-4FCAAD0458C7}"/>
              </a:ext>
            </a:extLst>
          </p:cNvPr>
          <p:cNvSpPr txBox="1"/>
          <p:nvPr/>
        </p:nvSpPr>
        <p:spPr>
          <a:xfrm>
            <a:off x="2267744" y="121307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1C9AE-325A-4CB8-980D-72E8B086E85D}"/>
              </a:ext>
            </a:extLst>
          </p:cNvPr>
          <p:cNvSpPr txBox="1"/>
          <p:nvPr/>
        </p:nvSpPr>
        <p:spPr>
          <a:xfrm>
            <a:off x="6156176" y="158048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9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40">
            <a:extLst>
              <a:ext uri="{FF2B5EF4-FFF2-40B4-BE49-F238E27FC236}">
                <a16:creationId xmlns:a16="http://schemas.microsoft.com/office/drawing/2014/main" id="{8B6CC2B8-51F0-4FBB-B12E-B0BE9E762816}"/>
              </a:ext>
            </a:extLst>
          </p:cNvPr>
          <p:cNvSpPr/>
          <p:nvPr/>
        </p:nvSpPr>
        <p:spPr>
          <a:xfrm>
            <a:off x="0" y="0"/>
            <a:ext cx="9144000" cy="650742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b="1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F841FEDF-6813-4582-A8DD-A03EFDDB47E8}"/>
              </a:ext>
            </a:extLst>
          </p:cNvPr>
          <p:cNvSpPr/>
          <p:nvPr/>
        </p:nvSpPr>
        <p:spPr>
          <a:xfrm>
            <a:off x="0" y="85543"/>
            <a:ext cx="9144000" cy="47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서버 측</a:t>
            </a:r>
            <a:r>
              <a:rPr lang="en-US" altLang="ko-KR" dirty="0"/>
              <a:t>)</a:t>
            </a:r>
            <a:r>
              <a:rPr lang="ko-KR" altLang="en-US" dirty="0"/>
              <a:t> 인증서 생성 </a:t>
            </a:r>
            <a:r>
              <a:rPr lang="en-US" altLang="ko-KR" dirty="0"/>
              <a:t>3</a:t>
            </a:r>
            <a:endParaRPr lang="zh-CN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6A3191-8313-4B38-8DA3-56D686676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04950"/>
            <a:ext cx="4930140" cy="2133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8F200D-26F7-41C0-82C4-E1DDDB768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406588"/>
            <a:ext cx="2906851" cy="33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40">
            <a:extLst>
              <a:ext uri="{FF2B5EF4-FFF2-40B4-BE49-F238E27FC236}">
                <a16:creationId xmlns:a16="http://schemas.microsoft.com/office/drawing/2014/main" id="{8B6CC2B8-51F0-4FBB-B12E-B0BE9E762816}"/>
              </a:ext>
            </a:extLst>
          </p:cNvPr>
          <p:cNvSpPr/>
          <p:nvPr/>
        </p:nvSpPr>
        <p:spPr>
          <a:xfrm>
            <a:off x="0" y="0"/>
            <a:ext cx="9144000" cy="650742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b="1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F841FEDF-6813-4582-A8DD-A03EFDDB47E8}"/>
              </a:ext>
            </a:extLst>
          </p:cNvPr>
          <p:cNvSpPr/>
          <p:nvPr/>
        </p:nvSpPr>
        <p:spPr>
          <a:xfrm>
            <a:off x="0" y="85543"/>
            <a:ext cx="9144000" cy="47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클라이언트 측</a:t>
            </a:r>
            <a:r>
              <a:rPr lang="en-US" altLang="ko-KR" dirty="0"/>
              <a:t>) </a:t>
            </a:r>
            <a:r>
              <a:rPr lang="ko-KR" altLang="en-US" dirty="0"/>
              <a:t>서버 인증서 신뢰할 수 있게 등록 </a:t>
            </a:r>
            <a:r>
              <a:rPr lang="en-US" altLang="ko-KR" dirty="0"/>
              <a:t>1</a:t>
            </a:r>
            <a:endParaRPr lang="zh-CN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8CD392-F3FC-49AB-899A-69BF45698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75606"/>
            <a:ext cx="5040560" cy="319695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EB4EF10-E831-4EB9-BB1B-C5E688272E74}"/>
              </a:ext>
            </a:extLst>
          </p:cNvPr>
          <p:cNvSpPr/>
          <p:nvPr/>
        </p:nvSpPr>
        <p:spPr>
          <a:xfrm>
            <a:off x="4705856" y="1486550"/>
            <a:ext cx="288032" cy="260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C9CF13-BA79-42D1-8EF5-C80D92102B1E}"/>
              </a:ext>
            </a:extLst>
          </p:cNvPr>
          <p:cNvSpPr/>
          <p:nvPr/>
        </p:nvSpPr>
        <p:spPr>
          <a:xfrm>
            <a:off x="2690272" y="3626470"/>
            <a:ext cx="2251928" cy="1880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68BA59-6DB8-4BCE-86EE-80A1D9705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698" y="749243"/>
            <a:ext cx="3159774" cy="416304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D20979-3E7D-4514-A814-110639DE7ACD}"/>
              </a:ext>
            </a:extLst>
          </p:cNvPr>
          <p:cNvSpPr/>
          <p:nvPr/>
        </p:nvSpPr>
        <p:spPr>
          <a:xfrm>
            <a:off x="7062182" y="1494138"/>
            <a:ext cx="648072" cy="252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8490E3-593C-4720-AA5B-D494BD1A8A9E}"/>
              </a:ext>
            </a:extLst>
          </p:cNvPr>
          <p:cNvSpPr/>
          <p:nvPr/>
        </p:nvSpPr>
        <p:spPr>
          <a:xfrm>
            <a:off x="6652612" y="974874"/>
            <a:ext cx="288032" cy="1804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AF529-5200-4258-9387-6960B33BC44B}"/>
              </a:ext>
            </a:extLst>
          </p:cNvPr>
          <p:cNvSpPr txBox="1"/>
          <p:nvPr/>
        </p:nvSpPr>
        <p:spPr>
          <a:xfrm>
            <a:off x="2411760" y="9062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B8905-E867-4783-BF36-4108308F9A16}"/>
              </a:ext>
            </a:extLst>
          </p:cNvPr>
          <p:cNvSpPr txBox="1"/>
          <p:nvPr/>
        </p:nvSpPr>
        <p:spPr>
          <a:xfrm>
            <a:off x="5336894" y="264609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d22daf625e7f85d06b96e1ac2e1adb1a8fb1e"/>
</p:tagLst>
</file>

<file path=ppt/theme/theme1.xml><?xml version="1.0" encoding="utf-8"?>
<a:theme xmlns:a="http://schemas.openxmlformats.org/drawingml/2006/main" name="www.homeppt.com">
  <a:themeElements>
    <a:clrScheme name="自定义 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3F3F3F"/>
      </a:accent1>
      <a:accent2>
        <a:srgbClr val="C00000"/>
      </a:accent2>
      <a:accent3>
        <a:srgbClr val="3F3F3F"/>
      </a:accent3>
      <a:accent4>
        <a:srgbClr val="C00000"/>
      </a:accent4>
      <a:accent5>
        <a:srgbClr val="3F3F3F"/>
      </a:accent5>
      <a:accent6>
        <a:srgbClr val="C0000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800</Words>
  <Application>Microsoft Office PowerPoint</Application>
  <PresentationFormat>화면 슬라이드 쇼(16:9)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微软雅黑</vt:lpstr>
      <vt:lpstr>Agency FB</vt:lpstr>
      <vt:lpstr>Arial</vt:lpstr>
      <vt:lpstr>Calibri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 </cp:lastModifiedBy>
  <cp:revision>102</cp:revision>
  <dcterms:created xsi:type="dcterms:W3CDTF">2015-10-21T17:10:39Z</dcterms:created>
  <dcterms:modified xsi:type="dcterms:W3CDTF">2019-07-22T04:07:52Z</dcterms:modified>
</cp:coreProperties>
</file>