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AD8D9-36FA-AC43-B7DE-20D894A8EA46}" v="787" dt="2018-09-24T04:31:47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5"/>
    <p:restoredTop sz="94607"/>
  </p:normalViewPr>
  <p:slideViewPr>
    <p:cSldViewPr snapToGrid="0" snapToObjects="1">
      <p:cViewPr varScale="1">
        <p:scale>
          <a:sx n="113" d="100"/>
          <a:sy n="113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Machave" userId="6e728955148bb7de" providerId="LiveId" clId="{318AD8D9-36FA-AC43-B7DE-20D894A8EA46}"/>
    <pc:docChg chg="modSld">
      <pc:chgData name="Saurabh Machave" userId="6e728955148bb7de" providerId="LiveId" clId="{318AD8D9-36FA-AC43-B7DE-20D894A8EA46}" dt="2018-09-24T04:31:50.785" v="3" actId="20577"/>
      <pc:docMkLst>
        <pc:docMk/>
      </pc:docMkLst>
      <pc:sldChg chg="addSp delSp modSp">
        <pc:chgData name="Saurabh Machave" userId="6e728955148bb7de" providerId="LiveId" clId="{318AD8D9-36FA-AC43-B7DE-20D894A8EA46}" dt="2018-09-24T04:31:50.785" v="3" actId="20577"/>
        <pc:sldMkLst>
          <pc:docMk/>
          <pc:sldMk cId="1014251634" sldId="268"/>
        </pc:sldMkLst>
        <pc:spChg chg="del">
          <ac:chgData name="Saurabh Machave" userId="6e728955148bb7de" providerId="LiveId" clId="{318AD8D9-36FA-AC43-B7DE-20D894A8EA46}" dt="2018-09-24T04:31:47.146" v="0"/>
          <ac:spMkLst>
            <pc:docMk/>
            <pc:sldMk cId="1014251634" sldId="268"/>
            <ac:spMk id="2" creationId="{A6DE08C5-B80C-5E45-A417-FAF8F8DB1B15}"/>
          </ac:spMkLst>
        </pc:spChg>
        <pc:spChg chg="del">
          <ac:chgData name="Saurabh Machave" userId="6e728955148bb7de" providerId="LiveId" clId="{318AD8D9-36FA-AC43-B7DE-20D894A8EA46}" dt="2018-09-24T04:31:47.146" v="0"/>
          <ac:spMkLst>
            <pc:docMk/>
            <pc:sldMk cId="1014251634" sldId="268"/>
            <ac:spMk id="3" creationId="{0644A531-4045-B446-8501-345C5CD75E82}"/>
          </ac:spMkLst>
        </pc:spChg>
        <pc:spChg chg="add mod">
          <ac:chgData name="Saurabh Machave" userId="6e728955148bb7de" providerId="LiveId" clId="{318AD8D9-36FA-AC43-B7DE-20D894A8EA46}" dt="2018-09-24T04:31:50.785" v="3" actId="20577"/>
          <ac:spMkLst>
            <pc:docMk/>
            <pc:sldMk cId="1014251634" sldId="268"/>
            <ac:spMk id="4" creationId="{E149457A-00AD-6D44-A306-0C90C41D2636}"/>
          </ac:spMkLst>
        </pc:spChg>
        <pc:spChg chg="add mod">
          <ac:chgData name="Saurabh Machave" userId="6e728955148bb7de" providerId="LiveId" clId="{318AD8D9-36FA-AC43-B7DE-20D894A8EA46}" dt="2018-09-24T04:31:47.146" v="0"/>
          <ac:spMkLst>
            <pc:docMk/>
            <pc:sldMk cId="1014251634" sldId="268"/>
            <ac:spMk id="5" creationId="{18749175-EF90-4E45-8F2F-C4808CA38B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8EB3C-6911-FC46-BF27-A29805E38CD2}" type="datetimeFigureOut">
              <a:rPr lang="en-US" smtClean="0"/>
              <a:t>9/23/18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5CCA9-2F74-4F49-8999-41B12550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4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5CCA9-2F74-4F49-8999-41B1255055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Made by google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Started out for web apps now it is also used to create mobile apps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also be used on the server-side and command –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Powerful frameworks like angular-dart and flutter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General purpose tooling as well as framework-specific tooling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5CCA9-2F74-4F49-8999-41B1255055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7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053B-E93F-6242-8915-24AEC98CB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C9996-F672-BA43-AC83-8340E05F1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385C4-8103-214E-BBA2-7BD602D7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1E86-2956-7448-B452-48D8E7BE2AA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2B697-A3C6-9047-ABF8-4F4E7556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6228-8276-D846-9828-3947B326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94C2-0A9C-AB42-8232-4A1251DF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9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A1B4-8DD7-314A-BCFA-93CD071C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8925F-7A39-3645-8B52-21912D8F5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9E5F-4135-174C-B330-3D2F6A86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1E86-2956-7448-B452-48D8E7BE2AA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BCED0-16FB-BF42-BEA4-A037B58F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386E-2F26-6241-AD48-0FE0AD43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94C2-0A9C-AB42-8232-4A1251DF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1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763F6-FC0F-C540-9C56-711A02C44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60B70-3CAF-2941-9973-DA3D27E9A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E697D-4B94-224E-946C-4E62564A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1E86-2956-7448-B452-48D8E7BE2AA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16DE0-6404-C741-85D6-2C67D2F4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2A501-7E34-1941-8312-496D0BB9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94C2-0A9C-AB42-8232-4A1251DF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7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FDF3-8654-0A42-830B-6F00C1A6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200B-E89E-0B47-834B-F87B9BCB2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4AD4-C446-AC4E-9EFA-A07A1C9C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1E86-2956-7448-B452-48D8E7BE2AA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C6699-146D-EF4D-9C43-64D0E462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257C-E085-4F4B-927C-4F8457BB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94C2-0A9C-AB42-8232-4A1251DF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7EFD-FA95-7543-8599-FA62890E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A91BB-3B9F-BF4B-854C-F1E0B872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1E8C6-52FE-C345-9EC3-63CEA52D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1E86-2956-7448-B452-48D8E7BE2AA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EAD7D-015E-444A-AD69-1AE0902F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86AE3-B696-3846-8C61-00E43535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94C2-0A9C-AB42-8232-4A1251DF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2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9A52-079A-2444-96FF-7C9426A0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D598E-480B-8C4E-9C4E-84E35980F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497C2-FBE2-C74B-B1A6-9E80DF6E0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6DF1-3CE7-1049-BA19-598A0207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1E86-2956-7448-B452-48D8E7BE2AA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03CD6-E3B8-D243-B4D3-A9C63D67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847E2-C744-0840-9A7E-AA4E479E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94C2-0A9C-AB42-8232-4A1251DF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D91F-3D75-FE48-A68F-977FC083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70970-C341-AC41-BDBC-9AA0E443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92A6F-BC06-A641-9C70-BA10585B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AADAB-A132-1C4C-B238-C0735A429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F19DD-7B35-CF45-BD63-183815DF6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EEC020-34FB-CF43-8292-3888C87A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1E86-2956-7448-B452-48D8E7BE2AA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012D0-34AF-AD49-8EFF-EAA16276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47360-B54D-8940-A03E-26AC859E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94C2-0A9C-AB42-8232-4A1251DF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7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48BB-14CE-1C4F-A53B-08D40F04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44EE6-8925-E54C-9922-C65CF009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1E86-2956-7448-B452-48D8E7BE2AA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6BB7D-9EBD-8048-AC98-A5809E61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47441-FFEC-BD47-8CFC-2D913877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94C2-0A9C-AB42-8232-4A1251DF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F6F4B-5F7D-2F4B-A31E-512420BA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1E86-2956-7448-B452-48D8E7BE2AA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FF4B9-6F15-D345-8DCD-F820CF70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44070-2E73-C54F-BA6C-CB524FF7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94C2-0A9C-AB42-8232-4A1251DF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8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DB68-09F9-8040-A674-E585230B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CB9E-57F9-7143-92DA-D812C9913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1BE6A-9DE0-EB40-AEB3-AE6B18878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B880E-EB02-4C42-AE39-3C8EF5BA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1E86-2956-7448-B452-48D8E7BE2AA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F12CD-7536-A641-BC32-401369F4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ED700-0D47-CC46-984F-22FA80B5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94C2-0A9C-AB42-8232-4A1251DF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7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36C9-7CCF-0145-92D2-AB280A21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304BB-56C8-A944-91DA-BB3D75D7A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C6928-8E3D-EB4D-BBC0-DFC2D65D3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03EA7-53F4-A842-802B-92286D43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1E86-2956-7448-B452-48D8E7BE2AA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CA1BD-0A1E-EB4E-AC3D-E7AB2196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0B528-018A-BC46-B5AC-15D95BF6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94C2-0A9C-AB42-8232-4A1251DF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1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70E6D-D530-C649-9ACA-024FEED4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2376D-F831-1648-B0B4-3B57B946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3E63-6E4C-D840-A890-00F2E5AED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41E86-2956-7448-B452-48D8E7BE2AA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2032-ADB4-9F4D-BE31-A53CB9C06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4C551-990A-DF44-9D20-8428695B2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94C2-0A9C-AB42-8232-4A1251DF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D65A60-C4CE-4A42-80F6-E3F9B0E1A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Dart and Flutter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58AAB7-0F9A-7C45-A2D4-9FBCA6941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41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CF4C-0297-C241-B2B5-F6FABE39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 Strings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10C5E1-0C67-6948-8B59-4B0A26D69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474" y="1690688"/>
            <a:ext cx="8097051" cy="4532312"/>
          </a:xfrm>
        </p:spPr>
      </p:pic>
    </p:spTree>
    <p:extLst>
      <p:ext uri="{BB962C8B-B14F-4D97-AF65-F5344CB8AC3E}">
        <p14:creationId xmlns:p14="http://schemas.microsoft.com/office/powerpoint/2010/main" val="98874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0BE9-79D0-CA40-91D3-08390A6F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DE4AE8-79DF-7A4C-9DEF-DE8EC1276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413" y="1690688"/>
            <a:ext cx="5845174" cy="378217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D7B69B-3152-7049-9BFA-866724914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5422"/>
            <a:ext cx="12218555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89D7-6DC1-5C47-96D2-D0A0628D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2B0DA3-D3D3-A245-B908-04011296F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3593"/>
            <a:ext cx="4756150" cy="514440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BDCACB-917D-9249-8284-2B8A651E5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201" y="2554288"/>
            <a:ext cx="6422799" cy="4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6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49457A-00AD-6D44-A306-0C90C41D2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749175-EF90-4E45-8F2F-C4808CA38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5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74B092-6075-2E40-9CD6-15D30C61F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1700"/>
            <a:ext cx="121920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8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04C0-DEFC-194E-8240-EB9EAEDD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2B14-7327-4E42-B000-509C310D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Productive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Portable</a:t>
            </a:r>
          </a:p>
          <a:p>
            <a:r>
              <a:rPr lang="en-US" dirty="0"/>
              <a:t>Approachable</a:t>
            </a:r>
          </a:p>
          <a:p>
            <a:r>
              <a:rPr lang="en-US" dirty="0"/>
              <a:t>Reactive</a:t>
            </a:r>
          </a:p>
        </p:txBody>
      </p:sp>
    </p:spTree>
    <p:extLst>
      <p:ext uri="{BB962C8B-B14F-4D97-AF65-F5344CB8AC3E}">
        <p14:creationId xmlns:p14="http://schemas.microsoft.com/office/powerpoint/2010/main" val="16261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35E5-EDE7-3349-BE55-299D49FE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F2061-E5DA-7F43-985E-E7DBC1D30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125" y="2529070"/>
            <a:ext cx="8667750" cy="3793149"/>
          </a:xfrm>
        </p:spPr>
      </p:pic>
    </p:spTree>
    <p:extLst>
      <p:ext uri="{BB962C8B-B14F-4D97-AF65-F5344CB8AC3E}">
        <p14:creationId xmlns:p14="http://schemas.microsoft.com/office/powerpoint/2010/main" val="119345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9519-0852-8042-8EA2-7ED91A17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and final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09E63A-57E9-CA4A-9F87-52AB0D769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5275" y="2425124"/>
            <a:ext cx="3981450" cy="11443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A6A3B1-6B07-F840-A680-99557FF2F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02" y="4303929"/>
            <a:ext cx="9200598" cy="144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0AD5-F5E1-024D-9C88-F56DB116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9F599C-8582-6A49-8BDD-D2CA341F4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683" y="2387600"/>
            <a:ext cx="10310634" cy="129619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AF4C4B-6493-804E-B996-0639673FB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606" y="3999706"/>
            <a:ext cx="9504788" cy="209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3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CDD4-4EA1-B844-8425-E6B5E71D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66E212-A1BC-F948-8DDE-5ADB56CA4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90" y="3073400"/>
            <a:ext cx="11529220" cy="2305844"/>
          </a:xfrm>
        </p:spPr>
      </p:pic>
    </p:spTree>
    <p:extLst>
      <p:ext uri="{BB962C8B-B14F-4D97-AF65-F5344CB8AC3E}">
        <p14:creationId xmlns:p14="http://schemas.microsoft.com/office/powerpoint/2010/main" val="235696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4DE9-CD08-9848-8085-8AF54F40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65E10-1BCE-EC43-BF82-68E9C55D6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924" y="1690688"/>
            <a:ext cx="10086151" cy="4831556"/>
          </a:xfrm>
        </p:spPr>
      </p:pic>
    </p:spTree>
    <p:extLst>
      <p:ext uri="{BB962C8B-B14F-4D97-AF65-F5344CB8AC3E}">
        <p14:creationId xmlns:p14="http://schemas.microsoft.com/office/powerpoint/2010/main" val="260398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22A6-51A0-B34D-A924-F63AD447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213245-711B-244F-B40B-63C1D2C29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612" y="1690688"/>
            <a:ext cx="9570775" cy="4710112"/>
          </a:xfrm>
        </p:spPr>
      </p:pic>
    </p:spTree>
    <p:extLst>
      <p:ext uri="{BB962C8B-B14F-4D97-AF65-F5344CB8AC3E}">
        <p14:creationId xmlns:p14="http://schemas.microsoft.com/office/powerpoint/2010/main" val="34837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72</Words>
  <Application>Microsoft Macintosh PowerPoint</Application>
  <PresentationFormat>Widescreen</PresentationFormat>
  <Paragraphs>24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Dart and Flutter</vt:lpstr>
      <vt:lpstr>PowerPoint Presentation</vt:lpstr>
      <vt:lpstr>Why Dart?</vt:lpstr>
      <vt:lpstr>A simple program</vt:lpstr>
      <vt:lpstr>var and final</vt:lpstr>
      <vt:lpstr>const</vt:lpstr>
      <vt:lpstr>Strings</vt:lpstr>
      <vt:lpstr>String interpolation</vt:lpstr>
      <vt:lpstr>String concatenation</vt:lpstr>
      <vt:lpstr>Multiline Strings</vt:lpstr>
      <vt:lpstr>Lists</vt:lpstr>
      <vt:lpstr>Maps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Macheve</dc:creator>
  <cp:lastModifiedBy>Saurabh Machave</cp:lastModifiedBy>
  <cp:revision>1</cp:revision>
  <dcterms:created xsi:type="dcterms:W3CDTF">2018-08-16T08:20:05Z</dcterms:created>
  <dcterms:modified xsi:type="dcterms:W3CDTF">2018-09-24T04:31:57Z</dcterms:modified>
</cp:coreProperties>
</file>