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59" r:id="rId4"/>
    <p:sldId id="261" r:id="rId5"/>
    <p:sldId id="262" r:id="rId6"/>
    <p:sldId id="264" r:id="rId7"/>
    <p:sldId id="265" r:id="rId8"/>
    <p:sldId id="268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9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2CF4-6188-4A09-9BE1-6BDE5C02A53D}" type="datetimeFigureOut">
              <a:rPr lang="fr-FR" smtClean="0"/>
              <a:t>05/08/2013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5958A-34B9-4380-A6D0-4E551EEF18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69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5958A-34B9-4380-A6D0-4E551EEF18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8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DF6-441B-4E53-A75E-6B09128DC3DA}" type="datetime1">
              <a:rPr lang="fr-FR" smtClean="0"/>
              <a:t>05/08/2013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85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8A5D-094B-4BA0-84E3-282CB451B44F}" type="datetime1">
              <a:rPr lang="fr-FR" smtClean="0"/>
              <a:t>05/08/2013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2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C0B7-2BBE-4A27-A97E-72FB2B522292}" type="datetime1">
              <a:rPr lang="fr-FR" smtClean="0"/>
              <a:t>05/08/2013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uei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773238"/>
            <a:ext cx="8207375" cy="1223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mtClean="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437565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94C7-5444-4CE6-8A0F-189336C2CE21}" type="datetime1">
              <a:rPr lang="fr-FR" smtClean="0"/>
              <a:t>05/08/2013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1F27-0D4D-4440-A073-AF0DE6D5E2DF}" type="datetime1">
              <a:rPr lang="fr-FR" smtClean="0"/>
              <a:t>05/08/2013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B6F9-13A0-4B62-BF32-C47FC36A3C47}" type="datetime1">
              <a:rPr lang="fr-FR" smtClean="0"/>
              <a:t>05/08/2013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50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DC9D-E369-4B34-9270-EC0C3A54D042}" type="datetime1">
              <a:rPr lang="fr-FR" smtClean="0"/>
              <a:t>05/08/2013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2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068E-249D-457B-B251-BCBA9AA7991A}" type="datetime1">
              <a:rPr lang="fr-FR" smtClean="0"/>
              <a:t>05/08/2013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9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3A4-21E5-4507-96A3-BEBBC0E992A1}" type="datetime1">
              <a:rPr lang="fr-FR" smtClean="0"/>
              <a:t>05/08/2013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1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DB3D-53B0-4050-ABE3-9C55EB2F47AC}" type="datetime1">
              <a:rPr lang="fr-FR" smtClean="0"/>
              <a:t>05/08/2013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2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4942-0707-4DED-84C0-2BD6FDBC4F6C}" type="datetime1">
              <a:rPr lang="fr-FR" smtClean="0"/>
              <a:t>05/08/2013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00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B78B-FE5A-4B90-A097-EB3B930B9EFC}" type="datetime1">
              <a:rPr lang="fr-FR" smtClean="0"/>
              <a:t>05/08/2013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1D90-82F3-44BD-A5AB-8154F0C02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4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869160"/>
            <a:ext cx="345638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86114" y="1628800"/>
            <a:ext cx="7772400" cy="147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Spécifications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32040" y="4869160"/>
            <a:ext cx="345638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5536" y="486916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Rédacteur:</a:t>
            </a:r>
          </a:p>
          <a:p>
            <a:endParaRPr lang="fr-FR" dirty="0"/>
          </a:p>
          <a:p>
            <a:r>
              <a:rPr lang="fr-FR" dirty="0" smtClean="0"/>
              <a:t>Stephane TATCHUM	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687616" y="4888918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Approbateur:</a:t>
            </a:r>
          </a:p>
          <a:p>
            <a:endParaRPr lang="fr-FR" dirty="0"/>
          </a:p>
          <a:p>
            <a:r>
              <a:rPr lang="fr-FR" dirty="0" smtClean="0"/>
              <a:t>Jeremy </a:t>
            </a:r>
            <a:r>
              <a:rPr lang="fr-FR" sz="2000" dirty="0" smtClean="0"/>
              <a:t>PEYTEVIN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41D90-82F3-44BD-A5AB-8154F0C02C7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0" name="Espace réservé du pied de page 3"/>
          <p:cNvSpPr txBox="1">
            <a:spLocks/>
          </p:cNvSpPr>
          <p:nvPr/>
        </p:nvSpPr>
        <p:spPr>
          <a:xfrm>
            <a:off x="2843808" y="6356350"/>
            <a:ext cx="3175992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spécifications fonctionnelles v1</a:t>
            </a:r>
            <a:endParaRPr lang="fr-FR" dirty="0"/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2843808" y="5867121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Mercredi, 31/07/2013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4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Objet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sz="2400" dirty="0" smtClean="0"/>
              <a:t>Objectifs:</a:t>
            </a:r>
          </a:p>
          <a:p>
            <a:pPr lvl="1"/>
            <a:r>
              <a:rPr lang="fr-FR" sz="2000" dirty="0" smtClean="0"/>
              <a:t>Représenter sur une carte des 101 départements de la France (Métropolitaine + Dom Tom)la répartition des tonnages de déchets d’équipements ménagers collectés par habitants en fonction des années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spécifications fonctionnelles v1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4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fr-FR" sz="2000" dirty="0" smtClean="0"/>
              <a:t>La Carte interactive des départements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200" y="764704"/>
            <a:ext cx="8296223" cy="5832648"/>
          </a:xfrm>
        </p:spPr>
        <p:txBody>
          <a:bodyPr>
            <a:normAutofit lnSpcReduction="10000"/>
          </a:bodyPr>
          <a:lstStyle/>
          <a:p>
            <a:r>
              <a:rPr lang="fr-FR" sz="1400" dirty="0" smtClean="0"/>
              <a:t>Il s’agit d’une page web dynamique présentant les 101 départements Français (France Métropolitaine + DOM TOM), chaque département étant représenté par un code de couleur fonction de la quantité du tonnage d’équipement électro- ménager collecté.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La coloration d’un département est fonction :</a:t>
            </a:r>
          </a:p>
          <a:p>
            <a:pPr lvl="1"/>
            <a:r>
              <a:rPr lang="fr-FR" sz="1400" dirty="0" smtClean="0"/>
              <a:t>De la valeur du tonnage par rapport à des intervalles précis</a:t>
            </a:r>
          </a:p>
          <a:p>
            <a:pPr lvl="1"/>
            <a:r>
              <a:rPr lang="fr-FR" sz="1400" dirty="0" smtClean="0"/>
              <a:t>Les intervalles sont définis relativement à la valeur maximale des tonnages observés</a:t>
            </a:r>
            <a:endParaRPr lang="fr-FR" sz="1400" dirty="0"/>
          </a:p>
          <a:p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4" y="1412776"/>
            <a:ext cx="6408712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La Carte interactive des départements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45435"/>
          </a:xfrm>
        </p:spPr>
        <p:txBody>
          <a:bodyPr>
            <a:normAutofit/>
          </a:bodyPr>
          <a:lstStyle/>
          <a:p>
            <a:r>
              <a:rPr lang="fr-FR" sz="1400" dirty="0" smtClean="0"/>
              <a:t>Un slider permet de passer d’une année à une autre, faisant ainsi changer les couleurs des départements selon que ceux-ci ont connu des baisses ou des augmentations en terme de collecte d’équipement d’une année à l’autre.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3"/>
            <a:ext cx="6408712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63" y="5805264"/>
            <a:ext cx="6572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Choix </a:t>
            </a:r>
            <a:r>
              <a:rPr lang="fr-FR" sz="1800" dirty="0" smtClean="0"/>
              <a:t>de la filière dont </a:t>
            </a:r>
            <a:r>
              <a:rPr lang="fr-FR" sz="1800" dirty="0"/>
              <a:t>les statistiques sont affichés</a:t>
            </a:r>
          </a:p>
          <a:p>
            <a:pPr lvl="1"/>
            <a:r>
              <a:rPr lang="fr-FR" sz="1400" dirty="0"/>
              <a:t>Une liste déroulante permet de choisir le type d’équipement à observer</a:t>
            </a:r>
            <a:r>
              <a:rPr lang="fr-FR" sz="1400" dirty="0" smtClean="0"/>
              <a:t>,</a:t>
            </a:r>
          </a:p>
          <a:p>
            <a:pPr lvl="2"/>
            <a:r>
              <a:rPr lang="fr-FR" sz="1000" dirty="0" smtClean="0"/>
              <a:t>En fonction du type sélectionné, une liste de cases à cocher permettent de définir les sous catégories d’équipement</a:t>
            </a:r>
            <a:endParaRPr lang="fr-FR" sz="1800" dirty="0" smtClean="0"/>
          </a:p>
          <a:p>
            <a:pPr lvl="2"/>
            <a:r>
              <a:rPr lang="fr-FR" sz="1000" dirty="0" smtClean="0"/>
              <a:t>Par défaut  toutes les cases sont cochées</a:t>
            </a:r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1800" dirty="0"/>
              <a:t>Donnée</a:t>
            </a:r>
            <a:r>
              <a:rPr lang="fr-FR" sz="1400" dirty="0"/>
              <a:t> </a:t>
            </a:r>
            <a:r>
              <a:rPr lang="fr-FR" sz="1800" dirty="0"/>
              <a:t>collectée/Donnée </a:t>
            </a:r>
            <a:r>
              <a:rPr lang="fr-FR" sz="1800" dirty="0" smtClean="0"/>
              <a:t>produite</a:t>
            </a:r>
          </a:p>
          <a:p>
            <a:pPr marL="742950" lvl="2" indent="-342900"/>
            <a:r>
              <a:rPr lang="fr-FR" sz="1400" dirty="0"/>
              <a:t>Le choix d’affichage des statistiques des données collectées ou produites par département se fait  en cochant des radio boutons prévus à cet effet,</a:t>
            </a:r>
          </a:p>
          <a:p>
            <a:pPr marL="742950" lvl="2" indent="-342900"/>
            <a:endParaRPr lang="fr-FR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1476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Effet de survol de la carte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Le survol d’un département de la carte permet d’afficher des informations relatives au département  tels que:</a:t>
            </a:r>
          </a:p>
          <a:p>
            <a:pPr lvl="1"/>
            <a:r>
              <a:rPr lang="fr-FR" sz="1600" dirty="0" smtClean="0"/>
              <a:t>Les proportions d’équipements collectés par rapport à la quantité produites (?)</a:t>
            </a:r>
          </a:p>
          <a:p>
            <a:pPr lvl="1"/>
            <a:r>
              <a:rPr lang="fr-FR" sz="1600" dirty="0" smtClean="0"/>
              <a:t>Un effet de fondu permet d’assurer la transition d’un département à un autre , ayant pour effet d’atténuer le changement de couleur des départements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64978"/>
            <a:ext cx="3000177" cy="241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Clic sur un département de la carte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Un clic sur un département de la carte affiche le département en question</a:t>
            </a:r>
          </a:p>
          <a:p>
            <a:pPr marL="0" indent="0">
              <a:buNone/>
            </a:pPr>
            <a:r>
              <a:rPr lang="fr-FR" sz="1800" dirty="0" smtClean="0"/>
              <a:t>	(On se limitera pour l’instant à n’afficher que le département )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4591131" cy="396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Fichier:Yvelines - Cant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60" y="2492896"/>
            <a:ext cx="2462039" cy="319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860032" y="3789040"/>
            <a:ext cx="1152128" cy="47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6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complémentaires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fr-FR" sz="2000" dirty="0"/>
              <a:t>Animation temporelle</a:t>
            </a:r>
          </a:p>
          <a:p>
            <a:pPr lvl="1"/>
            <a:r>
              <a:rPr lang="fr-FR" sz="1800" dirty="0"/>
              <a:t>Un bouton d’animation temporelle permet de visualiser sur la carte l’évolution des collectes dans le temps,</a:t>
            </a:r>
          </a:p>
          <a:p>
            <a:r>
              <a:rPr lang="fr-FR" sz="2000" dirty="0"/>
              <a:t>Fonctionnalité de recherche:</a:t>
            </a:r>
          </a:p>
          <a:p>
            <a:pPr lvl="1"/>
            <a:r>
              <a:rPr lang="fr-FR" sz="1800" dirty="0"/>
              <a:t>La recherche d’un département (par son nom ou son adresse postale) permet de « zoomer » sur ce département</a:t>
            </a:r>
          </a:p>
          <a:p>
            <a:r>
              <a:rPr lang="fr-FR" sz="2000" dirty="0"/>
              <a:t>Fonction d’impression de la carte</a:t>
            </a:r>
          </a:p>
          <a:p>
            <a:pPr lvl="1"/>
            <a:r>
              <a:rPr lang="fr-FR" sz="1600" dirty="0"/>
              <a:t>Une fonction d’impression permet de créer une version imprimable de la carte (html ou PDF)</a:t>
            </a:r>
          </a:p>
          <a:p>
            <a:r>
              <a:rPr lang="fr-FR" sz="2000" dirty="0"/>
              <a:t>Points de repères géographique sur la carte</a:t>
            </a:r>
          </a:p>
          <a:p>
            <a:r>
              <a:rPr lang="fr-FR" sz="2000" dirty="0"/>
              <a:t>Lorsqu’on </a:t>
            </a:r>
            <a:r>
              <a:rPr lang="fr-FR" sz="2000" dirty="0" smtClean="0"/>
              <a:t>sélectionne </a:t>
            </a:r>
            <a:r>
              <a:rPr lang="fr-FR" sz="2000" dirty="0"/>
              <a:t>un </a:t>
            </a:r>
            <a:r>
              <a:rPr lang="fr-FR" sz="2000" dirty="0" smtClean="0"/>
              <a:t>département, </a:t>
            </a:r>
            <a:r>
              <a:rPr lang="fr-FR" sz="2000" dirty="0"/>
              <a:t>la page suivante donne une graphique montrant l’évolution linéaire des collectes dans le département sur les années considérées</a:t>
            </a:r>
            <a:r>
              <a:rPr lang="fr-FR" sz="2000" dirty="0" smtClean="0"/>
              <a:t>,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D3.js</a:t>
            </a:r>
          </a:p>
          <a:p>
            <a:r>
              <a:rPr lang="fr-FR" dirty="0" smtClean="0"/>
              <a:t>HTML5</a:t>
            </a:r>
          </a:p>
          <a:p>
            <a:r>
              <a:rPr lang="fr-FR" dirty="0" smtClean="0"/>
              <a:t>Css3</a:t>
            </a:r>
          </a:p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1D90-82F3-44BD-A5AB-8154F0C02C73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spécifications fonctionnelles v1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0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396</Words>
  <Application>Microsoft Office PowerPoint</Application>
  <PresentationFormat>Affichage à l'écran (4:3)</PresentationFormat>
  <Paragraphs>95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La Carte interactive des départements</vt:lpstr>
      <vt:lpstr>La Carte interactive des départements</vt:lpstr>
      <vt:lpstr>Présentation PowerPoint</vt:lpstr>
      <vt:lpstr>Effet de survol de la carte</vt:lpstr>
      <vt:lpstr>Clic sur un département de la carte</vt:lpstr>
      <vt:lpstr>Fonctionnalités complémentaires</vt:lpstr>
      <vt:lpstr>Technologie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TATCHUM</dc:creator>
  <cp:lastModifiedBy>Stephane TATCHUM</cp:lastModifiedBy>
  <cp:revision>33</cp:revision>
  <dcterms:created xsi:type="dcterms:W3CDTF">2013-07-30T21:49:59Z</dcterms:created>
  <dcterms:modified xsi:type="dcterms:W3CDTF">2013-08-05T12:39:25Z</dcterms:modified>
</cp:coreProperties>
</file>