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E30E8-21F6-4304-A29E-238E865E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F15FE6-FCAF-495B-B73D-09113B8B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70BEF-73AA-465A-82EA-9D2D6AB4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8910D-579C-404E-B4E6-9A13C9FE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4F5B0-CB77-4FC3-BED3-3D750328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29206-DBBE-47B8-94EA-BA9AEAD3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08555B-456B-4027-B6F6-0DE4F2FA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66C97-AE14-4876-B146-4CF9BB3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D6058-8666-4BA7-8B8E-C38212D1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E6ED1-4B2B-4A6A-9081-C2DB2D65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ABF278-631B-45AF-B67A-84AB5E6D8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8E4D59-C841-49E1-BD87-F835CAC6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1B7641-16F8-41C1-AB78-DD604D89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24D31-28E0-46BD-BEC4-BDCA3CA2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93817-33CD-46B2-8C77-D91A9B9C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4B32E-7EBD-4031-9A9C-44A1AE1F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DE6F4-A447-4DBD-8683-B8929F7D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8913B-8E64-4EAC-A694-1E8B2C6C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203A8-7E5C-4844-873D-7C019772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296DA-40C4-4B42-B272-A1A7DB93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66A55-165A-4126-95C2-17BD315F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F411DB-80D5-4BC6-B84A-66F70158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2BFBF-141B-4729-999A-3F4BFFBB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DF2D9-CB0E-4368-8B69-9DC5CA9E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35E650-FA25-479D-A273-E2B6A59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6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3937A-5701-41B1-8F10-4E1D2EE5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D0028-B528-45EF-9C0D-DFA8A0068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DCF7A3-4DEC-484B-A45F-04266543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97C610-2C19-4224-A8B0-6AC7520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42288-0BC6-4B8E-9503-0D0BF86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DDC999-F1B6-4F1A-B222-78F4AEC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0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FA612-4D81-43BA-A35F-B5839A8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64C7B4-7F74-4536-8846-51605F31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093F4-8478-4EBF-93B2-D61292E35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A7FED-FB2C-477E-AC61-9753ED198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249A8C-B5B1-4A90-A75B-632AEC017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456485-7631-47CA-A982-F9824890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55147E-BD96-4C64-9080-12483412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8A9D7F-3C66-4ED5-89B5-0EF363CF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54A25-A323-4347-8F3F-F2D42DA3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95C667-32A4-41AA-BBBC-BC15841D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47DCB-E24F-4336-96AE-361DB6EC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A94575-8F02-47E6-A6EA-7603D05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2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1D55F-D4CD-4DA0-98B4-D5A60A86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0862FC-E5BB-4575-AEEC-51BA02A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9DBF28-81B7-41DC-9D29-16CB1DA5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FDB9B-43AF-44FC-9D8D-A0E2CD8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DAF99-B9EE-48E9-8072-8648D0C4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7F27B9-640D-4699-91DE-00AC4029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E0937-EE9F-401D-8E27-2B565255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658541-CBE3-47B2-990B-5CAD172A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EE986-0110-4BC8-813A-FE03339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45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9AAA7-196E-4E72-9DC7-0D484A0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A43C69-4137-474E-93F9-005F1A00B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F3E24D-BA01-4F54-800E-403BD50E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841B4-80D0-47ED-9591-4AFB00B5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373CE-2EFD-4814-BBE5-3EE3427E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D86220-A0C4-4CD5-A0F8-45C4B55B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E8F29B-53FF-4F21-8154-0D9A5CF2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CDFE8B-683E-4FC6-8889-BAC9B907F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823355-C829-43C5-A916-EC7378C53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CE47-09B5-43F6-8F6D-72AD5738B37B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1095A-80F1-4486-8764-563756864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B050B-E605-49E6-94D0-185A48915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39110-89DF-4B9E-9283-2D00B26F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0A6D30-EFCD-48CF-9093-C48B1F8FB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209418028</a:t>
            </a:r>
            <a:r>
              <a:rPr lang="zh-TW" altLang="en-US" sz="2800" dirty="0"/>
              <a:t>周子翔</a:t>
            </a:r>
          </a:p>
        </p:txBody>
      </p:sp>
    </p:spTree>
    <p:extLst>
      <p:ext uri="{BB962C8B-B14F-4D97-AF65-F5344CB8AC3E}">
        <p14:creationId xmlns:p14="http://schemas.microsoft.com/office/powerpoint/2010/main" val="185985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60C15-AD7F-424D-812C-7D2AFF03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Figma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06ACA-746E-4E10-9C8E-324DC4B9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9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4DFC6-B9B8-4F53-9CF7-6829DDE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12AC2-16E3-43BD-A075-64B6CC20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5F5A-07C6-4BE7-A9FC-7E16D8F5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D35FA-A9CC-472F-B218-30DCCEE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8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佈景主題</vt:lpstr>
      <vt:lpstr> 期末project進度報告</vt:lpstr>
      <vt:lpstr>Figma</vt:lpstr>
      <vt:lpstr>HTML</vt:lpstr>
      <vt:lpstr>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期末project進度報告</dc:title>
  <dc:creator>周子翔</dc:creator>
  <cp:lastModifiedBy>周子翔</cp:lastModifiedBy>
  <cp:revision>1</cp:revision>
  <dcterms:created xsi:type="dcterms:W3CDTF">2021-01-03T15:20:27Z</dcterms:created>
  <dcterms:modified xsi:type="dcterms:W3CDTF">2021-01-03T15:24:02Z</dcterms:modified>
</cp:coreProperties>
</file>