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02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69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51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4018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968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6203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02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250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68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20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23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91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46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1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46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20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86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49DCE47-09B5-43F6-8F6D-72AD5738B37B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573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239110-89DF-4B9E-9283-2D00B26F9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期末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project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進度報告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0A6D30-EFCD-48CF-9093-C48B1F8FB1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209418028</a:t>
            </a:r>
            <a:r>
              <a:rPr lang="zh-TW" altLang="en-US" sz="2800" dirty="0"/>
              <a:t>周子翔</a:t>
            </a:r>
          </a:p>
        </p:txBody>
      </p:sp>
    </p:spTree>
    <p:extLst>
      <p:ext uri="{BB962C8B-B14F-4D97-AF65-F5344CB8AC3E}">
        <p14:creationId xmlns:p14="http://schemas.microsoft.com/office/powerpoint/2010/main" val="185985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9496D-C9D1-4EF7-B808-04F3856A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B39D27-0DBA-4030-B2A2-69BDDCDEC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題目要與個人有關，所以我就打算做自己的簡介，介紹有關自己的專長、興趣</a:t>
            </a:r>
            <a:r>
              <a:rPr lang="en-US" altLang="zh-TW" dirty="0"/>
              <a:t>…</a:t>
            </a:r>
            <a:r>
              <a:rPr lang="zh-TW" altLang="en-US" dirty="0"/>
              <a:t>等等。</a:t>
            </a:r>
          </a:p>
        </p:txBody>
      </p:sp>
    </p:spTree>
    <p:extLst>
      <p:ext uri="{BB962C8B-B14F-4D97-AF65-F5344CB8AC3E}">
        <p14:creationId xmlns:p14="http://schemas.microsoft.com/office/powerpoint/2010/main" val="39827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960C15-AD7F-424D-812C-7D2AFF03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Figma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0367147-FBB0-4342-A996-71A266B31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11" y="927971"/>
            <a:ext cx="5085468" cy="2885393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09DAA3B-3996-473D-BECE-F898425B9074}"/>
              </a:ext>
            </a:extLst>
          </p:cNvPr>
          <p:cNvSpPr txBox="1"/>
          <p:nvPr/>
        </p:nvSpPr>
        <p:spPr>
          <a:xfrm>
            <a:off x="6096000" y="1999606"/>
            <a:ext cx="530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先用</a:t>
            </a:r>
            <a:r>
              <a:rPr lang="en-US" altLang="zh-TW" dirty="0"/>
              <a:t>Figma</a:t>
            </a:r>
            <a:r>
              <a:rPr lang="zh-TW" altLang="en-US" dirty="0"/>
              <a:t>設計網站的樣式，再把它呈現在</a:t>
            </a:r>
            <a:r>
              <a:rPr lang="en-US" altLang="zh-TW" dirty="0"/>
              <a:t>html</a:t>
            </a:r>
            <a:r>
              <a:rPr lang="zh-TW" altLang="en-US" dirty="0"/>
              <a:t>上。</a:t>
            </a:r>
          </a:p>
        </p:txBody>
      </p:sp>
    </p:spTree>
    <p:extLst>
      <p:ext uri="{BB962C8B-B14F-4D97-AF65-F5344CB8AC3E}">
        <p14:creationId xmlns:p14="http://schemas.microsoft.com/office/powerpoint/2010/main" val="400991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F4DFC6-B9B8-4F53-9CF7-6829DDE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6484658-9D75-4044-9B2A-299BC6D9E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7" y="869755"/>
            <a:ext cx="5315483" cy="300182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22317EA-2C76-4ED6-A9E0-4488E83DD608}"/>
              </a:ext>
            </a:extLst>
          </p:cNvPr>
          <p:cNvSpPr txBox="1"/>
          <p:nvPr/>
        </p:nvSpPr>
        <p:spPr>
          <a:xfrm>
            <a:off x="6096000" y="1749287"/>
            <a:ext cx="567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先建立</a:t>
            </a:r>
            <a:r>
              <a:rPr lang="en-US" altLang="zh-TW" dirty="0"/>
              <a:t>html</a:t>
            </a:r>
            <a:r>
              <a:rPr lang="zh-TW" altLang="en-US" dirty="0"/>
              <a:t>和</a:t>
            </a:r>
            <a:r>
              <a:rPr lang="en-US" altLang="zh-TW" dirty="0"/>
              <a:t>sass</a:t>
            </a:r>
            <a:r>
              <a:rPr lang="zh-TW" altLang="en-US" dirty="0"/>
              <a:t>，並用</a:t>
            </a:r>
            <a:r>
              <a:rPr lang="en-US" altLang="zh-TW" dirty="0"/>
              <a:t>Figma</a:t>
            </a:r>
            <a:r>
              <a:rPr lang="zh-TW" altLang="en-US" dirty="0"/>
              <a:t>寫好的圖層來寫成</a:t>
            </a:r>
            <a:r>
              <a:rPr lang="en-US" altLang="zh-TW" dirty="0"/>
              <a:t>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045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E5F5A-07C6-4BE7-A9FC-7E16D8F5B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SASS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6BBE62E-C5F7-41CD-97D1-42A8802B1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5" y="1099931"/>
            <a:ext cx="5551425" cy="296206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B2AF2BC-288F-4EBA-98B2-925C8B6D11C4}"/>
              </a:ext>
            </a:extLst>
          </p:cNvPr>
          <p:cNvSpPr txBox="1"/>
          <p:nvPr/>
        </p:nvSpPr>
        <p:spPr>
          <a:xfrm>
            <a:off x="7169426" y="1643270"/>
            <a:ext cx="336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用</a:t>
            </a:r>
            <a:r>
              <a:rPr lang="en-US" altLang="zh-TW" dirty="0"/>
              <a:t>Figma</a:t>
            </a:r>
            <a:r>
              <a:rPr lang="zh-TW" altLang="en-US" dirty="0"/>
              <a:t>設計好的樣式來寫</a:t>
            </a:r>
            <a:r>
              <a:rPr lang="en-US" altLang="zh-TW" dirty="0" err="1"/>
              <a:t>scss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7080660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</TotalTime>
  <Words>78</Words>
  <Application>Microsoft Office PowerPoint</Application>
  <PresentationFormat>寬螢幕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Century Gothic</vt:lpstr>
      <vt:lpstr>Helvetica</vt:lpstr>
      <vt:lpstr>Wingdings 3</vt:lpstr>
      <vt:lpstr>切割線</vt:lpstr>
      <vt:lpstr> 期末project進度報告</vt:lpstr>
      <vt:lpstr>主題</vt:lpstr>
      <vt:lpstr>Figma</vt:lpstr>
      <vt:lpstr>HTML</vt:lpstr>
      <vt:lpstr>SASS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期末project進度報告</dc:title>
  <dc:creator>周子翔</dc:creator>
  <cp:lastModifiedBy>周子翔</cp:lastModifiedBy>
  <cp:revision>5</cp:revision>
  <dcterms:created xsi:type="dcterms:W3CDTF">2021-01-03T15:20:27Z</dcterms:created>
  <dcterms:modified xsi:type="dcterms:W3CDTF">2021-01-09T16:38:01Z</dcterms:modified>
</cp:coreProperties>
</file>