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3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74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88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4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74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6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2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1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9DCE47-09B5-43F6-8F6D-72AD5738B37B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7742-3C1D-4687-8B0C-E83771171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39110-89DF-4B9E-9283-2D00B26F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期末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project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進度報告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0A6D30-EFCD-48CF-9093-C48B1F8FB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209418028</a:t>
            </a:r>
            <a:r>
              <a:rPr lang="zh-TW" altLang="en-US" sz="2800" dirty="0"/>
              <a:t>周子翔</a:t>
            </a:r>
          </a:p>
        </p:txBody>
      </p:sp>
    </p:spTree>
    <p:extLst>
      <p:ext uri="{BB962C8B-B14F-4D97-AF65-F5344CB8AC3E}">
        <p14:creationId xmlns:p14="http://schemas.microsoft.com/office/powerpoint/2010/main" val="185985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78398-5148-458D-A125-7788F6EE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MySQL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89FE32-6155-48D7-990A-6387AE08C456}"/>
              </a:ext>
            </a:extLst>
          </p:cNvPr>
          <p:cNvSpPr txBox="1"/>
          <p:nvPr/>
        </p:nvSpPr>
        <p:spPr>
          <a:xfrm>
            <a:off x="845127" y="1697706"/>
            <a:ext cx="10498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MySQL</a:t>
            </a:r>
            <a:r>
              <a:rPr lang="zh-TW" altLang="en-US" sz="2800" dirty="0"/>
              <a:t>建立</a:t>
            </a:r>
            <a:r>
              <a:rPr lang="en-US" altLang="zh-TW" sz="2800" dirty="0"/>
              <a:t>schema</a:t>
            </a:r>
            <a:r>
              <a:rPr lang="zh-TW" altLang="en-US" sz="2800" dirty="0"/>
              <a:t>和</a:t>
            </a:r>
            <a:r>
              <a:rPr lang="en-US" altLang="zh-TW" sz="2800" dirty="0"/>
              <a:t>table</a:t>
            </a:r>
            <a:r>
              <a:rPr lang="zh-TW" altLang="en-US" sz="2800" dirty="0"/>
              <a:t>，設定</a:t>
            </a:r>
            <a:r>
              <a:rPr lang="en-US" altLang="zh-TW" sz="2800" dirty="0"/>
              <a:t>Foreign Key</a:t>
            </a:r>
            <a:r>
              <a:rPr lang="zh-TW" altLang="en-US" sz="2800" dirty="0"/>
              <a:t>，並輸入所需的內容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02FFE3-1534-4CF3-BB4D-F053538A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804"/>
            <a:ext cx="3931409" cy="24052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5C3B4B-D7ED-40E0-A05A-E7ACA0B66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48" y="2220926"/>
            <a:ext cx="3935152" cy="24052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0FBB45-931D-4756-B147-95FFC3015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07" y="4041913"/>
            <a:ext cx="4325441" cy="28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D6EB8-8911-4A9C-A2D4-D0126818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AE06DD-A3DC-470D-A561-F0EF900DE133}"/>
              </a:ext>
            </a:extLst>
          </p:cNvPr>
          <p:cNvSpPr txBox="1"/>
          <p:nvPr/>
        </p:nvSpPr>
        <p:spPr>
          <a:xfrm>
            <a:off x="845127" y="1506656"/>
            <a:ext cx="385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Express</a:t>
            </a:r>
            <a:r>
              <a:rPr lang="zh-TW" altLang="en-US" dirty="0"/>
              <a:t>專案，連上</a:t>
            </a:r>
            <a:r>
              <a:rPr lang="en-US" altLang="zh-TW" dirty="0"/>
              <a:t>MySQL</a:t>
            </a:r>
            <a:r>
              <a:rPr lang="zh-TW" altLang="en-US" dirty="0"/>
              <a:t>資料庫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3F70A5-E082-4B05-A156-0EA8415AE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1" y="2168158"/>
            <a:ext cx="7936163" cy="46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2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29833-554F-42D9-AF92-1764668E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3AE172-2A55-48AE-8876-95C429231DB8}"/>
              </a:ext>
            </a:extLst>
          </p:cNvPr>
          <p:cNvSpPr txBox="1"/>
          <p:nvPr/>
        </p:nvSpPr>
        <p:spPr>
          <a:xfrm>
            <a:off x="845127" y="1506656"/>
            <a:ext cx="637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model.js </a:t>
            </a:r>
            <a:r>
              <a:rPr lang="zh-TW" altLang="en-US" dirty="0"/>
              <a:t>，取出</a:t>
            </a:r>
            <a:r>
              <a:rPr lang="en-US" altLang="zh-TW" dirty="0"/>
              <a:t>table</a:t>
            </a:r>
            <a:r>
              <a:rPr lang="zh-TW" altLang="en-US" dirty="0"/>
              <a:t>裡所需要的資料，以</a:t>
            </a:r>
            <a:r>
              <a:rPr lang="en-US" altLang="zh-TW" dirty="0"/>
              <a:t>JSON</a:t>
            </a:r>
            <a:r>
              <a:rPr lang="zh-TW" altLang="en-US" dirty="0"/>
              <a:t>方式呈現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A07AC52-9F8A-4F5C-92D5-528F4061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069928"/>
            <a:ext cx="8030337" cy="47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5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610F1-0F29-4934-852A-9200B1A2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C00C6F5-374A-46BD-A494-5D33E0CF637A}"/>
              </a:ext>
            </a:extLst>
          </p:cNvPr>
          <p:cNvSpPr txBox="1"/>
          <p:nvPr/>
        </p:nvSpPr>
        <p:spPr>
          <a:xfrm>
            <a:off x="845127" y="1506656"/>
            <a:ext cx="49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建立路由， 把</a:t>
            </a:r>
            <a:r>
              <a:rPr lang="en-US" altLang="zh-TW" dirty="0"/>
              <a:t>JSON</a:t>
            </a:r>
            <a:r>
              <a:rPr lang="zh-TW" altLang="en-US" dirty="0"/>
              <a:t>資料顯示在</a:t>
            </a:r>
            <a:r>
              <a:rPr lang="en-US" altLang="zh-TW" dirty="0"/>
              <a:t>Chrome</a:t>
            </a:r>
            <a:r>
              <a:rPr lang="zh-TW" altLang="en-US" dirty="0"/>
              <a:t>瀏覽器中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621DD1-52CA-4263-85BB-B574DD86B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043293"/>
            <a:ext cx="8653670" cy="46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7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847E2-B766-4C3B-9682-5B4C2C42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E39F5D-1DC9-45BE-A645-0319C01D645A}"/>
              </a:ext>
            </a:extLst>
          </p:cNvPr>
          <p:cNvSpPr txBox="1"/>
          <p:nvPr/>
        </p:nvSpPr>
        <p:spPr>
          <a:xfrm>
            <a:off x="831273" y="1506656"/>
            <a:ext cx="997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controller.js</a:t>
            </a:r>
            <a:r>
              <a:rPr lang="zh-TW" altLang="en-US" dirty="0"/>
              <a:t>，並加入</a:t>
            </a:r>
            <a:r>
              <a:rPr lang="en-US" altLang="zh-TW" dirty="0" err="1"/>
              <a:t>getAnime</a:t>
            </a:r>
            <a:r>
              <a:rPr lang="en-US" altLang="zh-TW" dirty="0"/>
              <a:t>()</a:t>
            </a:r>
            <a:r>
              <a:rPr lang="zh-TW" altLang="en-US" dirty="0"/>
              <a:t>方法，取得資料庫的</a:t>
            </a:r>
            <a:r>
              <a:rPr lang="en-US" altLang="zh-TW" dirty="0"/>
              <a:t>json</a:t>
            </a:r>
            <a:r>
              <a:rPr lang="zh-TW" altLang="en-US" dirty="0"/>
              <a:t>資料</a:t>
            </a:r>
            <a:r>
              <a:rPr lang="en-US" altLang="zh-TW" dirty="0"/>
              <a:t> </a:t>
            </a:r>
            <a:r>
              <a:rPr lang="zh-TW" altLang="en-US" dirty="0"/>
              <a:t>，並透過路由呈現在</a:t>
            </a:r>
            <a:r>
              <a:rPr lang="en-US" altLang="zh-TW" dirty="0"/>
              <a:t>Chrome</a:t>
            </a:r>
            <a:r>
              <a:rPr lang="zh-TW" altLang="en-US" dirty="0"/>
              <a:t>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FA0946-7681-4970-B1DC-613093BFA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75988"/>
            <a:ext cx="8839200" cy="47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2D9D9-B407-4B68-A50D-597635E3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2586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242</TotalTime>
  <Words>92</Words>
  <Application>Microsoft Office PowerPoint</Application>
  <PresentationFormat>寬螢幕</PresentationFormat>
  <Paragraphs>13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Wingdings 2</vt:lpstr>
      <vt:lpstr>HDOfficeLightV0</vt:lpstr>
      <vt:lpstr> 期末project進度報告</vt:lpstr>
      <vt:lpstr>MySQL</vt:lpstr>
      <vt:lpstr>code</vt:lpstr>
      <vt:lpstr>code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期末project進度報告</dc:title>
  <dc:creator>周子翔</dc:creator>
  <cp:lastModifiedBy>周子翔</cp:lastModifiedBy>
  <cp:revision>14</cp:revision>
  <dcterms:created xsi:type="dcterms:W3CDTF">2021-01-03T15:20:27Z</dcterms:created>
  <dcterms:modified xsi:type="dcterms:W3CDTF">2021-01-13T00:23:56Z</dcterms:modified>
</cp:coreProperties>
</file>