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67" r:id="rId5"/>
    <p:sldId id="259" r:id="rId6"/>
    <p:sldId id="265" r:id="rId7"/>
    <p:sldId id="260" r:id="rId8"/>
    <p:sldId id="261" r:id="rId9"/>
    <p:sldId id="262" r:id="rId10"/>
    <p:sldId id="266" r:id="rId11"/>
    <p:sldId id="269" r:id="rId12"/>
    <p:sldId id="263" r:id="rId13"/>
    <p:sldId id="270" r:id="rId14"/>
    <p:sldId id="271" r:id="rId15"/>
    <p:sldId id="272" r:id="rId16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F1"/>
    <a:srgbClr val="A8C1EE"/>
    <a:srgbClr val="CBDAF5"/>
    <a:srgbClr val="AAF1F8"/>
    <a:srgbClr val="769EF6"/>
    <a:srgbClr val="6BB15B"/>
    <a:srgbClr val="F68872"/>
    <a:srgbClr val="C28DF7"/>
    <a:srgbClr val="E9AA2B"/>
    <a:srgbClr val="FBF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4660"/>
  </p:normalViewPr>
  <p:slideViewPr>
    <p:cSldViewPr>
      <p:cViewPr varScale="1">
        <p:scale>
          <a:sx n="66" d="100"/>
          <a:sy n="66" d="100"/>
        </p:scale>
        <p:origin x="240" y="-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7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E696B-6F6E-4374-B57C-ECF8824B3AFB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5B22F8AA-ABB3-4286-A770-DA748AB51053}">
      <dgm:prSet phldrT="[文字]" custT="1"/>
      <dgm:spPr>
        <a:solidFill>
          <a:schemeClr val="accent4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3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系統名稱意義</a:t>
          </a:r>
        </a:p>
      </dgm:t>
    </dgm:pt>
    <dgm:pt modelId="{193FE594-44ED-4812-89B3-6ADE8E7FF4AF}" type="parTrans" cxnId="{C26ECDE1-F975-406C-B3E4-863B05CAAD47}">
      <dgm:prSet/>
      <dgm:spPr/>
      <dgm:t>
        <a:bodyPr/>
        <a:lstStyle/>
        <a:p>
          <a:endParaRPr lang="zh-TW" altLang="en-US"/>
        </a:p>
      </dgm:t>
    </dgm:pt>
    <dgm:pt modelId="{AFA7E4FD-B3A0-4E98-9137-59A1D15F1493}" type="sibTrans" cxnId="{C26ECDE1-F975-406C-B3E4-863B05CAAD47}">
      <dgm:prSet/>
      <dgm:spPr/>
      <dgm:t>
        <a:bodyPr/>
        <a:lstStyle/>
        <a:p>
          <a:endParaRPr lang="zh-TW" altLang="en-US"/>
        </a:p>
      </dgm:t>
    </dgm:pt>
    <dgm:pt modelId="{3A8E92A7-20ED-43A9-8CDC-A0E8544187CA}">
      <dgm:prSet phldrT="[文字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3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</a:t>
          </a:r>
          <a:r>
            <a:rPr lang="en-US" altLang="zh-TW" sz="3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LOGO</a:t>
          </a:r>
          <a:r>
            <a:rPr lang="zh-TW" altLang="en-US" sz="3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意義</a:t>
          </a:r>
        </a:p>
      </dgm:t>
    </dgm:pt>
    <dgm:pt modelId="{654445CE-7591-436A-AC52-471723373B71}" type="parTrans" cxnId="{C94E6F65-4292-4534-8277-73BB65B64ABD}">
      <dgm:prSet/>
      <dgm:spPr/>
      <dgm:t>
        <a:bodyPr/>
        <a:lstStyle/>
        <a:p>
          <a:endParaRPr lang="zh-TW" altLang="en-US"/>
        </a:p>
      </dgm:t>
    </dgm:pt>
    <dgm:pt modelId="{D130DB5E-D2C9-43C2-86E8-25ABA85DA368}" type="sibTrans" cxnId="{C94E6F65-4292-4534-8277-73BB65B64ABD}">
      <dgm:prSet/>
      <dgm:spPr/>
      <dgm:t>
        <a:bodyPr/>
        <a:lstStyle/>
        <a:p>
          <a:endParaRPr lang="zh-TW" altLang="en-US"/>
        </a:p>
      </dgm:t>
    </dgm:pt>
    <dgm:pt modelId="{EA536F82-96C6-4C2F-8ADD-0FCA4FFB0836}">
      <dgm:prSet phldrT="[文字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TW" altLang="en-US" sz="3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系統動機</a:t>
          </a:r>
        </a:p>
      </dgm:t>
    </dgm:pt>
    <dgm:pt modelId="{36B837C2-C248-4089-B4E4-BEEDDB8CFFF1}" type="parTrans" cxnId="{85A014BC-0799-4F29-A453-102E4DF2BA5A}">
      <dgm:prSet/>
      <dgm:spPr/>
      <dgm:t>
        <a:bodyPr/>
        <a:lstStyle/>
        <a:p>
          <a:endParaRPr lang="zh-TW" altLang="en-US"/>
        </a:p>
      </dgm:t>
    </dgm:pt>
    <dgm:pt modelId="{0431B9C7-F414-47FE-9804-94DE444B8C5A}" type="sibTrans" cxnId="{85A014BC-0799-4F29-A453-102E4DF2BA5A}">
      <dgm:prSet/>
      <dgm:spPr/>
      <dgm:t>
        <a:bodyPr/>
        <a:lstStyle/>
        <a:p>
          <a:endParaRPr lang="zh-TW" altLang="en-US"/>
        </a:p>
      </dgm:t>
    </dgm:pt>
    <dgm:pt modelId="{6F944293-DCE5-4A86-A334-2C2C85DF101A}">
      <dgm:prSet phldrT="[文字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TW" altLang="en-US" sz="3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開發環境</a:t>
          </a:r>
        </a:p>
      </dgm:t>
    </dgm:pt>
    <dgm:pt modelId="{4B73D176-32DB-497B-AD86-08A3AAC4EFCB}" type="parTrans" cxnId="{F1C45125-9E80-4A6D-9CF8-581AA238A337}">
      <dgm:prSet/>
      <dgm:spPr/>
      <dgm:t>
        <a:bodyPr/>
        <a:lstStyle/>
        <a:p>
          <a:endParaRPr lang="zh-TW" altLang="en-US"/>
        </a:p>
      </dgm:t>
    </dgm:pt>
    <dgm:pt modelId="{68C17F3E-4304-430E-AC4D-B053ECF4B4E6}" type="sibTrans" cxnId="{F1C45125-9E80-4A6D-9CF8-581AA238A337}">
      <dgm:prSet/>
      <dgm:spPr/>
      <dgm:t>
        <a:bodyPr/>
        <a:lstStyle/>
        <a:p>
          <a:endParaRPr lang="zh-TW" altLang="en-US"/>
        </a:p>
      </dgm:t>
    </dgm:pt>
    <dgm:pt modelId="{7400461A-299E-4409-9080-26A7FA91EF6D}" type="pres">
      <dgm:prSet presAssocID="{4E5E696B-6F6E-4374-B57C-ECF8824B3AFB}" presName="Name0" presStyleCnt="0">
        <dgm:presLayoutVars>
          <dgm:dir/>
          <dgm:animLvl val="lvl"/>
          <dgm:resizeHandles val="exact"/>
        </dgm:presLayoutVars>
      </dgm:prSet>
      <dgm:spPr/>
    </dgm:pt>
    <dgm:pt modelId="{902F20C9-C66A-4856-9213-C9DB96B4C18D}" type="pres">
      <dgm:prSet presAssocID="{6F944293-DCE5-4A86-A334-2C2C85DF101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B5A219C-C609-4B52-AA45-980F4EC7ADEA}" type="pres">
      <dgm:prSet presAssocID="{68C17F3E-4304-430E-AC4D-B053ECF4B4E6}" presName="parTxOnlySpace" presStyleCnt="0"/>
      <dgm:spPr/>
    </dgm:pt>
    <dgm:pt modelId="{59B34B82-1A77-46E5-BDA8-32F6216605EE}" type="pres">
      <dgm:prSet presAssocID="{5B22F8AA-ABB3-4286-A770-DA748AB5105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579952-500E-4B84-9D5C-B067513E021F}" type="pres">
      <dgm:prSet presAssocID="{AFA7E4FD-B3A0-4E98-9137-59A1D15F1493}" presName="parTxOnlySpace" presStyleCnt="0"/>
      <dgm:spPr/>
    </dgm:pt>
    <dgm:pt modelId="{AFD61598-A5C4-4A04-80FA-CBF200CF6F80}" type="pres">
      <dgm:prSet presAssocID="{3A8E92A7-20ED-43A9-8CDC-A0E8544187C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EEE2B96-64FF-4A3A-8147-FA5DE1F3B5BB}" type="pres">
      <dgm:prSet presAssocID="{D130DB5E-D2C9-43C2-86E8-25ABA85DA368}" presName="parTxOnlySpace" presStyleCnt="0"/>
      <dgm:spPr/>
    </dgm:pt>
    <dgm:pt modelId="{C113C655-E783-4962-806D-DBDEA1186DA5}" type="pres">
      <dgm:prSet presAssocID="{EA536F82-96C6-4C2F-8ADD-0FCA4FFB083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859B22-C93C-431F-B02A-4E43EE30E420}" type="presOf" srcId="{4E5E696B-6F6E-4374-B57C-ECF8824B3AFB}" destId="{7400461A-299E-4409-9080-26A7FA91EF6D}" srcOrd="0" destOrd="0" presId="urn:microsoft.com/office/officeart/2005/8/layout/chevron1"/>
    <dgm:cxn modelId="{F1C45125-9E80-4A6D-9CF8-581AA238A337}" srcId="{4E5E696B-6F6E-4374-B57C-ECF8824B3AFB}" destId="{6F944293-DCE5-4A86-A334-2C2C85DF101A}" srcOrd="0" destOrd="0" parTransId="{4B73D176-32DB-497B-AD86-08A3AAC4EFCB}" sibTransId="{68C17F3E-4304-430E-AC4D-B053ECF4B4E6}"/>
    <dgm:cxn modelId="{C94E6F65-4292-4534-8277-73BB65B64ABD}" srcId="{4E5E696B-6F6E-4374-B57C-ECF8824B3AFB}" destId="{3A8E92A7-20ED-43A9-8CDC-A0E8544187CA}" srcOrd="2" destOrd="0" parTransId="{654445CE-7591-436A-AC52-471723373B71}" sibTransId="{D130DB5E-D2C9-43C2-86E8-25ABA85DA368}"/>
    <dgm:cxn modelId="{9B169C66-00D6-4E79-A540-9AC7EE31FD6E}" type="presOf" srcId="{6F944293-DCE5-4A86-A334-2C2C85DF101A}" destId="{902F20C9-C66A-4856-9213-C9DB96B4C18D}" srcOrd="0" destOrd="0" presId="urn:microsoft.com/office/officeart/2005/8/layout/chevron1"/>
    <dgm:cxn modelId="{4D2D7979-3591-41CA-BAD7-E9292CD1A774}" type="presOf" srcId="{5B22F8AA-ABB3-4286-A770-DA748AB51053}" destId="{59B34B82-1A77-46E5-BDA8-32F6216605EE}" srcOrd="0" destOrd="0" presId="urn:microsoft.com/office/officeart/2005/8/layout/chevron1"/>
    <dgm:cxn modelId="{85A014BC-0799-4F29-A453-102E4DF2BA5A}" srcId="{4E5E696B-6F6E-4374-B57C-ECF8824B3AFB}" destId="{EA536F82-96C6-4C2F-8ADD-0FCA4FFB0836}" srcOrd="3" destOrd="0" parTransId="{36B837C2-C248-4089-B4E4-BEEDDB8CFFF1}" sibTransId="{0431B9C7-F414-47FE-9804-94DE444B8C5A}"/>
    <dgm:cxn modelId="{6EE364E0-F530-499B-8A49-49240A2676FD}" type="presOf" srcId="{EA536F82-96C6-4C2F-8ADD-0FCA4FFB0836}" destId="{C113C655-E783-4962-806D-DBDEA1186DA5}" srcOrd="0" destOrd="0" presId="urn:microsoft.com/office/officeart/2005/8/layout/chevron1"/>
    <dgm:cxn modelId="{C26ECDE1-F975-406C-B3E4-863B05CAAD47}" srcId="{4E5E696B-6F6E-4374-B57C-ECF8824B3AFB}" destId="{5B22F8AA-ABB3-4286-A770-DA748AB51053}" srcOrd="1" destOrd="0" parTransId="{193FE594-44ED-4812-89B3-6ADE8E7FF4AF}" sibTransId="{AFA7E4FD-B3A0-4E98-9137-59A1D15F1493}"/>
    <dgm:cxn modelId="{490120F7-F6E6-4A88-994F-EDD8FCBC570A}" type="presOf" srcId="{3A8E92A7-20ED-43A9-8CDC-A0E8544187CA}" destId="{AFD61598-A5C4-4A04-80FA-CBF200CF6F80}" srcOrd="0" destOrd="0" presId="urn:microsoft.com/office/officeart/2005/8/layout/chevron1"/>
    <dgm:cxn modelId="{1DBDE0F8-17AF-4FB8-BCD3-C8D0B95D4233}" type="presParOf" srcId="{7400461A-299E-4409-9080-26A7FA91EF6D}" destId="{902F20C9-C66A-4856-9213-C9DB96B4C18D}" srcOrd="0" destOrd="0" presId="urn:microsoft.com/office/officeart/2005/8/layout/chevron1"/>
    <dgm:cxn modelId="{1ED0F9A9-8A45-4689-84D0-C3ED552DEA2D}" type="presParOf" srcId="{7400461A-299E-4409-9080-26A7FA91EF6D}" destId="{7B5A219C-C609-4B52-AA45-980F4EC7ADEA}" srcOrd="1" destOrd="0" presId="urn:microsoft.com/office/officeart/2005/8/layout/chevron1"/>
    <dgm:cxn modelId="{76F6AA92-3EFE-4E1C-852C-553D0038B47C}" type="presParOf" srcId="{7400461A-299E-4409-9080-26A7FA91EF6D}" destId="{59B34B82-1A77-46E5-BDA8-32F6216605EE}" srcOrd="2" destOrd="0" presId="urn:microsoft.com/office/officeart/2005/8/layout/chevron1"/>
    <dgm:cxn modelId="{D6DFE204-CFB3-497A-A63E-CE6F3AEC7C15}" type="presParOf" srcId="{7400461A-299E-4409-9080-26A7FA91EF6D}" destId="{98579952-500E-4B84-9D5C-B067513E021F}" srcOrd="3" destOrd="0" presId="urn:microsoft.com/office/officeart/2005/8/layout/chevron1"/>
    <dgm:cxn modelId="{330D5E4B-0C07-4F26-8B57-AADDD2952EC0}" type="presParOf" srcId="{7400461A-299E-4409-9080-26A7FA91EF6D}" destId="{AFD61598-A5C4-4A04-80FA-CBF200CF6F80}" srcOrd="4" destOrd="0" presId="urn:microsoft.com/office/officeart/2005/8/layout/chevron1"/>
    <dgm:cxn modelId="{6429C8E0-F0E4-4820-B22A-7362776734C5}" type="presParOf" srcId="{7400461A-299E-4409-9080-26A7FA91EF6D}" destId="{2EEE2B96-64FF-4A3A-8147-FA5DE1F3B5BB}" srcOrd="5" destOrd="0" presId="urn:microsoft.com/office/officeart/2005/8/layout/chevron1"/>
    <dgm:cxn modelId="{DFAF9E2F-5E38-450A-8186-37D3CD45A04D}" type="presParOf" srcId="{7400461A-299E-4409-9080-26A7FA91EF6D}" destId="{C113C655-E783-4962-806D-DBDEA1186DA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5E696B-6F6E-4374-B57C-ECF8824B3AFB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5B22F8AA-ABB3-4286-A770-DA748AB51053}">
      <dgm:prSet phldrT="[文字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TW" altLang="en-US" sz="3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系統目的</a:t>
          </a:r>
        </a:p>
      </dgm:t>
    </dgm:pt>
    <dgm:pt modelId="{193FE594-44ED-4812-89B3-6ADE8E7FF4AF}" type="parTrans" cxnId="{C26ECDE1-F975-406C-B3E4-863B05CAAD47}">
      <dgm:prSet/>
      <dgm:spPr/>
      <dgm:t>
        <a:bodyPr/>
        <a:lstStyle/>
        <a:p>
          <a:endParaRPr lang="zh-TW" altLang="en-US"/>
        </a:p>
      </dgm:t>
    </dgm:pt>
    <dgm:pt modelId="{AFA7E4FD-B3A0-4E98-9137-59A1D15F1493}" type="sibTrans" cxnId="{C26ECDE1-F975-406C-B3E4-863B05CAAD47}">
      <dgm:prSet/>
      <dgm:spPr/>
      <dgm:t>
        <a:bodyPr/>
        <a:lstStyle/>
        <a:p>
          <a:endParaRPr lang="zh-TW" altLang="en-US"/>
        </a:p>
      </dgm:t>
    </dgm:pt>
    <dgm:pt modelId="{EA536F82-96C6-4C2F-8ADD-0FCA4FFB0836}">
      <dgm:prSet phldrT="[文字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3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</a:t>
          </a:r>
          <a:endParaRPr lang="en-US" altLang="zh-TW" sz="3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3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主要功能</a:t>
          </a:r>
        </a:p>
      </dgm:t>
    </dgm:pt>
    <dgm:pt modelId="{36B837C2-C248-4089-B4E4-BEEDDB8CFFF1}" type="parTrans" cxnId="{85A014BC-0799-4F29-A453-102E4DF2BA5A}">
      <dgm:prSet/>
      <dgm:spPr/>
      <dgm:t>
        <a:bodyPr/>
        <a:lstStyle/>
        <a:p>
          <a:endParaRPr lang="zh-TW" altLang="en-US"/>
        </a:p>
      </dgm:t>
    </dgm:pt>
    <dgm:pt modelId="{0431B9C7-F414-47FE-9804-94DE444B8C5A}" type="sibTrans" cxnId="{85A014BC-0799-4F29-A453-102E4DF2BA5A}">
      <dgm:prSet/>
      <dgm:spPr/>
      <dgm:t>
        <a:bodyPr/>
        <a:lstStyle/>
        <a:p>
          <a:endParaRPr lang="zh-TW" altLang="en-US"/>
        </a:p>
      </dgm:t>
    </dgm:pt>
    <dgm:pt modelId="{4748B45E-D527-40AC-87EB-BF561D26C655}">
      <dgm:prSet phldrT="[文字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altLang="zh-TW" sz="3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SWOT</a:t>
          </a:r>
          <a:r>
            <a:rPr lang="zh-TW" altLang="en-US" sz="3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分析</a:t>
          </a:r>
        </a:p>
      </dgm:t>
    </dgm:pt>
    <dgm:pt modelId="{777BED92-5F3D-4114-A931-0E721E39C4EB}" type="parTrans" cxnId="{662F01A8-BEA8-4A3E-826A-9E950559117F}">
      <dgm:prSet/>
      <dgm:spPr/>
      <dgm:t>
        <a:bodyPr/>
        <a:lstStyle/>
        <a:p>
          <a:endParaRPr lang="zh-TW" altLang="en-US"/>
        </a:p>
      </dgm:t>
    </dgm:pt>
    <dgm:pt modelId="{015E4560-122A-4913-A912-037FEA5E9D4E}" type="sibTrans" cxnId="{662F01A8-BEA8-4A3E-826A-9E950559117F}">
      <dgm:prSet/>
      <dgm:spPr/>
      <dgm:t>
        <a:bodyPr/>
        <a:lstStyle/>
        <a:p>
          <a:endParaRPr lang="zh-TW" altLang="en-US"/>
        </a:p>
      </dgm:t>
    </dgm:pt>
    <dgm:pt modelId="{3A8E92A7-20ED-43A9-8CDC-A0E8544187CA}">
      <dgm:prSet phldrT="[文字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TW" altLang="en-US" sz="3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系統特色</a:t>
          </a:r>
        </a:p>
      </dgm:t>
    </dgm:pt>
    <dgm:pt modelId="{D130DB5E-D2C9-43C2-86E8-25ABA85DA368}" type="sibTrans" cxnId="{C94E6F65-4292-4534-8277-73BB65B64ABD}">
      <dgm:prSet/>
      <dgm:spPr/>
      <dgm:t>
        <a:bodyPr/>
        <a:lstStyle/>
        <a:p>
          <a:endParaRPr lang="zh-TW" altLang="en-US"/>
        </a:p>
      </dgm:t>
    </dgm:pt>
    <dgm:pt modelId="{654445CE-7591-436A-AC52-471723373B71}" type="parTrans" cxnId="{C94E6F65-4292-4534-8277-73BB65B64ABD}">
      <dgm:prSet/>
      <dgm:spPr/>
      <dgm:t>
        <a:bodyPr/>
        <a:lstStyle/>
        <a:p>
          <a:endParaRPr lang="zh-TW" altLang="en-US"/>
        </a:p>
      </dgm:t>
    </dgm:pt>
    <dgm:pt modelId="{7400461A-299E-4409-9080-26A7FA91EF6D}" type="pres">
      <dgm:prSet presAssocID="{4E5E696B-6F6E-4374-B57C-ECF8824B3AFB}" presName="Name0" presStyleCnt="0">
        <dgm:presLayoutVars>
          <dgm:dir/>
          <dgm:animLvl val="lvl"/>
          <dgm:resizeHandles val="exact"/>
        </dgm:presLayoutVars>
      </dgm:prSet>
      <dgm:spPr/>
    </dgm:pt>
    <dgm:pt modelId="{59B34B82-1A77-46E5-BDA8-32F6216605EE}" type="pres">
      <dgm:prSet presAssocID="{5B22F8AA-ABB3-4286-A770-DA748AB510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8579952-500E-4B84-9D5C-B067513E021F}" type="pres">
      <dgm:prSet presAssocID="{AFA7E4FD-B3A0-4E98-9137-59A1D15F1493}" presName="parTxOnlySpace" presStyleCnt="0"/>
      <dgm:spPr/>
    </dgm:pt>
    <dgm:pt modelId="{AFD61598-A5C4-4A04-80FA-CBF200CF6F80}" type="pres">
      <dgm:prSet presAssocID="{3A8E92A7-20ED-43A9-8CDC-A0E8544187C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EEE2B96-64FF-4A3A-8147-FA5DE1F3B5BB}" type="pres">
      <dgm:prSet presAssocID="{D130DB5E-D2C9-43C2-86E8-25ABA85DA368}" presName="parTxOnlySpace" presStyleCnt="0"/>
      <dgm:spPr/>
    </dgm:pt>
    <dgm:pt modelId="{C113C655-E783-4962-806D-DBDEA1186DA5}" type="pres">
      <dgm:prSet presAssocID="{EA536F82-96C6-4C2F-8ADD-0FCA4FFB083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76490F8-8553-4852-A458-B945719B4F84}" type="pres">
      <dgm:prSet presAssocID="{0431B9C7-F414-47FE-9804-94DE444B8C5A}" presName="parTxOnlySpace" presStyleCnt="0"/>
      <dgm:spPr/>
    </dgm:pt>
    <dgm:pt modelId="{4FB1ECBE-BC22-47C2-92BA-A3AD47D35FFC}" type="pres">
      <dgm:prSet presAssocID="{4748B45E-D527-40AC-87EB-BF561D26C65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4E6F65-4292-4534-8277-73BB65B64ABD}" srcId="{4E5E696B-6F6E-4374-B57C-ECF8824B3AFB}" destId="{3A8E92A7-20ED-43A9-8CDC-A0E8544187CA}" srcOrd="1" destOrd="0" parTransId="{654445CE-7591-436A-AC52-471723373B71}" sibTransId="{D130DB5E-D2C9-43C2-86E8-25ABA85DA368}"/>
    <dgm:cxn modelId="{BFBF9A4A-B2F6-4787-949B-B5D144AD9901}" type="presOf" srcId="{5B22F8AA-ABB3-4286-A770-DA748AB51053}" destId="{59B34B82-1A77-46E5-BDA8-32F6216605EE}" srcOrd="0" destOrd="0" presId="urn:microsoft.com/office/officeart/2005/8/layout/chevron1"/>
    <dgm:cxn modelId="{47514171-B8EF-418E-922D-1E69C14A01B3}" type="presOf" srcId="{4E5E696B-6F6E-4374-B57C-ECF8824B3AFB}" destId="{7400461A-299E-4409-9080-26A7FA91EF6D}" srcOrd="0" destOrd="0" presId="urn:microsoft.com/office/officeart/2005/8/layout/chevron1"/>
    <dgm:cxn modelId="{1325A88F-5CF2-4BAE-852B-E1580DA5CA3E}" type="presOf" srcId="{3A8E92A7-20ED-43A9-8CDC-A0E8544187CA}" destId="{AFD61598-A5C4-4A04-80FA-CBF200CF6F80}" srcOrd="0" destOrd="0" presId="urn:microsoft.com/office/officeart/2005/8/layout/chevron1"/>
    <dgm:cxn modelId="{58607894-5BD8-45A5-8089-6E98AEB910CE}" type="presOf" srcId="{4748B45E-D527-40AC-87EB-BF561D26C655}" destId="{4FB1ECBE-BC22-47C2-92BA-A3AD47D35FFC}" srcOrd="0" destOrd="0" presId="urn:microsoft.com/office/officeart/2005/8/layout/chevron1"/>
    <dgm:cxn modelId="{662F01A8-BEA8-4A3E-826A-9E950559117F}" srcId="{4E5E696B-6F6E-4374-B57C-ECF8824B3AFB}" destId="{4748B45E-D527-40AC-87EB-BF561D26C655}" srcOrd="3" destOrd="0" parTransId="{777BED92-5F3D-4114-A931-0E721E39C4EB}" sibTransId="{015E4560-122A-4913-A912-037FEA5E9D4E}"/>
    <dgm:cxn modelId="{EC6AB2AB-0473-4191-97C2-5AF38881D3B5}" type="presOf" srcId="{EA536F82-96C6-4C2F-8ADD-0FCA4FFB0836}" destId="{C113C655-E783-4962-806D-DBDEA1186DA5}" srcOrd="0" destOrd="0" presId="urn:microsoft.com/office/officeart/2005/8/layout/chevron1"/>
    <dgm:cxn modelId="{85A014BC-0799-4F29-A453-102E4DF2BA5A}" srcId="{4E5E696B-6F6E-4374-B57C-ECF8824B3AFB}" destId="{EA536F82-96C6-4C2F-8ADD-0FCA4FFB0836}" srcOrd="2" destOrd="0" parTransId="{36B837C2-C248-4089-B4E4-BEEDDB8CFFF1}" sibTransId="{0431B9C7-F414-47FE-9804-94DE444B8C5A}"/>
    <dgm:cxn modelId="{C26ECDE1-F975-406C-B3E4-863B05CAAD47}" srcId="{4E5E696B-6F6E-4374-B57C-ECF8824B3AFB}" destId="{5B22F8AA-ABB3-4286-A770-DA748AB51053}" srcOrd="0" destOrd="0" parTransId="{193FE594-44ED-4812-89B3-6ADE8E7FF4AF}" sibTransId="{AFA7E4FD-B3A0-4E98-9137-59A1D15F1493}"/>
    <dgm:cxn modelId="{40EE0937-CD11-4FCB-8853-B9A8CB9E86D2}" type="presParOf" srcId="{7400461A-299E-4409-9080-26A7FA91EF6D}" destId="{59B34B82-1A77-46E5-BDA8-32F6216605EE}" srcOrd="0" destOrd="0" presId="urn:microsoft.com/office/officeart/2005/8/layout/chevron1"/>
    <dgm:cxn modelId="{742C3E80-411F-44DA-B50F-72DBE9E982AA}" type="presParOf" srcId="{7400461A-299E-4409-9080-26A7FA91EF6D}" destId="{98579952-500E-4B84-9D5C-B067513E021F}" srcOrd="1" destOrd="0" presId="urn:microsoft.com/office/officeart/2005/8/layout/chevron1"/>
    <dgm:cxn modelId="{7426DE9B-C38F-45A1-80A0-48973F447641}" type="presParOf" srcId="{7400461A-299E-4409-9080-26A7FA91EF6D}" destId="{AFD61598-A5C4-4A04-80FA-CBF200CF6F80}" srcOrd="2" destOrd="0" presId="urn:microsoft.com/office/officeart/2005/8/layout/chevron1"/>
    <dgm:cxn modelId="{149E9036-6B04-44BE-AF43-3F5D5E1EC0BB}" type="presParOf" srcId="{7400461A-299E-4409-9080-26A7FA91EF6D}" destId="{2EEE2B96-64FF-4A3A-8147-FA5DE1F3B5BB}" srcOrd="3" destOrd="0" presId="urn:microsoft.com/office/officeart/2005/8/layout/chevron1"/>
    <dgm:cxn modelId="{F4D10D07-DABA-440E-984A-931E8865C370}" type="presParOf" srcId="{7400461A-299E-4409-9080-26A7FA91EF6D}" destId="{C113C655-E783-4962-806D-DBDEA1186DA5}" srcOrd="4" destOrd="0" presId="urn:microsoft.com/office/officeart/2005/8/layout/chevron1"/>
    <dgm:cxn modelId="{4393F18E-8E98-4356-92C7-3F0955AB4D7D}" type="presParOf" srcId="{7400461A-299E-4409-9080-26A7FA91EF6D}" destId="{C76490F8-8553-4852-A458-B945719B4F84}" srcOrd="5" destOrd="0" presId="urn:microsoft.com/office/officeart/2005/8/layout/chevron1"/>
    <dgm:cxn modelId="{93D59D72-40A3-4EFC-A70B-6C7C965FEEAE}" type="presParOf" srcId="{7400461A-299E-4409-9080-26A7FA91EF6D}" destId="{4FB1ECBE-BC22-47C2-92BA-A3AD47D35FF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F20C9-C66A-4856-9213-C9DB96B4C18D}">
      <dsp:nvSpPr>
        <dsp:cNvPr id="0" name=""/>
        <dsp:cNvSpPr/>
      </dsp:nvSpPr>
      <dsp:spPr>
        <a:xfrm>
          <a:off x="4876" y="288406"/>
          <a:ext cx="2838507" cy="113540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開發環境</a:t>
          </a:r>
        </a:p>
      </dsp:txBody>
      <dsp:txXfrm>
        <a:off x="572577" y="288406"/>
        <a:ext cx="1703105" cy="1135402"/>
      </dsp:txXfrm>
    </dsp:sp>
    <dsp:sp modelId="{59B34B82-1A77-46E5-BDA8-32F6216605EE}">
      <dsp:nvSpPr>
        <dsp:cNvPr id="0" name=""/>
        <dsp:cNvSpPr/>
      </dsp:nvSpPr>
      <dsp:spPr>
        <a:xfrm>
          <a:off x="2559532" y="288406"/>
          <a:ext cx="2838507" cy="1135402"/>
        </a:xfrm>
        <a:prstGeom prst="chevron">
          <a:avLst/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系統名稱意義</a:t>
          </a:r>
        </a:p>
      </dsp:txBody>
      <dsp:txXfrm>
        <a:off x="3127233" y="288406"/>
        <a:ext cx="1703105" cy="1135402"/>
      </dsp:txXfrm>
    </dsp:sp>
    <dsp:sp modelId="{AFD61598-A5C4-4A04-80FA-CBF200CF6F80}">
      <dsp:nvSpPr>
        <dsp:cNvPr id="0" name=""/>
        <dsp:cNvSpPr/>
      </dsp:nvSpPr>
      <dsp:spPr>
        <a:xfrm>
          <a:off x="5114189" y="288406"/>
          <a:ext cx="2838507" cy="1135402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</a:t>
          </a:r>
          <a:r>
            <a:rPr lang="en-US" altLang="zh-TW" sz="3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LOGO</a:t>
          </a:r>
          <a:r>
            <a:rPr lang="zh-TW" altLang="en-US" sz="3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意義</a:t>
          </a:r>
        </a:p>
      </dsp:txBody>
      <dsp:txXfrm>
        <a:off x="5681890" y="288406"/>
        <a:ext cx="1703105" cy="1135402"/>
      </dsp:txXfrm>
    </dsp:sp>
    <dsp:sp modelId="{C113C655-E783-4962-806D-DBDEA1186DA5}">
      <dsp:nvSpPr>
        <dsp:cNvPr id="0" name=""/>
        <dsp:cNvSpPr/>
      </dsp:nvSpPr>
      <dsp:spPr>
        <a:xfrm>
          <a:off x="7668845" y="288406"/>
          <a:ext cx="2838507" cy="1135402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系統動機</a:t>
          </a:r>
        </a:p>
      </dsp:txBody>
      <dsp:txXfrm>
        <a:off x="8236546" y="288406"/>
        <a:ext cx="1703105" cy="1135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34B82-1A77-46E5-BDA8-32F6216605EE}">
      <dsp:nvSpPr>
        <dsp:cNvPr id="0" name=""/>
        <dsp:cNvSpPr/>
      </dsp:nvSpPr>
      <dsp:spPr>
        <a:xfrm>
          <a:off x="4876" y="972432"/>
          <a:ext cx="2838760" cy="11355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系統目的</a:t>
          </a:r>
        </a:p>
      </dsp:txBody>
      <dsp:txXfrm>
        <a:off x="572628" y="972432"/>
        <a:ext cx="1703256" cy="1135504"/>
      </dsp:txXfrm>
    </dsp:sp>
    <dsp:sp modelId="{AFD61598-A5C4-4A04-80FA-CBF200CF6F80}">
      <dsp:nvSpPr>
        <dsp:cNvPr id="0" name=""/>
        <dsp:cNvSpPr/>
      </dsp:nvSpPr>
      <dsp:spPr>
        <a:xfrm>
          <a:off x="2559761" y="972432"/>
          <a:ext cx="2838760" cy="1135504"/>
        </a:xfrm>
        <a:prstGeom prst="chevr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系統特色</a:t>
          </a:r>
        </a:p>
      </dsp:txBody>
      <dsp:txXfrm>
        <a:off x="3127513" y="972432"/>
        <a:ext cx="1703256" cy="1135504"/>
      </dsp:txXfrm>
    </dsp:sp>
    <dsp:sp modelId="{C113C655-E783-4962-806D-DBDEA1186DA5}">
      <dsp:nvSpPr>
        <dsp:cNvPr id="0" name=""/>
        <dsp:cNvSpPr/>
      </dsp:nvSpPr>
      <dsp:spPr>
        <a:xfrm>
          <a:off x="5114645" y="972432"/>
          <a:ext cx="2838760" cy="1135504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</a:t>
          </a:r>
          <a:endParaRPr lang="en-US" altLang="zh-TW" sz="3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主要功能</a:t>
          </a:r>
        </a:p>
      </dsp:txBody>
      <dsp:txXfrm>
        <a:off x="5682397" y="972432"/>
        <a:ext cx="1703256" cy="1135504"/>
      </dsp:txXfrm>
    </dsp:sp>
    <dsp:sp modelId="{4FB1ECBE-BC22-47C2-92BA-A3AD47D35FFC}">
      <dsp:nvSpPr>
        <dsp:cNvPr id="0" name=""/>
        <dsp:cNvSpPr/>
      </dsp:nvSpPr>
      <dsp:spPr>
        <a:xfrm>
          <a:off x="7669530" y="972432"/>
          <a:ext cx="2838760" cy="1135504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SWOT</a:t>
          </a:r>
          <a:r>
            <a:rPr lang="zh-TW" altLang="en-US" sz="3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分析</a:t>
          </a:r>
        </a:p>
      </dsp:txBody>
      <dsp:txXfrm>
        <a:off x="8237282" y="972432"/>
        <a:ext cx="1703256" cy="1135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94FA0-A541-4156-AAB4-62563279DAC2}" type="datetimeFigureOut">
              <a:rPr lang="zh-TW" altLang="en-US" smtClean="0"/>
              <a:pPr/>
              <a:t>2019/11/25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1CDDD-9619-4465-B2C8-F7884B2CD6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81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1CDDD-9619-4465-B2C8-F7884B2CD6A4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96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66252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3">
            <a:alphaModFix amt="25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07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10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96952"/>
            <a:ext cx="7473280" cy="936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76736" y="3454659"/>
            <a:ext cx="6914407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812292" y="5424435"/>
            <a:ext cx="1256196" cy="1128394"/>
          </a:xfrm>
          <a:prstGeom prst="ellipse">
            <a:avLst/>
          </a:prstGeom>
          <a:solidFill>
            <a:srgbClr val="EC6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113240" y="-492293"/>
            <a:ext cx="1944216" cy="1872208"/>
          </a:xfrm>
          <a:prstGeom prst="ellipse">
            <a:avLst/>
          </a:prstGeom>
          <a:solidFill>
            <a:srgbClr val="F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301819" y="-361461"/>
            <a:ext cx="2630178" cy="23503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4" t="21394" r="6275" b="34895"/>
          <a:stretch/>
        </p:blipFill>
        <p:spPr>
          <a:xfrm>
            <a:off x="128464" y="2536003"/>
            <a:ext cx="9607067" cy="1212378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848544" y="-747464"/>
            <a:ext cx="1944216" cy="1872208"/>
          </a:xfrm>
          <a:prstGeom prst="ellipse">
            <a:avLst/>
          </a:prstGeom>
          <a:solidFill>
            <a:srgbClr val="BA9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8625408" y="332656"/>
            <a:ext cx="1606344" cy="1440160"/>
          </a:xfrm>
          <a:prstGeom prst="ellipse">
            <a:avLst/>
          </a:prstGeom>
          <a:solidFill>
            <a:srgbClr val="24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-591616" y="5589240"/>
            <a:ext cx="1685654" cy="1584176"/>
          </a:xfrm>
          <a:prstGeom prst="ellipse">
            <a:avLst/>
          </a:prstGeom>
          <a:solidFill>
            <a:srgbClr val="F7F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32520" y="6165304"/>
            <a:ext cx="2439888" cy="2196480"/>
          </a:xfrm>
          <a:prstGeom prst="ellipse">
            <a:avLst/>
          </a:prstGeom>
          <a:solidFill>
            <a:srgbClr val="015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843102" y="6430313"/>
            <a:ext cx="2630178" cy="23503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496265" y="6165304"/>
            <a:ext cx="1606344" cy="1440160"/>
          </a:xfrm>
          <a:prstGeom prst="ellipse">
            <a:avLst/>
          </a:prstGeom>
          <a:solidFill>
            <a:srgbClr val="12C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764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2" grpId="0" animBg="1"/>
      <p:bldP spid="14" grpId="0" animBg="1"/>
      <p:bldP spid="16" grpId="0" animBg="1"/>
      <p:bldP spid="13" grpId="0" animBg="1"/>
      <p:bldP spid="15" grpId="0" animBg="1"/>
      <p:bldP spid="23" grpId="0" animBg="1"/>
      <p:bldP spid="24" grpId="0" animBg="1"/>
      <p:bldP spid="21" grpId="0" animBg="1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H="1">
            <a:off x="6657576" y="1623"/>
            <a:ext cx="3248424" cy="6988760"/>
            <a:chOff x="-87837" y="-28497"/>
            <a:chExt cx="3248424" cy="6988760"/>
          </a:xfrm>
        </p:grpSpPr>
        <p:sp>
          <p:nvSpPr>
            <p:cNvPr id="2" name="菱形 1"/>
            <p:cNvSpPr/>
            <p:nvPr/>
          </p:nvSpPr>
          <p:spPr>
            <a:xfrm rot="3676366">
              <a:off x="1382509" y="-74137"/>
              <a:ext cx="1122053" cy="1213334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菱形 2"/>
            <p:cNvSpPr/>
            <p:nvPr/>
          </p:nvSpPr>
          <p:spPr>
            <a:xfrm rot="1144130">
              <a:off x="-50261" y="117232"/>
              <a:ext cx="2288143" cy="1935105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菱形 3"/>
            <p:cNvSpPr/>
            <p:nvPr/>
          </p:nvSpPr>
          <p:spPr>
            <a:xfrm rot="1144130">
              <a:off x="13255" y="1532105"/>
              <a:ext cx="1227972" cy="1210272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菱形 4"/>
            <p:cNvSpPr/>
            <p:nvPr/>
          </p:nvSpPr>
          <p:spPr>
            <a:xfrm rot="411842">
              <a:off x="72906" y="2261168"/>
              <a:ext cx="1286560" cy="1297190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菱形 5"/>
            <p:cNvSpPr/>
            <p:nvPr/>
          </p:nvSpPr>
          <p:spPr>
            <a:xfrm rot="20683194">
              <a:off x="-87837" y="2910680"/>
              <a:ext cx="1949706" cy="1898853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菱形 6"/>
            <p:cNvSpPr/>
            <p:nvPr/>
          </p:nvSpPr>
          <p:spPr>
            <a:xfrm rot="19813227">
              <a:off x="48670" y="3844464"/>
              <a:ext cx="3111917" cy="3115799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-159568" y="260648"/>
            <a:ext cx="6914407" cy="936104"/>
          </a:xfrm>
          <a:prstGeom prst="rect">
            <a:avLst/>
          </a:prstGeom>
          <a:solidFill>
            <a:srgbClr val="E3B0AF"/>
          </a:solidFill>
          <a:ln>
            <a:solidFill>
              <a:srgbClr val="E3B0AF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0472" y="-118664"/>
            <a:ext cx="5272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系統主要功能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4DDF0EE0-18D9-47AC-B9F9-35FAE4E71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45" t="1963" r="4999" b="2187"/>
          <a:stretch/>
        </p:blipFill>
        <p:spPr>
          <a:xfrm>
            <a:off x="818625" y="1268761"/>
            <a:ext cx="2256654" cy="264789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DDF0EE0-18D9-47AC-B9F9-35FAE4E71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0380" y1="17714" x2="30380" y2="17714"/>
                        <a14:foregroundMark x1="28481" y1="12571" x2="28481" y2="12571"/>
                        <a14:foregroundMark x1="37975" y1="11429" x2="37975" y2="11429"/>
                        <a14:foregroundMark x1="54430" y1="12000" x2="54430" y2="12000"/>
                        <a14:foregroundMark x1="64557" y1="18857" x2="64557" y2="18857"/>
                        <a14:foregroundMark x1="81646" y1="16571" x2="81646" y2="16571"/>
                        <a14:foregroundMark x1="82911" y1="8000" x2="82911" y2="8000"/>
                        <a14:foregroundMark x1="73418" y1="12571" x2="73418" y2="12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625" y="4182753"/>
            <a:ext cx="2256654" cy="249946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DDF0EE0-18D9-47AC-B9F9-35FAE4E719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2202" y="4182753"/>
            <a:ext cx="2170958" cy="249946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DDF0EE0-18D9-47AC-B9F9-35FAE4E719F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7"/>
          <a:stretch/>
        </p:blipFill>
        <p:spPr>
          <a:xfrm>
            <a:off x="4227406" y="1359670"/>
            <a:ext cx="2160550" cy="24670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953396" y="6215082"/>
            <a:ext cx="2357454" cy="785818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7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760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H="1">
            <a:off x="6657576" y="1623"/>
            <a:ext cx="3248424" cy="6988760"/>
            <a:chOff x="-87837" y="-28497"/>
            <a:chExt cx="3248424" cy="6988760"/>
          </a:xfrm>
        </p:grpSpPr>
        <p:sp>
          <p:nvSpPr>
            <p:cNvPr id="2" name="菱形 1"/>
            <p:cNvSpPr/>
            <p:nvPr/>
          </p:nvSpPr>
          <p:spPr>
            <a:xfrm rot="3676366">
              <a:off x="1382509" y="-74137"/>
              <a:ext cx="1122053" cy="1213334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菱形 2"/>
            <p:cNvSpPr/>
            <p:nvPr/>
          </p:nvSpPr>
          <p:spPr>
            <a:xfrm rot="1144130">
              <a:off x="-50261" y="117232"/>
              <a:ext cx="2288143" cy="1935105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菱形 3"/>
            <p:cNvSpPr/>
            <p:nvPr/>
          </p:nvSpPr>
          <p:spPr>
            <a:xfrm rot="1144130">
              <a:off x="13255" y="1532105"/>
              <a:ext cx="1227972" cy="1210272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菱形 4"/>
            <p:cNvSpPr/>
            <p:nvPr/>
          </p:nvSpPr>
          <p:spPr>
            <a:xfrm rot="411842">
              <a:off x="72906" y="2261168"/>
              <a:ext cx="1286560" cy="1297190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菱形 5"/>
            <p:cNvSpPr/>
            <p:nvPr/>
          </p:nvSpPr>
          <p:spPr>
            <a:xfrm rot="20683194">
              <a:off x="-87837" y="2910680"/>
              <a:ext cx="1949706" cy="1898853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菱形 6"/>
            <p:cNvSpPr/>
            <p:nvPr/>
          </p:nvSpPr>
          <p:spPr>
            <a:xfrm rot="19813227">
              <a:off x="48670" y="3844464"/>
              <a:ext cx="3111917" cy="3115799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-159568" y="260648"/>
            <a:ext cx="6914407" cy="936104"/>
          </a:xfrm>
          <a:prstGeom prst="rect">
            <a:avLst/>
          </a:prstGeom>
          <a:solidFill>
            <a:srgbClr val="E3B0AF"/>
          </a:solidFill>
          <a:ln>
            <a:solidFill>
              <a:srgbClr val="E3B0AF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0472" y="-118664"/>
            <a:ext cx="43981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SWOT</a:t>
            </a:r>
            <a:r>
              <a:rPr lang="zh-TW" altLang="en-US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分析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145B8711-151C-4087-9BE8-4476C54B3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2981"/>
              </p:ext>
            </p:extLst>
          </p:nvPr>
        </p:nvGraphicFramePr>
        <p:xfrm>
          <a:off x="360822" y="1340768"/>
          <a:ext cx="9128682" cy="5400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564341">
                  <a:extLst>
                    <a:ext uri="{9D8B030D-6E8A-4147-A177-3AD203B41FA5}">
                      <a16:colId xmlns:a16="http://schemas.microsoft.com/office/drawing/2014/main" val="2893558520"/>
                    </a:ext>
                  </a:extLst>
                </a:gridCol>
                <a:gridCol w="4564341">
                  <a:extLst>
                    <a:ext uri="{9D8B030D-6E8A-4147-A177-3AD203B41FA5}">
                      <a16:colId xmlns:a16="http://schemas.microsoft.com/office/drawing/2014/main" val="2849435207"/>
                    </a:ext>
                  </a:extLst>
                </a:gridCol>
              </a:tblGrid>
              <a:tr h="660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優勢</a:t>
                      </a:r>
                      <a:r>
                        <a:rPr lang="en-US" altLang="zh-TW" sz="32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Strength</a:t>
                      </a:r>
                      <a:endParaRPr lang="zh-TW" altLang="en-US" sz="3200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劣勢</a:t>
                      </a:r>
                      <a:r>
                        <a:rPr lang="en-US" altLang="zh-TW" sz="32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Weakness</a:t>
                      </a:r>
                      <a:endParaRPr lang="zh-TW" altLang="en-US" sz="3200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944359"/>
                  </a:ext>
                </a:extLst>
              </a:tr>
              <a:tr h="2126701">
                <a:tc>
                  <a:txBody>
                    <a:bodyPr/>
                    <a:lstStyle/>
                    <a:p>
                      <a:pPr marL="514350" indent="-514350">
                        <a:buAutoNum type="arabicPeriod"/>
                      </a:pPr>
                      <a:r>
                        <a:rPr lang="zh-TW" altLang="en-US" sz="28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方便、快速</a:t>
                      </a:r>
                      <a:endParaRPr lang="en-US" altLang="zh-TW" sz="28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514350" indent="-514350">
                        <a:buAutoNum type="arabicPeriod"/>
                      </a:pPr>
                      <a:r>
                        <a:rPr lang="zh-TW" altLang="en-US" sz="28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有個人化推薦功能</a:t>
                      </a:r>
                      <a:endParaRPr lang="en-US" altLang="zh-TW" sz="28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514350" indent="-514350">
                        <a:buAutoNum type="arabicPeriod"/>
                      </a:pPr>
                      <a:r>
                        <a:rPr lang="zh-TW" altLang="en-US" sz="28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資料準確度高</a:t>
                      </a:r>
                      <a:endParaRPr lang="en-US" altLang="zh-TW" sz="28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514350" indent="-514350">
                        <a:buAutoNum type="arabicPeriod"/>
                      </a:pPr>
                      <a:r>
                        <a:rPr lang="zh-TW" altLang="en-US" sz="28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插圖具個人風格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14350" indent="-514350">
                        <a:buAutoNum type="arabicPeriod"/>
                      </a:pPr>
                      <a:r>
                        <a:rPr lang="zh-TW" altLang="en-US" sz="2800" kern="1200" spc="-100" baseline="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僅限於</a:t>
                      </a:r>
                      <a:r>
                        <a:rPr lang="en-US" altLang="zh-TW" sz="2800" kern="1200" spc="-100" baseline="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Android</a:t>
                      </a:r>
                      <a:r>
                        <a:rPr lang="zh-TW" altLang="en-US" sz="2800" kern="1200" spc="-100" baseline="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系統</a:t>
                      </a:r>
                      <a:endParaRPr lang="en-US" altLang="zh-TW" sz="2800" kern="1200" spc="-100" baseline="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514350" indent="-514350">
                        <a:buAutoNum type="arabicPeriod"/>
                      </a:pPr>
                      <a:r>
                        <a:rPr lang="zh-TW" altLang="en-US" sz="2800" kern="1200" baseline="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缺乏靈活性</a:t>
                      </a:r>
                      <a:endParaRPr lang="en-US" altLang="zh-TW" sz="2800" kern="1200" baseline="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514350" indent="-514350">
                        <a:buAutoNum type="arabicPeriod"/>
                      </a:pPr>
                      <a:r>
                        <a:rPr lang="zh-TW" altLang="en-US" sz="2800" kern="1200" spc="-100" baseline="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資料過多，無法一頁呈現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818239"/>
                  </a:ext>
                </a:extLst>
              </a:tr>
              <a:tr h="660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機會</a:t>
                      </a:r>
                      <a:r>
                        <a:rPr lang="en-US" altLang="zh-TW" sz="32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Opportunity</a:t>
                      </a:r>
                      <a:endParaRPr lang="zh-TW" altLang="en-US" sz="3200" b="1" baseline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威脅</a:t>
                      </a:r>
                      <a:r>
                        <a:rPr lang="en-US" altLang="zh-TW" sz="32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Threat</a:t>
                      </a:r>
                      <a:endParaRPr lang="zh-TW" altLang="en-US" sz="3200" b="1" baseline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59155"/>
                  </a:ext>
                </a:extLst>
              </a:tr>
              <a:tr h="1952217">
                <a:tc>
                  <a:txBody>
                    <a:bodyPr/>
                    <a:lstStyle/>
                    <a:p>
                      <a:pPr marL="514350" indent="-514350">
                        <a:buAutoNum type="arabicPeriod"/>
                      </a:pPr>
                      <a:r>
                        <a:rPr lang="zh-TW" altLang="en-US" sz="2800" kern="1200" baseline="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可節省時間和腦力，</a:t>
                      </a:r>
                      <a:endParaRPr lang="en-US" altLang="zh-TW" sz="2800" kern="1200" baseline="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TW" altLang="en-US" sz="2800" kern="1200" baseline="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  迅速精準地找到資料</a:t>
                      </a:r>
                      <a:endParaRPr lang="en-US" altLang="zh-TW" sz="2800" kern="1200" baseline="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514350" indent="-514350">
                        <a:buFont typeface="+mj-lt"/>
                        <a:buAutoNum type="arabicPeriod" startAt="2"/>
                      </a:pPr>
                      <a:r>
                        <a:rPr lang="zh-TW" altLang="en-US" sz="2800" kern="1200" baseline="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符合現代人健康飲食的生活觀念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14350" indent="-514350">
                        <a:buAutoNum type="arabicPeriod"/>
                      </a:pPr>
                      <a:r>
                        <a:rPr lang="zh-TW" altLang="en-US" sz="2800" kern="1200" baseline="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內容易模仿</a:t>
                      </a:r>
                      <a:endParaRPr lang="en-US" altLang="zh-TW" sz="2800" kern="1200" baseline="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514350" indent="-514350">
                        <a:buAutoNum type="arabicPeriod"/>
                      </a:pPr>
                      <a:r>
                        <a:rPr lang="zh-TW" altLang="en-US" sz="2800" kern="1200" spc="-100" baseline="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無法吸引到足夠的使用者</a:t>
                      </a:r>
                      <a:endParaRPr lang="en-US" altLang="zh-TW" sz="2800" kern="1200" spc="-100" baseline="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514350" indent="-514350">
                        <a:buAutoNum type="arabicPeriod"/>
                      </a:pPr>
                      <a:r>
                        <a:rPr lang="zh-TW" altLang="en-US" sz="2800" kern="1200" baseline="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技術被抄襲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356231"/>
                  </a:ext>
                </a:extLst>
              </a:tr>
            </a:tbl>
          </a:graphicData>
        </a:graphic>
      </p:graphicFrame>
      <p:sp>
        <p:nvSpPr>
          <p:cNvPr id="12" name="圓角矩形 11"/>
          <p:cNvSpPr/>
          <p:nvPr/>
        </p:nvSpPr>
        <p:spPr>
          <a:xfrm>
            <a:off x="1392241" y="2554684"/>
            <a:ext cx="1007293" cy="32553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1712640" y="2992201"/>
            <a:ext cx="1368152" cy="32553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596074" y="2143116"/>
            <a:ext cx="1785950" cy="32553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326956" y="2992201"/>
            <a:ext cx="1863966" cy="32553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1392241" y="4900233"/>
            <a:ext cx="1400519" cy="32553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6251192" y="4918301"/>
            <a:ext cx="1075764" cy="32553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977269" y="5359319"/>
            <a:ext cx="1470741" cy="32553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953396" y="6215082"/>
            <a:ext cx="2357454" cy="785818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8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420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H="1">
            <a:off x="6657576" y="1623"/>
            <a:ext cx="3248424" cy="6988760"/>
            <a:chOff x="-87837" y="-28497"/>
            <a:chExt cx="3248424" cy="6988760"/>
          </a:xfrm>
        </p:grpSpPr>
        <p:sp>
          <p:nvSpPr>
            <p:cNvPr id="2" name="菱形 1"/>
            <p:cNvSpPr/>
            <p:nvPr/>
          </p:nvSpPr>
          <p:spPr>
            <a:xfrm rot="3676366">
              <a:off x="1382509" y="-74137"/>
              <a:ext cx="1122053" cy="1213334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菱形 2"/>
            <p:cNvSpPr/>
            <p:nvPr/>
          </p:nvSpPr>
          <p:spPr>
            <a:xfrm rot="1144130">
              <a:off x="-50261" y="117232"/>
              <a:ext cx="2288143" cy="1935105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菱形 3"/>
            <p:cNvSpPr/>
            <p:nvPr/>
          </p:nvSpPr>
          <p:spPr>
            <a:xfrm rot="1144130">
              <a:off x="13255" y="1532105"/>
              <a:ext cx="1227972" cy="1210272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菱形 4"/>
            <p:cNvSpPr/>
            <p:nvPr/>
          </p:nvSpPr>
          <p:spPr>
            <a:xfrm rot="411842">
              <a:off x="72906" y="2261168"/>
              <a:ext cx="1286560" cy="1297190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菱形 5"/>
            <p:cNvSpPr/>
            <p:nvPr/>
          </p:nvSpPr>
          <p:spPr>
            <a:xfrm rot="20683194">
              <a:off x="-87837" y="2910680"/>
              <a:ext cx="1949706" cy="1898853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菱形 6"/>
            <p:cNvSpPr/>
            <p:nvPr/>
          </p:nvSpPr>
          <p:spPr>
            <a:xfrm rot="19813227">
              <a:off x="48670" y="3844464"/>
              <a:ext cx="3111917" cy="3115799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-125034" y="2924944"/>
            <a:ext cx="7560840" cy="1224136"/>
          </a:xfrm>
          <a:prstGeom prst="rect">
            <a:avLst/>
          </a:prstGeom>
          <a:solidFill>
            <a:srgbClr val="E3B0AF"/>
          </a:solidFill>
          <a:ln>
            <a:solidFill>
              <a:srgbClr val="E3B0AF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21822" y="2330887"/>
            <a:ext cx="5760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實機操作</a:t>
            </a:r>
          </a:p>
        </p:txBody>
      </p:sp>
      <p:sp>
        <p:nvSpPr>
          <p:cNvPr id="11" name="矩形 10"/>
          <p:cNvSpPr/>
          <p:nvPr/>
        </p:nvSpPr>
        <p:spPr>
          <a:xfrm>
            <a:off x="7953396" y="6215082"/>
            <a:ext cx="2357454" cy="785818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9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37222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橢圓 14"/>
          <p:cNvSpPr/>
          <p:nvPr/>
        </p:nvSpPr>
        <p:spPr>
          <a:xfrm>
            <a:off x="380968" y="1857364"/>
            <a:ext cx="2071702" cy="192882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食物營養成分</a:t>
            </a:r>
          </a:p>
        </p:txBody>
      </p:sp>
      <p:sp>
        <p:nvSpPr>
          <p:cNvPr id="16" name="橢圓 15"/>
          <p:cNvSpPr/>
          <p:nvPr/>
        </p:nvSpPr>
        <p:spPr>
          <a:xfrm>
            <a:off x="3024174" y="1357298"/>
            <a:ext cx="2071702" cy="192882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記錄身體變化</a:t>
            </a:r>
          </a:p>
        </p:txBody>
      </p:sp>
      <p:sp>
        <p:nvSpPr>
          <p:cNvPr id="17" name="橢圓 16"/>
          <p:cNvSpPr/>
          <p:nvPr/>
        </p:nvSpPr>
        <p:spPr>
          <a:xfrm>
            <a:off x="5595942" y="2285992"/>
            <a:ext cx="2071702" cy="192882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觀察飲食趨勢</a:t>
            </a:r>
          </a:p>
        </p:txBody>
      </p:sp>
      <p:grpSp>
        <p:nvGrpSpPr>
          <p:cNvPr id="8" name="群組 7"/>
          <p:cNvGrpSpPr/>
          <p:nvPr/>
        </p:nvGrpSpPr>
        <p:grpSpPr>
          <a:xfrm flipH="1">
            <a:off x="6657576" y="1623"/>
            <a:ext cx="3248424" cy="6988760"/>
            <a:chOff x="-87837" y="-28497"/>
            <a:chExt cx="3248424" cy="6988760"/>
          </a:xfrm>
        </p:grpSpPr>
        <p:sp>
          <p:nvSpPr>
            <p:cNvPr id="2" name="菱形 1"/>
            <p:cNvSpPr/>
            <p:nvPr/>
          </p:nvSpPr>
          <p:spPr>
            <a:xfrm rot="3676366">
              <a:off x="1382509" y="-74137"/>
              <a:ext cx="1122053" cy="1213334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菱形 2"/>
            <p:cNvSpPr/>
            <p:nvPr/>
          </p:nvSpPr>
          <p:spPr>
            <a:xfrm rot="1144130">
              <a:off x="-50261" y="117232"/>
              <a:ext cx="2288143" cy="1935105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菱形 3"/>
            <p:cNvSpPr/>
            <p:nvPr/>
          </p:nvSpPr>
          <p:spPr>
            <a:xfrm rot="1144130">
              <a:off x="13255" y="1532105"/>
              <a:ext cx="1227972" cy="1210272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菱形 4"/>
            <p:cNvSpPr/>
            <p:nvPr/>
          </p:nvSpPr>
          <p:spPr>
            <a:xfrm rot="411842">
              <a:off x="72906" y="2261168"/>
              <a:ext cx="1286560" cy="1297190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菱形 5"/>
            <p:cNvSpPr/>
            <p:nvPr/>
          </p:nvSpPr>
          <p:spPr>
            <a:xfrm rot="20683194">
              <a:off x="-87837" y="2910680"/>
              <a:ext cx="1949706" cy="1898853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菱形 6"/>
            <p:cNvSpPr/>
            <p:nvPr/>
          </p:nvSpPr>
          <p:spPr>
            <a:xfrm rot="19813227">
              <a:off x="48670" y="3844464"/>
              <a:ext cx="3111917" cy="3115799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-159568" y="260648"/>
            <a:ext cx="6914407" cy="936104"/>
          </a:xfrm>
          <a:prstGeom prst="rect">
            <a:avLst/>
          </a:prstGeom>
          <a:solidFill>
            <a:srgbClr val="E3B0AF"/>
          </a:solidFill>
          <a:ln>
            <a:solidFill>
              <a:srgbClr val="E3B0AF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0472" y="-118664"/>
            <a:ext cx="18806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展望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A932560-5618-474E-84AF-56FAC7D50288}"/>
              </a:ext>
            </a:extLst>
          </p:cNvPr>
          <p:cNvGrpSpPr/>
          <p:nvPr/>
        </p:nvGrpSpPr>
        <p:grpSpPr>
          <a:xfrm>
            <a:off x="171723" y="4643445"/>
            <a:ext cx="6914407" cy="1705833"/>
            <a:chOff x="171723" y="1380727"/>
            <a:chExt cx="6914407" cy="496855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4D39EA75-F005-41D9-9A07-EA7331879D17}"/>
                </a:ext>
              </a:extLst>
            </p:cNvPr>
            <p:cNvSpPr/>
            <p:nvPr/>
          </p:nvSpPr>
          <p:spPr>
            <a:xfrm>
              <a:off x="171723" y="1380727"/>
              <a:ext cx="6914407" cy="4968552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2000">
                  <a:schemeClr val="accent6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DFD3BF1-AEAA-4837-AD32-A34BB6274427}"/>
                </a:ext>
              </a:extLst>
            </p:cNvPr>
            <p:cNvSpPr/>
            <p:nvPr/>
          </p:nvSpPr>
          <p:spPr>
            <a:xfrm>
              <a:off x="324124" y="1533127"/>
              <a:ext cx="6645100" cy="4694053"/>
            </a:xfrm>
            <a:prstGeom prst="roundRect">
              <a:avLst/>
            </a:prstGeom>
            <a:gradFill>
              <a:gsLst>
                <a:gs pos="0">
                  <a:srgbClr val="FBF8B7"/>
                </a:gs>
                <a:gs pos="52000">
                  <a:schemeClr val="accent6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　　希望那些忽略飲食的使用者們，跟我們一起吃得更好更健康！也呼應系統的名稱──</a:t>
              </a:r>
            </a:p>
          </p:txBody>
        </p:sp>
      </p:grpSp>
      <p:sp>
        <p:nvSpPr>
          <p:cNvPr id="14" name="爆炸 1 13"/>
          <p:cNvSpPr/>
          <p:nvPr/>
        </p:nvSpPr>
        <p:spPr>
          <a:xfrm>
            <a:off x="491841" y="1380584"/>
            <a:ext cx="7328325" cy="4842519"/>
          </a:xfrm>
          <a:prstGeom prst="irregularSeal1">
            <a:avLst/>
          </a:prstGeom>
          <a:solidFill>
            <a:srgbClr val="B9CDF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5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Let‘s Eat Better</a:t>
            </a:r>
            <a:endParaRPr lang="zh-TW" altLang="en-US" sz="4500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53396" y="6215082"/>
            <a:ext cx="2357454" cy="785818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10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018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H="1">
            <a:off x="6657576" y="1623"/>
            <a:ext cx="3248424" cy="6988760"/>
            <a:chOff x="-87837" y="-28497"/>
            <a:chExt cx="3248424" cy="6988760"/>
          </a:xfrm>
        </p:grpSpPr>
        <p:sp>
          <p:nvSpPr>
            <p:cNvPr id="2" name="菱形 1"/>
            <p:cNvSpPr/>
            <p:nvPr/>
          </p:nvSpPr>
          <p:spPr>
            <a:xfrm rot="3676366">
              <a:off x="1382509" y="-74137"/>
              <a:ext cx="1122053" cy="1213334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菱形 2"/>
            <p:cNvSpPr/>
            <p:nvPr/>
          </p:nvSpPr>
          <p:spPr>
            <a:xfrm rot="1144130">
              <a:off x="-50261" y="117232"/>
              <a:ext cx="2288143" cy="1935105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菱形 3"/>
            <p:cNvSpPr/>
            <p:nvPr/>
          </p:nvSpPr>
          <p:spPr>
            <a:xfrm rot="1144130">
              <a:off x="13255" y="1532105"/>
              <a:ext cx="1227972" cy="1210272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菱形 4"/>
            <p:cNvSpPr/>
            <p:nvPr/>
          </p:nvSpPr>
          <p:spPr>
            <a:xfrm rot="411842">
              <a:off x="72906" y="2261168"/>
              <a:ext cx="1286560" cy="1297190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菱形 5"/>
            <p:cNvSpPr/>
            <p:nvPr/>
          </p:nvSpPr>
          <p:spPr>
            <a:xfrm rot="20683194">
              <a:off x="-87837" y="2910680"/>
              <a:ext cx="1949706" cy="1898853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菱形 6"/>
            <p:cNvSpPr/>
            <p:nvPr/>
          </p:nvSpPr>
          <p:spPr>
            <a:xfrm rot="19813227">
              <a:off x="48670" y="3844464"/>
              <a:ext cx="3111917" cy="3115799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-125034" y="2924944"/>
            <a:ext cx="7560840" cy="1224136"/>
          </a:xfrm>
          <a:prstGeom prst="rect">
            <a:avLst/>
          </a:prstGeom>
          <a:solidFill>
            <a:srgbClr val="E3B0AF"/>
          </a:solidFill>
          <a:ln>
            <a:solidFill>
              <a:srgbClr val="E3B0AF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008784" y="2348880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Q</a:t>
            </a:r>
            <a:r>
              <a:rPr lang="zh-TW" altLang="en-US" sz="9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＆</a:t>
            </a:r>
            <a:r>
              <a:rPr lang="en-US" altLang="zh-TW" sz="9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A</a:t>
            </a:r>
            <a:r>
              <a:rPr lang="zh-TW" altLang="en-US" sz="9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時間</a:t>
            </a:r>
          </a:p>
        </p:txBody>
      </p:sp>
      <p:sp>
        <p:nvSpPr>
          <p:cNvPr id="11" name="矩形 10"/>
          <p:cNvSpPr/>
          <p:nvPr/>
        </p:nvSpPr>
        <p:spPr>
          <a:xfrm>
            <a:off x="7953396" y="6215082"/>
            <a:ext cx="2357454" cy="785818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11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1689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H="1">
            <a:off x="6657576" y="1623"/>
            <a:ext cx="3248424" cy="6988760"/>
            <a:chOff x="-87837" y="-28497"/>
            <a:chExt cx="3248424" cy="6988760"/>
          </a:xfrm>
        </p:grpSpPr>
        <p:sp>
          <p:nvSpPr>
            <p:cNvPr id="2" name="菱形 1"/>
            <p:cNvSpPr/>
            <p:nvPr/>
          </p:nvSpPr>
          <p:spPr>
            <a:xfrm rot="3676366">
              <a:off x="1382509" y="-74137"/>
              <a:ext cx="1122053" cy="1213334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菱形 2"/>
            <p:cNvSpPr/>
            <p:nvPr/>
          </p:nvSpPr>
          <p:spPr>
            <a:xfrm rot="1144130">
              <a:off x="-50261" y="117232"/>
              <a:ext cx="2288143" cy="1935105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菱形 3"/>
            <p:cNvSpPr/>
            <p:nvPr/>
          </p:nvSpPr>
          <p:spPr>
            <a:xfrm rot="1144130">
              <a:off x="13255" y="1532105"/>
              <a:ext cx="1227972" cy="1210272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菱形 4"/>
            <p:cNvSpPr/>
            <p:nvPr/>
          </p:nvSpPr>
          <p:spPr>
            <a:xfrm rot="411842">
              <a:off x="72906" y="2261168"/>
              <a:ext cx="1286560" cy="1297190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菱形 5"/>
            <p:cNvSpPr/>
            <p:nvPr/>
          </p:nvSpPr>
          <p:spPr>
            <a:xfrm rot="20683194">
              <a:off x="-87837" y="2910680"/>
              <a:ext cx="1949706" cy="1898853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菱形 6"/>
            <p:cNvSpPr/>
            <p:nvPr/>
          </p:nvSpPr>
          <p:spPr>
            <a:xfrm rot="19813227">
              <a:off x="48670" y="3844464"/>
              <a:ext cx="3111917" cy="3115799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-125034" y="2924944"/>
            <a:ext cx="7560840" cy="1224136"/>
          </a:xfrm>
          <a:prstGeom prst="rect">
            <a:avLst/>
          </a:prstGeom>
          <a:solidFill>
            <a:srgbClr val="E3B0AF"/>
          </a:solidFill>
          <a:ln>
            <a:solidFill>
              <a:srgbClr val="E3B0AF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008784" y="2348880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188121754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5385048" y="2909763"/>
            <a:ext cx="3284662" cy="3022452"/>
          </a:xfrm>
          <a:prstGeom prst="ellipse">
            <a:avLst/>
          </a:prstGeom>
          <a:solidFill>
            <a:srgbClr val="E3B0AF"/>
          </a:solidFill>
          <a:ln>
            <a:solidFill>
              <a:srgbClr val="E3B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311120" y="836712"/>
            <a:ext cx="5327992" cy="4965231"/>
          </a:xfrm>
          <a:prstGeom prst="ellipse">
            <a:avLst/>
          </a:prstGeom>
          <a:solidFill>
            <a:srgbClr val="FBF8B7"/>
          </a:solidFill>
          <a:ln>
            <a:solidFill>
              <a:srgbClr val="FBF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103208" y="1814076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spc="1200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Linux Biolinum G" panose="02000503000000000000" pitchFamily="2" charset="0"/>
              </a:rPr>
              <a:t>報告人</a:t>
            </a:r>
            <a:r>
              <a:rPr lang="zh-TW" altLang="en-US" sz="36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Linux Biolinum G" panose="02000503000000000000" pitchFamily="2" charset="0"/>
              </a:rPr>
              <a:t>：陳婷婷、蔡可萱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103208" y="245964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Linux Biolinum G" panose="02000503000000000000" pitchFamily="2" charset="0"/>
              </a:rPr>
              <a:t>報告日期：</a:t>
            </a:r>
            <a:r>
              <a:rPr lang="en-US" altLang="zh-TW" sz="36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Linux Biolinum G" panose="02000503000000000000" pitchFamily="2" charset="0"/>
              </a:rPr>
              <a:t>20191118</a:t>
            </a:r>
            <a:endParaRPr lang="zh-TW" altLang="en-US" sz="36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Linux Biolinum G" panose="02000503000000000000" pitchFamily="2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-87837" y="-28497"/>
            <a:ext cx="3248424" cy="6988760"/>
            <a:chOff x="-87837" y="-28497"/>
            <a:chExt cx="3248424" cy="6988760"/>
          </a:xfrm>
        </p:grpSpPr>
        <p:sp>
          <p:nvSpPr>
            <p:cNvPr id="7" name="菱形 6"/>
            <p:cNvSpPr/>
            <p:nvPr/>
          </p:nvSpPr>
          <p:spPr>
            <a:xfrm rot="3676366">
              <a:off x="1382509" y="-74137"/>
              <a:ext cx="1122053" cy="1213334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菱形 26"/>
            <p:cNvSpPr/>
            <p:nvPr/>
          </p:nvSpPr>
          <p:spPr>
            <a:xfrm rot="1144130">
              <a:off x="-50261" y="117232"/>
              <a:ext cx="2288143" cy="1935105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菱形 27"/>
            <p:cNvSpPr/>
            <p:nvPr/>
          </p:nvSpPr>
          <p:spPr>
            <a:xfrm rot="1144130">
              <a:off x="13255" y="1532105"/>
              <a:ext cx="1227972" cy="1210272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菱形 28"/>
            <p:cNvSpPr/>
            <p:nvPr/>
          </p:nvSpPr>
          <p:spPr>
            <a:xfrm rot="411842">
              <a:off x="72906" y="2261168"/>
              <a:ext cx="1286560" cy="1297190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菱形 30"/>
            <p:cNvSpPr/>
            <p:nvPr/>
          </p:nvSpPr>
          <p:spPr>
            <a:xfrm rot="20683194">
              <a:off x="-87837" y="2910680"/>
              <a:ext cx="1949706" cy="1898853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菱形 31"/>
            <p:cNvSpPr/>
            <p:nvPr/>
          </p:nvSpPr>
          <p:spPr>
            <a:xfrm rot="19813227">
              <a:off x="48670" y="3844464"/>
              <a:ext cx="3111917" cy="3115799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2103208" y="3105977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Linux Biolinum G" panose="02000503000000000000" pitchFamily="2" charset="0"/>
              </a:rPr>
              <a:t>指導老師：郭展盛　教授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2103208" y="3752308"/>
            <a:ext cx="8394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spc="3600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Linux Biolinum G" panose="02000503000000000000" pitchFamily="2" charset="0"/>
              </a:rPr>
              <a:t>組員</a:t>
            </a:r>
            <a:r>
              <a:rPr lang="zh-TW" altLang="en-US" sz="36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Linux Biolinum G" panose="02000503000000000000" pitchFamily="2" charset="0"/>
              </a:rPr>
              <a:t>：蔣珈文　</a:t>
            </a:r>
            <a:r>
              <a:rPr lang="zh-TW" altLang="zh-TW" sz="36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Linux Biolinum G" panose="02000503000000000000" pitchFamily="2" charset="0"/>
              </a:rPr>
              <a:t>邱嘉晟</a:t>
            </a:r>
            <a:endParaRPr lang="en-US" altLang="zh-TW" sz="36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Linux Biolinum G" panose="02000503000000000000" pitchFamily="2" charset="0"/>
            </a:endParaRPr>
          </a:p>
          <a:p>
            <a:r>
              <a:rPr lang="zh-TW" altLang="en-US" sz="36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Linux Biolinum G" panose="02000503000000000000" pitchFamily="2" charset="0"/>
              </a:rPr>
              <a:t>　　　　　</a:t>
            </a:r>
            <a:r>
              <a:rPr lang="zh-TW" altLang="zh-TW" sz="36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Linux Biolinum G" panose="02000503000000000000" pitchFamily="2" charset="0"/>
              </a:rPr>
              <a:t>陳婷婷</a:t>
            </a:r>
            <a:r>
              <a:rPr lang="zh-TW" altLang="en-US" sz="36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Linux Biolinum G" panose="02000503000000000000" pitchFamily="2" charset="0"/>
              </a:rPr>
              <a:t>　陳</a:t>
            </a:r>
            <a:r>
              <a:rPr lang="zh-TW" altLang="zh-TW" sz="36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Linux Biolinum G" panose="02000503000000000000" pitchFamily="2" charset="0"/>
              </a:rPr>
              <a:t>冠權</a:t>
            </a:r>
            <a:endParaRPr lang="en-US" altLang="zh-TW" sz="36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Linux Biolinum G" panose="02000503000000000000" pitchFamily="2" charset="0"/>
            </a:endParaRPr>
          </a:p>
          <a:p>
            <a:r>
              <a:rPr lang="zh-TW" altLang="en-US" sz="36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Linux Biolinum G" panose="02000503000000000000" pitchFamily="2" charset="0"/>
              </a:rPr>
              <a:t>　　　　　蔡</a:t>
            </a:r>
            <a:r>
              <a:rPr lang="zh-TW" altLang="zh-TW" sz="36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Linux Biolinum G" panose="02000503000000000000" pitchFamily="2" charset="0"/>
              </a:rPr>
              <a:t>可萱</a:t>
            </a:r>
          </a:p>
        </p:txBody>
      </p:sp>
    </p:spTree>
    <p:extLst>
      <p:ext uri="{BB962C8B-B14F-4D97-AF65-F5344CB8AC3E}">
        <p14:creationId xmlns:p14="http://schemas.microsoft.com/office/powerpoint/2010/main" val="4298329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H="1">
            <a:off x="6657576" y="1623"/>
            <a:ext cx="3248424" cy="6988760"/>
            <a:chOff x="-87837" y="-28497"/>
            <a:chExt cx="3248424" cy="6988760"/>
          </a:xfrm>
        </p:grpSpPr>
        <p:sp>
          <p:nvSpPr>
            <p:cNvPr id="2" name="菱形 1"/>
            <p:cNvSpPr/>
            <p:nvPr/>
          </p:nvSpPr>
          <p:spPr>
            <a:xfrm rot="3676366">
              <a:off x="1382509" y="-74137"/>
              <a:ext cx="1122053" cy="1213334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菱形 2"/>
            <p:cNvSpPr/>
            <p:nvPr/>
          </p:nvSpPr>
          <p:spPr>
            <a:xfrm rot="1144130">
              <a:off x="-50261" y="117232"/>
              <a:ext cx="2288143" cy="1935105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菱形 3"/>
            <p:cNvSpPr/>
            <p:nvPr/>
          </p:nvSpPr>
          <p:spPr>
            <a:xfrm rot="1144130">
              <a:off x="13255" y="1532105"/>
              <a:ext cx="1227972" cy="1210272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菱形 4"/>
            <p:cNvSpPr/>
            <p:nvPr/>
          </p:nvSpPr>
          <p:spPr>
            <a:xfrm rot="411842">
              <a:off x="72906" y="2261168"/>
              <a:ext cx="1286560" cy="1297190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菱形 5"/>
            <p:cNvSpPr/>
            <p:nvPr/>
          </p:nvSpPr>
          <p:spPr>
            <a:xfrm rot="20683194">
              <a:off x="-87837" y="2910680"/>
              <a:ext cx="1949706" cy="1898853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菱形 6"/>
            <p:cNvSpPr/>
            <p:nvPr/>
          </p:nvSpPr>
          <p:spPr>
            <a:xfrm rot="19813227">
              <a:off x="48670" y="3844464"/>
              <a:ext cx="3111917" cy="3115799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-159568" y="260648"/>
            <a:ext cx="6914407" cy="936104"/>
          </a:xfrm>
          <a:prstGeom prst="rect">
            <a:avLst/>
          </a:prstGeom>
          <a:solidFill>
            <a:srgbClr val="E3B0AF"/>
          </a:solidFill>
          <a:ln>
            <a:solidFill>
              <a:srgbClr val="E3B0AF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0472" y="-118664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目錄</a:t>
            </a:r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2003689755"/>
              </p:ext>
            </p:extLst>
          </p:nvPr>
        </p:nvGraphicFramePr>
        <p:xfrm>
          <a:off x="-374653" y="1484784"/>
          <a:ext cx="10512229" cy="1712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資料庫圖表 11"/>
          <p:cNvGraphicFramePr/>
          <p:nvPr>
            <p:extLst>
              <p:ext uri="{D42A27DB-BD31-4B8C-83A1-F6EECF244321}">
                <p14:modId xmlns:p14="http://schemas.microsoft.com/office/powerpoint/2010/main" val="1634814119"/>
              </p:ext>
            </p:extLst>
          </p:nvPr>
        </p:nvGraphicFramePr>
        <p:xfrm>
          <a:off x="-375592" y="2474366"/>
          <a:ext cx="10513168" cy="3080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＞形箭號 13"/>
          <p:cNvSpPr/>
          <p:nvPr/>
        </p:nvSpPr>
        <p:spPr>
          <a:xfrm>
            <a:off x="720356" y="5013176"/>
            <a:ext cx="2936500" cy="1152128"/>
          </a:xfrm>
          <a:prstGeom prst="chevron">
            <a:avLst/>
          </a:prstGeom>
          <a:solidFill>
            <a:srgbClr val="C28D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實機操作</a:t>
            </a:r>
          </a:p>
        </p:txBody>
      </p:sp>
      <p:sp>
        <p:nvSpPr>
          <p:cNvPr id="15" name="＞形箭號 14"/>
          <p:cNvSpPr/>
          <p:nvPr/>
        </p:nvSpPr>
        <p:spPr>
          <a:xfrm>
            <a:off x="3364478" y="5013176"/>
            <a:ext cx="2936500" cy="1152128"/>
          </a:xfrm>
          <a:prstGeom prst="chevron">
            <a:avLst/>
          </a:prstGeom>
          <a:solidFill>
            <a:srgbClr val="F688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</a:p>
        </p:txBody>
      </p:sp>
      <p:sp>
        <p:nvSpPr>
          <p:cNvPr id="16" name="＞形箭號 15"/>
          <p:cNvSpPr/>
          <p:nvPr/>
        </p:nvSpPr>
        <p:spPr>
          <a:xfrm>
            <a:off x="6033120" y="5013176"/>
            <a:ext cx="2936500" cy="1152128"/>
          </a:xfrm>
          <a:prstGeom prst="chevron">
            <a:avLst/>
          </a:prstGeom>
          <a:solidFill>
            <a:srgbClr val="6BB1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3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＆</a:t>
            </a:r>
            <a:r>
              <a:rPr lang="en-US" altLang="zh-TW" sz="3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3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16672527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02F20C9-C66A-4856-9213-C9DB96B4C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1">
                                            <p:graphicEl>
                                              <a:dgm id="{902F20C9-C66A-4856-9213-C9DB96B4C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9B34B82-1A77-46E5-BDA8-32F621660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1">
                                            <p:graphicEl>
                                              <a:dgm id="{59B34B82-1A77-46E5-BDA8-32F621660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FD61598-A5C4-4A04-80FA-CBF200CF6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11">
                                            <p:graphicEl>
                                              <a:dgm id="{AFD61598-A5C4-4A04-80FA-CBF200CF6F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113C655-E783-4962-806D-DBDEA1186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11">
                                            <p:graphicEl>
                                              <a:dgm id="{C113C655-E783-4962-806D-DBDEA1186D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9B34B82-1A77-46E5-BDA8-32F621660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12">
                                            <p:graphicEl>
                                              <a:dgm id="{59B34B82-1A77-46E5-BDA8-32F621660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FD61598-A5C4-4A04-80FA-CBF200CF6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2">
                                            <p:graphicEl>
                                              <a:dgm id="{AFD61598-A5C4-4A04-80FA-CBF200CF6F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113C655-E783-4962-806D-DBDEA1186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12">
                                            <p:graphicEl>
                                              <a:dgm id="{C113C655-E783-4962-806D-DBDEA1186D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FB1ECBE-BC22-47C2-92BA-A3AD47D35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12">
                                            <p:graphicEl>
                                              <a:dgm id="{4FB1ECBE-BC22-47C2-92BA-A3AD47D35F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  <p:bldGraphic spid="12" grpId="0">
        <p:bldSub>
          <a:bldDgm bld="one"/>
        </p:bldSub>
      </p:bldGraphic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H="1">
            <a:off x="6657576" y="1623"/>
            <a:ext cx="3248424" cy="6988760"/>
            <a:chOff x="-87837" y="-28497"/>
            <a:chExt cx="3248424" cy="6988760"/>
          </a:xfrm>
        </p:grpSpPr>
        <p:sp>
          <p:nvSpPr>
            <p:cNvPr id="2" name="菱形 1"/>
            <p:cNvSpPr/>
            <p:nvPr/>
          </p:nvSpPr>
          <p:spPr>
            <a:xfrm rot="3676366">
              <a:off x="1382509" y="-74137"/>
              <a:ext cx="1122053" cy="1213334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菱形 2"/>
            <p:cNvSpPr/>
            <p:nvPr/>
          </p:nvSpPr>
          <p:spPr>
            <a:xfrm rot="1144130">
              <a:off x="-50261" y="117232"/>
              <a:ext cx="2288143" cy="1935105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菱形 3"/>
            <p:cNvSpPr/>
            <p:nvPr/>
          </p:nvSpPr>
          <p:spPr>
            <a:xfrm rot="1144130">
              <a:off x="13255" y="1532105"/>
              <a:ext cx="1227972" cy="1210272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菱形 4"/>
            <p:cNvSpPr/>
            <p:nvPr/>
          </p:nvSpPr>
          <p:spPr>
            <a:xfrm rot="411842">
              <a:off x="72906" y="2261168"/>
              <a:ext cx="1286560" cy="1297190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菱形 5"/>
            <p:cNvSpPr/>
            <p:nvPr/>
          </p:nvSpPr>
          <p:spPr>
            <a:xfrm rot="20683194">
              <a:off x="-87837" y="2910680"/>
              <a:ext cx="1949706" cy="1898853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菱形 6"/>
            <p:cNvSpPr/>
            <p:nvPr/>
          </p:nvSpPr>
          <p:spPr>
            <a:xfrm rot="19813227">
              <a:off x="48670" y="3844464"/>
              <a:ext cx="3111917" cy="3115799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-159568" y="260648"/>
            <a:ext cx="6914407" cy="936104"/>
          </a:xfrm>
          <a:prstGeom prst="rect">
            <a:avLst/>
          </a:prstGeom>
          <a:solidFill>
            <a:srgbClr val="E3B0AF"/>
          </a:solidFill>
          <a:ln>
            <a:solidFill>
              <a:srgbClr val="E3B0AF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0472" y="-118664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開發環境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2F41884-20C5-4FD6-9654-5C5BEE2090C1}"/>
              </a:ext>
            </a:extLst>
          </p:cNvPr>
          <p:cNvSpPr txBox="1"/>
          <p:nvPr/>
        </p:nvSpPr>
        <p:spPr>
          <a:xfrm>
            <a:off x="632520" y="1992602"/>
            <a:ext cx="5578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✮</a:t>
            </a:r>
            <a:r>
              <a:rPr lang="zh-TW" altLang="en-US" sz="40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開發環境→</a:t>
            </a:r>
            <a:r>
              <a:rPr lang="en-US" altLang="zh-TW" sz="40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Notepad++</a:t>
            </a:r>
            <a:endParaRPr lang="zh-TW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22A43EB-B390-4F33-A144-39D122D32264}"/>
              </a:ext>
            </a:extLst>
          </p:cNvPr>
          <p:cNvSpPr txBox="1"/>
          <p:nvPr/>
        </p:nvSpPr>
        <p:spPr>
          <a:xfrm>
            <a:off x="631301" y="2851379"/>
            <a:ext cx="6484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✮</a:t>
            </a:r>
            <a:r>
              <a:rPr lang="zh-TW" altLang="en-US" sz="4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資料庫管理系統→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MySQL</a:t>
            </a:r>
            <a:endParaRPr lang="zh-TW" altLang="en-US" sz="4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ACB8C5A-AFEF-4537-82E0-903F7120FE60}"/>
              </a:ext>
            </a:extLst>
          </p:cNvPr>
          <p:cNvSpPr txBox="1"/>
          <p:nvPr/>
        </p:nvSpPr>
        <p:spPr>
          <a:xfrm>
            <a:off x="627250" y="3714913"/>
            <a:ext cx="6954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✮</a:t>
            </a:r>
            <a:r>
              <a:rPr lang="zh-TW" altLang="en-US" sz="4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前端→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HTML</a:t>
            </a:r>
            <a:r>
              <a:rPr lang="zh-TW" altLang="en-US" sz="4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sz="4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Inventor</a:t>
            </a:r>
            <a:endParaRPr lang="zh-TW" altLang="en-US" sz="4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A0A66D-80C0-4DCA-B24D-9BBE297276BC}"/>
              </a:ext>
            </a:extLst>
          </p:cNvPr>
          <p:cNvSpPr txBox="1"/>
          <p:nvPr/>
        </p:nvSpPr>
        <p:spPr>
          <a:xfrm>
            <a:off x="627250" y="4573690"/>
            <a:ext cx="7282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✮</a:t>
            </a:r>
            <a:r>
              <a:rPr lang="zh-TW" altLang="en-US" sz="4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資料庫前後端連接→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PHP</a:t>
            </a:r>
            <a:r>
              <a:rPr lang="zh-TW" altLang="en-US" sz="4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語言</a:t>
            </a:r>
          </a:p>
        </p:txBody>
      </p:sp>
      <p:sp>
        <p:nvSpPr>
          <p:cNvPr id="15" name="矩形 14"/>
          <p:cNvSpPr/>
          <p:nvPr/>
        </p:nvSpPr>
        <p:spPr>
          <a:xfrm>
            <a:off x="7953396" y="6215082"/>
            <a:ext cx="2357454" cy="785818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848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H="1">
            <a:off x="6657576" y="1623"/>
            <a:ext cx="3248424" cy="6988760"/>
            <a:chOff x="-87837" y="-28497"/>
            <a:chExt cx="3248424" cy="6988760"/>
          </a:xfrm>
        </p:grpSpPr>
        <p:sp>
          <p:nvSpPr>
            <p:cNvPr id="2" name="菱形 1"/>
            <p:cNvSpPr/>
            <p:nvPr/>
          </p:nvSpPr>
          <p:spPr>
            <a:xfrm rot="3676366">
              <a:off x="1382509" y="-74137"/>
              <a:ext cx="1122053" cy="1213334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菱形 2"/>
            <p:cNvSpPr/>
            <p:nvPr/>
          </p:nvSpPr>
          <p:spPr>
            <a:xfrm rot="1144130">
              <a:off x="-50261" y="117232"/>
              <a:ext cx="2288143" cy="1935105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菱形 3"/>
            <p:cNvSpPr/>
            <p:nvPr/>
          </p:nvSpPr>
          <p:spPr>
            <a:xfrm rot="1144130">
              <a:off x="13255" y="1532105"/>
              <a:ext cx="1227972" cy="1210272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菱形 4"/>
            <p:cNvSpPr/>
            <p:nvPr/>
          </p:nvSpPr>
          <p:spPr>
            <a:xfrm rot="411842">
              <a:off x="72906" y="2261168"/>
              <a:ext cx="1286560" cy="1297190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菱形 5"/>
            <p:cNvSpPr/>
            <p:nvPr/>
          </p:nvSpPr>
          <p:spPr>
            <a:xfrm rot="20683194">
              <a:off x="-87837" y="2910680"/>
              <a:ext cx="1949706" cy="1898853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菱形 6"/>
            <p:cNvSpPr/>
            <p:nvPr/>
          </p:nvSpPr>
          <p:spPr>
            <a:xfrm rot="19813227">
              <a:off x="48670" y="3844464"/>
              <a:ext cx="3111917" cy="3115799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-159568" y="260648"/>
            <a:ext cx="6914407" cy="936104"/>
          </a:xfrm>
          <a:prstGeom prst="rect">
            <a:avLst/>
          </a:prstGeom>
          <a:solidFill>
            <a:srgbClr val="E3B0AF"/>
          </a:solidFill>
          <a:ln>
            <a:solidFill>
              <a:srgbClr val="E3B0AF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00730458-36CA-44D5-BF8B-328758AF52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81" b="74847" l="0" r="94479">
                        <a14:foregroundMark x1="16564" y1="32515" x2="16564" y2="32515"/>
                        <a14:foregroundMark x1="30061" y1="20859" x2="30061" y2="20859"/>
                        <a14:foregroundMark x1="30061" y1="25153" x2="30061" y2="251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496"/>
          <a:stretch/>
        </p:blipFill>
        <p:spPr>
          <a:xfrm rot="21080248">
            <a:off x="3154413" y="1566813"/>
            <a:ext cx="2446244" cy="194487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F2EFCFD8-58EF-427F-BC16-581DD55069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453" b="70186" l="9639" r="93976">
                        <a14:foregroundMark x1="74699" y1="37888" x2="74699" y2="378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r="-2" b="21586"/>
          <a:stretch/>
        </p:blipFill>
        <p:spPr>
          <a:xfrm rot="20804635">
            <a:off x="5819784" y="4084840"/>
            <a:ext cx="2405053" cy="182908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00472" y="-118664"/>
            <a:ext cx="5272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系統名稱意義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3634" y1="50000" x2="33634" y2="50000"/>
                        <a14:foregroundMark x1="19413" y1="63107" x2="19413" y2="63107"/>
                        <a14:foregroundMark x1="12867" y1="66019" x2="12867" y2="66019"/>
                        <a14:foregroundMark x1="39955" y1="64563" x2="39955" y2="64563"/>
                        <a14:foregroundMark x1="41309" y1="44660" x2="41309" y2="44660"/>
                        <a14:foregroundMark x1="52144" y1="37379" x2="52144" y2="37379"/>
                        <a14:foregroundMark x1="58691" y1="27670" x2="58691" y2="27670"/>
                        <a14:foregroundMark x1="63883" y1="27670" x2="63883" y2="27670"/>
                        <a14:foregroundMark x1="76524" y1="55825" x2="76524" y2="55825"/>
                        <a14:foregroundMark x1="85779" y1="56311" x2="85779" y2="56311"/>
                        <a14:foregroundMark x1="51467" y1="65049" x2="51467" y2="65049"/>
                        <a14:backgroundMark x1="44018" y1="58738" x2="44018" y2="58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15" y="2489967"/>
            <a:ext cx="5976664" cy="277921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6D044AC-0429-4B1D-AFFE-9CE983F49EB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77707" l="0" r="100000">
                        <a14:foregroundMark x1="68263" y1="24841" x2="68263" y2="24841"/>
                        <a14:foregroundMark x1="70659" y1="22293" x2="70659" y2="22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161"/>
          <a:stretch/>
        </p:blipFill>
        <p:spPr>
          <a:xfrm>
            <a:off x="531798" y="2405389"/>
            <a:ext cx="2188278" cy="162191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845B012-5B46-4F95-85C0-96F22ECF140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7898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026"/>
          <a:stretch/>
        </p:blipFill>
        <p:spPr>
          <a:xfrm rot="1162839">
            <a:off x="6056845" y="1669909"/>
            <a:ext cx="2281789" cy="168401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4B0E065-9265-4028-AA81-2F4F5FB5A4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868" b="98026" l="9596" r="898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8074" y="4630973"/>
            <a:ext cx="1883055" cy="144557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7953396" y="6215082"/>
            <a:ext cx="2357454" cy="785818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5784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H="1">
            <a:off x="6657576" y="1623"/>
            <a:ext cx="3248424" cy="6988760"/>
            <a:chOff x="-87837" y="-28497"/>
            <a:chExt cx="3248424" cy="6988760"/>
          </a:xfrm>
        </p:grpSpPr>
        <p:sp>
          <p:nvSpPr>
            <p:cNvPr id="2" name="菱形 1"/>
            <p:cNvSpPr/>
            <p:nvPr/>
          </p:nvSpPr>
          <p:spPr>
            <a:xfrm rot="3676366">
              <a:off x="1382509" y="-74137"/>
              <a:ext cx="1122053" cy="1213334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菱形 2"/>
            <p:cNvSpPr/>
            <p:nvPr/>
          </p:nvSpPr>
          <p:spPr>
            <a:xfrm rot="1144130">
              <a:off x="-50261" y="117232"/>
              <a:ext cx="2288143" cy="1935105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菱形 3"/>
            <p:cNvSpPr/>
            <p:nvPr/>
          </p:nvSpPr>
          <p:spPr>
            <a:xfrm rot="1144130">
              <a:off x="13255" y="1532105"/>
              <a:ext cx="1227972" cy="1210272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菱形 4"/>
            <p:cNvSpPr/>
            <p:nvPr/>
          </p:nvSpPr>
          <p:spPr>
            <a:xfrm rot="411842">
              <a:off x="72906" y="2261168"/>
              <a:ext cx="1286560" cy="1297190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菱形 5"/>
            <p:cNvSpPr/>
            <p:nvPr/>
          </p:nvSpPr>
          <p:spPr>
            <a:xfrm rot="20683194">
              <a:off x="-87837" y="2910680"/>
              <a:ext cx="1949706" cy="1898853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菱形 6"/>
            <p:cNvSpPr/>
            <p:nvPr/>
          </p:nvSpPr>
          <p:spPr>
            <a:xfrm rot="19813227">
              <a:off x="48670" y="3844464"/>
              <a:ext cx="3111917" cy="3115799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-159568" y="260648"/>
            <a:ext cx="6914407" cy="936104"/>
          </a:xfrm>
          <a:prstGeom prst="rect">
            <a:avLst/>
          </a:prstGeom>
          <a:solidFill>
            <a:srgbClr val="E3B0AF"/>
          </a:solidFill>
          <a:ln>
            <a:solidFill>
              <a:srgbClr val="E3B0AF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0472" y="-118664"/>
            <a:ext cx="59977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系統</a:t>
            </a:r>
            <a:r>
              <a:rPr lang="en-US" altLang="zh-TW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LOGO</a:t>
            </a:r>
            <a:r>
              <a:rPr lang="zh-TW" altLang="en-US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意義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0" t="23390" r="5699" b="22271"/>
          <a:stretch/>
        </p:blipFill>
        <p:spPr>
          <a:xfrm>
            <a:off x="4299602" y="2089952"/>
            <a:ext cx="3893758" cy="3726604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488504" y="4149080"/>
            <a:ext cx="3179180" cy="2118197"/>
            <a:chOff x="981732" y="2822275"/>
            <a:chExt cx="3179180" cy="2118197"/>
          </a:xfrm>
        </p:grpSpPr>
        <p:sp>
          <p:nvSpPr>
            <p:cNvPr id="19" name="雲朵形圖說文字 11">
              <a:extLst>
                <a:ext uri="{FF2B5EF4-FFF2-40B4-BE49-F238E27FC236}">
                  <a16:creationId xmlns:a16="http://schemas.microsoft.com/office/drawing/2014/main" id="{917CF83A-42D3-4D7F-906D-657ED5D454A5}"/>
                </a:ext>
              </a:extLst>
            </p:cNvPr>
            <p:cNvSpPr/>
            <p:nvPr/>
          </p:nvSpPr>
          <p:spPr>
            <a:xfrm rot="5400000">
              <a:off x="1512223" y="2291784"/>
              <a:ext cx="2118197" cy="3179180"/>
            </a:xfrm>
            <a:prstGeom prst="upArrow">
              <a:avLst/>
            </a:prstGeom>
            <a:solidFill>
              <a:srgbClr val="FBF8B7"/>
            </a:solidFill>
            <a:ln w="28575"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5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55F726B-31E3-4F3B-929E-1EABB6FDAFB4}"/>
                </a:ext>
              </a:extLst>
            </p:cNvPr>
            <p:cNvSpPr txBox="1"/>
            <p:nvPr/>
          </p:nvSpPr>
          <p:spPr>
            <a:xfrm>
              <a:off x="1382052" y="3378669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5400" b="1" dirty="0">
                  <a:solidFill>
                    <a:schemeClr val="accent6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橘色</a:t>
              </a:r>
              <a:endParaRPr lang="zh-TW" altLang="zh-TW" sz="5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88503" y="1526827"/>
            <a:ext cx="3179180" cy="2118197"/>
            <a:chOff x="981732" y="2822275"/>
            <a:chExt cx="3179180" cy="2118197"/>
          </a:xfrm>
        </p:grpSpPr>
        <p:sp>
          <p:nvSpPr>
            <p:cNvPr id="25" name="雲朵形圖說文字 11">
              <a:extLst>
                <a:ext uri="{FF2B5EF4-FFF2-40B4-BE49-F238E27FC236}">
                  <a16:creationId xmlns:a16="http://schemas.microsoft.com/office/drawing/2014/main" id="{917CF83A-42D3-4D7F-906D-657ED5D454A5}"/>
                </a:ext>
              </a:extLst>
            </p:cNvPr>
            <p:cNvSpPr/>
            <p:nvPr/>
          </p:nvSpPr>
          <p:spPr>
            <a:xfrm rot="5400000">
              <a:off x="1512223" y="2291784"/>
              <a:ext cx="2118197" cy="3179180"/>
            </a:xfrm>
            <a:prstGeom prst="upArrow">
              <a:avLst/>
            </a:prstGeom>
            <a:solidFill>
              <a:srgbClr val="FBF8B7"/>
            </a:solidFill>
            <a:ln w="28575"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5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55F726B-31E3-4F3B-929E-1EABB6FDAFB4}"/>
                </a:ext>
              </a:extLst>
            </p:cNvPr>
            <p:cNvSpPr txBox="1"/>
            <p:nvPr/>
          </p:nvSpPr>
          <p:spPr>
            <a:xfrm>
              <a:off x="1382052" y="3378669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5400" b="1" dirty="0">
                  <a:solidFill>
                    <a:schemeClr val="accent6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獅子</a:t>
              </a:r>
              <a:endParaRPr lang="zh-TW" altLang="zh-TW" sz="5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953396" y="6215082"/>
            <a:ext cx="2357454" cy="785818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3143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H="1">
            <a:off x="6657576" y="1623"/>
            <a:ext cx="3248424" cy="6988760"/>
            <a:chOff x="-87837" y="-28497"/>
            <a:chExt cx="3248424" cy="6988760"/>
          </a:xfrm>
        </p:grpSpPr>
        <p:sp>
          <p:nvSpPr>
            <p:cNvPr id="2" name="菱形 1"/>
            <p:cNvSpPr/>
            <p:nvPr/>
          </p:nvSpPr>
          <p:spPr>
            <a:xfrm rot="3676366">
              <a:off x="1382509" y="-74137"/>
              <a:ext cx="1122053" cy="1213334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菱形 2"/>
            <p:cNvSpPr/>
            <p:nvPr/>
          </p:nvSpPr>
          <p:spPr>
            <a:xfrm rot="1144130">
              <a:off x="-50261" y="117232"/>
              <a:ext cx="2288143" cy="1935105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菱形 3"/>
            <p:cNvSpPr/>
            <p:nvPr/>
          </p:nvSpPr>
          <p:spPr>
            <a:xfrm rot="1144130">
              <a:off x="13255" y="1532105"/>
              <a:ext cx="1227972" cy="1210272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菱形 4"/>
            <p:cNvSpPr/>
            <p:nvPr/>
          </p:nvSpPr>
          <p:spPr>
            <a:xfrm rot="411842">
              <a:off x="72906" y="2261168"/>
              <a:ext cx="1286560" cy="1297190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菱形 5"/>
            <p:cNvSpPr/>
            <p:nvPr/>
          </p:nvSpPr>
          <p:spPr>
            <a:xfrm rot="20683194">
              <a:off x="-87837" y="2910680"/>
              <a:ext cx="1949706" cy="1898853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菱形 6"/>
            <p:cNvSpPr/>
            <p:nvPr/>
          </p:nvSpPr>
          <p:spPr>
            <a:xfrm rot="19813227">
              <a:off x="48670" y="3844464"/>
              <a:ext cx="3111917" cy="3115799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-159568" y="260648"/>
            <a:ext cx="6914407" cy="936104"/>
          </a:xfrm>
          <a:prstGeom prst="rect">
            <a:avLst/>
          </a:prstGeom>
          <a:solidFill>
            <a:srgbClr val="E3B0AF"/>
          </a:solidFill>
          <a:ln>
            <a:solidFill>
              <a:srgbClr val="E3B0AF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0472" y="-118664"/>
            <a:ext cx="35766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系統動機</a:t>
            </a:r>
          </a:p>
        </p:txBody>
      </p:sp>
      <p:sp>
        <p:nvSpPr>
          <p:cNvPr id="14" name="橢圓 13"/>
          <p:cNvSpPr/>
          <p:nvPr/>
        </p:nvSpPr>
        <p:spPr>
          <a:xfrm>
            <a:off x="94894" y="1394839"/>
            <a:ext cx="2913890" cy="249538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生活忙碌</a:t>
            </a:r>
          </a:p>
        </p:txBody>
      </p:sp>
      <p:sp>
        <p:nvSpPr>
          <p:cNvPr id="16" name="橢圓 15"/>
          <p:cNvSpPr/>
          <p:nvPr/>
        </p:nvSpPr>
        <p:spPr>
          <a:xfrm>
            <a:off x="1380006" y="3015043"/>
            <a:ext cx="3140946" cy="286222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身體無法取得營養</a:t>
            </a:r>
          </a:p>
        </p:txBody>
      </p:sp>
      <p:sp>
        <p:nvSpPr>
          <p:cNvPr id="15" name="橢圓 14"/>
          <p:cNvSpPr/>
          <p:nvPr/>
        </p:nvSpPr>
        <p:spPr>
          <a:xfrm>
            <a:off x="3307155" y="1628800"/>
            <a:ext cx="3230021" cy="27421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開始出現小毛病</a:t>
            </a:r>
          </a:p>
        </p:txBody>
      </p:sp>
      <p:sp>
        <p:nvSpPr>
          <p:cNvPr id="17" name="橢圓 16"/>
          <p:cNvSpPr/>
          <p:nvPr/>
        </p:nvSpPr>
        <p:spPr>
          <a:xfrm>
            <a:off x="5473069" y="2971112"/>
            <a:ext cx="4072710" cy="36724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Let’s Eat Better</a:t>
            </a:r>
          </a:p>
          <a:p>
            <a:pPr algn="ctr"/>
            <a:r>
              <a:rPr lang="zh-TW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誕生</a:t>
            </a:r>
          </a:p>
        </p:txBody>
      </p:sp>
      <p:sp>
        <p:nvSpPr>
          <p:cNvPr id="18" name="矩形 17"/>
          <p:cNvSpPr/>
          <p:nvPr/>
        </p:nvSpPr>
        <p:spPr>
          <a:xfrm>
            <a:off x="7953396" y="6215082"/>
            <a:ext cx="2357454" cy="785818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677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H="1">
            <a:off x="6657576" y="1623"/>
            <a:ext cx="3248424" cy="6988760"/>
            <a:chOff x="-87837" y="-28497"/>
            <a:chExt cx="3248424" cy="6988760"/>
          </a:xfrm>
        </p:grpSpPr>
        <p:sp>
          <p:nvSpPr>
            <p:cNvPr id="2" name="菱形 1"/>
            <p:cNvSpPr/>
            <p:nvPr/>
          </p:nvSpPr>
          <p:spPr>
            <a:xfrm rot="3676366">
              <a:off x="1382509" y="-74137"/>
              <a:ext cx="1122053" cy="1213334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菱形 2"/>
            <p:cNvSpPr/>
            <p:nvPr/>
          </p:nvSpPr>
          <p:spPr>
            <a:xfrm rot="1144130">
              <a:off x="-50261" y="117232"/>
              <a:ext cx="2288143" cy="1935105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菱形 3"/>
            <p:cNvSpPr/>
            <p:nvPr/>
          </p:nvSpPr>
          <p:spPr>
            <a:xfrm rot="1144130">
              <a:off x="13255" y="1532105"/>
              <a:ext cx="1227972" cy="1210272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菱形 4"/>
            <p:cNvSpPr/>
            <p:nvPr/>
          </p:nvSpPr>
          <p:spPr>
            <a:xfrm rot="411842">
              <a:off x="72906" y="2261168"/>
              <a:ext cx="1286560" cy="1297190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菱形 5"/>
            <p:cNvSpPr/>
            <p:nvPr/>
          </p:nvSpPr>
          <p:spPr>
            <a:xfrm rot="20683194">
              <a:off x="-87837" y="2910680"/>
              <a:ext cx="1949706" cy="1898853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菱形 6"/>
            <p:cNvSpPr/>
            <p:nvPr/>
          </p:nvSpPr>
          <p:spPr>
            <a:xfrm rot="19813227">
              <a:off x="48670" y="3844464"/>
              <a:ext cx="3111917" cy="3115799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-159568" y="260648"/>
            <a:ext cx="6914407" cy="936104"/>
          </a:xfrm>
          <a:prstGeom prst="rect">
            <a:avLst/>
          </a:prstGeom>
          <a:solidFill>
            <a:srgbClr val="E3B0AF"/>
          </a:solidFill>
          <a:ln>
            <a:solidFill>
              <a:srgbClr val="E3B0AF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0472" y="-118664"/>
            <a:ext cx="35766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系統目的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273298" y="1297146"/>
            <a:ext cx="3024337" cy="1118716"/>
            <a:chOff x="632519" y="1598736"/>
            <a:chExt cx="3024337" cy="1118716"/>
          </a:xfrm>
        </p:grpSpPr>
        <p:sp>
          <p:nvSpPr>
            <p:cNvPr id="13" name="矩形 12"/>
            <p:cNvSpPr/>
            <p:nvPr/>
          </p:nvSpPr>
          <p:spPr>
            <a:xfrm>
              <a:off x="655000" y="2060401"/>
              <a:ext cx="3001856" cy="657051"/>
            </a:xfrm>
            <a:prstGeom prst="rect">
              <a:avLst/>
            </a:prstGeom>
            <a:solidFill>
              <a:srgbClr val="EEC78E"/>
            </a:solidFill>
            <a:ln>
              <a:solidFill>
                <a:srgbClr val="EEC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32519" y="1598736"/>
              <a:ext cx="23042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個人化</a:t>
              </a: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253091" y="1254026"/>
            <a:ext cx="3073865" cy="1118716"/>
            <a:chOff x="632518" y="1598736"/>
            <a:chExt cx="3073865" cy="1118716"/>
          </a:xfrm>
        </p:grpSpPr>
        <p:sp>
          <p:nvSpPr>
            <p:cNvPr id="17" name="矩形 16"/>
            <p:cNvSpPr/>
            <p:nvPr/>
          </p:nvSpPr>
          <p:spPr>
            <a:xfrm>
              <a:off x="655000" y="2060401"/>
              <a:ext cx="2979375" cy="657051"/>
            </a:xfrm>
            <a:prstGeom prst="rect">
              <a:avLst/>
            </a:prstGeom>
            <a:solidFill>
              <a:srgbClr val="EEC78E"/>
            </a:solidFill>
            <a:ln>
              <a:solidFill>
                <a:srgbClr val="EEC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32518" y="1598736"/>
              <a:ext cx="30738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查詢資訊</a:t>
              </a: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848544" y="2708920"/>
            <a:ext cx="3073865" cy="1118716"/>
            <a:chOff x="632518" y="1598736"/>
            <a:chExt cx="3073865" cy="1118716"/>
          </a:xfrm>
        </p:grpSpPr>
        <p:sp>
          <p:nvSpPr>
            <p:cNvPr id="23" name="矩形 22"/>
            <p:cNvSpPr/>
            <p:nvPr/>
          </p:nvSpPr>
          <p:spPr>
            <a:xfrm>
              <a:off x="655000" y="2060401"/>
              <a:ext cx="2979375" cy="657051"/>
            </a:xfrm>
            <a:prstGeom prst="rect">
              <a:avLst/>
            </a:prstGeom>
            <a:solidFill>
              <a:srgbClr val="EEC78E"/>
            </a:solidFill>
            <a:ln>
              <a:solidFill>
                <a:srgbClr val="EEC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32518" y="1598736"/>
              <a:ext cx="30738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紀錄飲食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269797" y="2717452"/>
            <a:ext cx="3073865" cy="1118716"/>
            <a:chOff x="632518" y="1598736"/>
            <a:chExt cx="3073865" cy="1118716"/>
          </a:xfrm>
        </p:grpSpPr>
        <p:sp>
          <p:nvSpPr>
            <p:cNvPr id="26" name="矩形 25"/>
            <p:cNvSpPr/>
            <p:nvPr/>
          </p:nvSpPr>
          <p:spPr>
            <a:xfrm>
              <a:off x="655000" y="2060401"/>
              <a:ext cx="2979375" cy="657051"/>
            </a:xfrm>
            <a:prstGeom prst="rect">
              <a:avLst/>
            </a:prstGeom>
            <a:solidFill>
              <a:srgbClr val="EEC78E"/>
            </a:solidFill>
            <a:ln>
              <a:solidFill>
                <a:srgbClr val="EEC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632518" y="1598736"/>
              <a:ext cx="30738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推薦飲食</a:t>
              </a:r>
            </a:p>
          </p:txBody>
        </p:sp>
      </p:grpSp>
      <p:sp>
        <p:nvSpPr>
          <p:cNvPr id="28" name="向下箭號 27"/>
          <p:cNvSpPr/>
          <p:nvPr/>
        </p:nvSpPr>
        <p:spPr>
          <a:xfrm>
            <a:off x="3850401" y="4005064"/>
            <a:ext cx="1079301" cy="124557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1443752" y="5400206"/>
            <a:ext cx="5892597" cy="13088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5400" b="1" dirty="0">
                <a:solidFill>
                  <a:srgbClr val="C57B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達到健康飲食效果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8B749CA-A1F4-4306-8A36-2C2B3B3AD0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66" b="89862" l="5077" r="90000">
                        <a14:foregroundMark x1="24769" y1="50845" x2="24769" y2="50845"/>
                        <a14:foregroundMark x1="30923" y1="34101" x2="30923" y2="34101"/>
                        <a14:foregroundMark x1="47385" y1="28111" x2="47385" y2="28111"/>
                        <a14:foregroundMark x1="65231" y1="32719" x2="65231" y2="32719"/>
                        <a14:foregroundMark x1="70462" y1="51152" x2="70462" y2="51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5" t="15338" r="19072" b="11270"/>
          <a:stretch/>
        </p:blipFill>
        <p:spPr>
          <a:xfrm rot="870924">
            <a:off x="2331320" y="1059699"/>
            <a:ext cx="1578443" cy="167003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784DF72-4754-4C94-A5BB-C1822D279F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98084">
            <a:off x="7049365" y="1309712"/>
            <a:ext cx="1114257" cy="1114257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25691F98-3E02-4039-B047-0D4727221DB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0" t="56648" r="11149" b="11151"/>
          <a:stretch/>
        </p:blipFill>
        <p:spPr>
          <a:xfrm rot="949436">
            <a:off x="3380180" y="2506893"/>
            <a:ext cx="1647334" cy="1377491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7F511F00-69D8-4460-A80A-0410C0837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7727" y1="46535" x2="37727" y2="46535"/>
                        <a14:foregroundMark x1="43636" y1="42574" x2="43636" y2="42574"/>
                        <a14:foregroundMark x1="49091" y1="33168" x2="49091" y2="33168"/>
                        <a14:foregroundMark x1="51364" y1="26733" x2="51364" y2="26733"/>
                        <a14:foregroundMark x1="55455" y1="19307" x2="55455" y2="19307"/>
                        <a14:foregroundMark x1="55455" y1="16832" x2="55455" y2="16832"/>
                        <a14:foregroundMark x1="91364" y1="90099" x2="91364" y2="90099"/>
                        <a14:foregroundMark x1="84091" y1="95050" x2="84091" y2="95050"/>
                        <a14:foregroundMark x1="80000" y1="95050" x2="80000" y2="95050"/>
                        <a14:foregroundMark x1="75000" y1="95050" x2="75000" y2="95050"/>
                        <a14:foregroundMark x1="70000" y1="95050" x2="70000" y2="95050"/>
                        <a14:foregroundMark x1="66364" y1="95050" x2="65000" y2="95050"/>
                        <a14:foregroundMark x1="57727" y1="95050" x2="57727" y2="95050"/>
                        <a14:foregroundMark x1="54545" y1="94059" x2="54545" y2="94059"/>
                        <a14:foregroundMark x1="50455" y1="92079" x2="50455" y2="92079"/>
                        <a14:foregroundMark x1="44545" y1="86139" x2="44545" y2="86139"/>
                        <a14:foregroundMark x1="37727" y1="88119" x2="37727" y2="88119"/>
                        <a14:foregroundMark x1="31818" y1="88119" x2="31818" y2="88119"/>
                        <a14:foregroundMark x1="29545" y1="82673" x2="29545" y2="82673"/>
                        <a14:foregroundMark x1="21818" y1="76733" x2="21818" y2="76733"/>
                        <a14:foregroundMark x1="15909" y1="74257" x2="15909" y2="74257"/>
                        <a14:foregroundMark x1="10455" y1="87624" x2="10455" y2="87624"/>
                        <a14:foregroundMark x1="30000" y1="63366" x2="30000" y2="63366"/>
                        <a14:foregroundMark x1="11818" y1="59901" x2="11818" y2="59901"/>
                        <a14:foregroundMark x1="9545" y1="69802" x2="9545" y2="69802"/>
                        <a14:foregroundMark x1="17727" y1="63366" x2="17727" y2="63366"/>
                        <a14:foregroundMark x1="19545" y1="58911" x2="19545" y2="58911"/>
                        <a14:foregroundMark x1="19545" y1="52970" x2="19545" y2="52970"/>
                        <a14:foregroundMark x1="22273" y1="47525" x2="22273" y2="47525"/>
                        <a14:foregroundMark x1="95909" y1="72277" x2="95909" y2="72277"/>
                        <a14:foregroundMark x1="95000" y1="63861" x2="95000" y2="63861"/>
                        <a14:foregroundMark x1="95000" y1="56931" x2="95000" y2="56931"/>
                        <a14:foregroundMark x1="95455" y1="46535" x2="95455" y2="46535"/>
                        <a14:foregroundMark x1="93636" y1="41089" x2="93636" y2="410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6139">
            <a:off x="7486228" y="3302437"/>
            <a:ext cx="1099520" cy="100956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7953396" y="6215082"/>
            <a:ext cx="2357454" cy="785818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07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H="1">
            <a:off x="6657576" y="1623"/>
            <a:ext cx="3248424" cy="6988760"/>
            <a:chOff x="-87837" y="-28497"/>
            <a:chExt cx="3248424" cy="6988760"/>
          </a:xfrm>
        </p:grpSpPr>
        <p:sp>
          <p:nvSpPr>
            <p:cNvPr id="2" name="菱形 1"/>
            <p:cNvSpPr/>
            <p:nvPr/>
          </p:nvSpPr>
          <p:spPr>
            <a:xfrm rot="3676366">
              <a:off x="1382509" y="-74137"/>
              <a:ext cx="1122053" cy="1213334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菱形 2"/>
            <p:cNvSpPr/>
            <p:nvPr/>
          </p:nvSpPr>
          <p:spPr>
            <a:xfrm rot="1144130">
              <a:off x="-50261" y="117232"/>
              <a:ext cx="2288143" cy="1935105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菱形 3"/>
            <p:cNvSpPr/>
            <p:nvPr/>
          </p:nvSpPr>
          <p:spPr>
            <a:xfrm rot="1144130">
              <a:off x="13255" y="1532105"/>
              <a:ext cx="1227972" cy="1210272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菱形 4"/>
            <p:cNvSpPr/>
            <p:nvPr/>
          </p:nvSpPr>
          <p:spPr>
            <a:xfrm rot="411842">
              <a:off x="72906" y="2261168"/>
              <a:ext cx="1286560" cy="1297190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菱形 5"/>
            <p:cNvSpPr/>
            <p:nvPr/>
          </p:nvSpPr>
          <p:spPr>
            <a:xfrm rot="20683194">
              <a:off x="-87837" y="2910680"/>
              <a:ext cx="1949706" cy="1898853"/>
            </a:xfrm>
            <a:prstGeom prst="diamond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菱形 6"/>
            <p:cNvSpPr/>
            <p:nvPr/>
          </p:nvSpPr>
          <p:spPr>
            <a:xfrm rot="19813227">
              <a:off x="48670" y="3844464"/>
              <a:ext cx="3111917" cy="3115799"/>
            </a:xfrm>
            <a:prstGeom prst="diamond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雲朵形 13"/>
          <p:cNvSpPr/>
          <p:nvPr/>
        </p:nvSpPr>
        <p:spPr>
          <a:xfrm>
            <a:off x="4016896" y="4709458"/>
            <a:ext cx="3312368" cy="2031910"/>
          </a:xfrm>
          <a:prstGeom prst="cloud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手繪</a:t>
            </a:r>
            <a:endParaRPr lang="en-US" altLang="zh-TW" sz="4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插圖</a:t>
            </a:r>
            <a:endParaRPr lang="en-US" altLang="zh-TW" sz="4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59568" y="260648"/>
            <a:ext cx="6914407" cy="936104"/>
          </a:xfrm>
          <a:prstGeom prst="rect">
            <a:avLst/>
          </a:prstGeom>
          <a:solidFill>
            <a:srgbClr val="E3B0AF"/>
          </a:solidFill>
          <a:ln>
            <a:solidFill>
              <a:srgbClr val="E3B0AF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0472" y="-118664"/>
            <a:ext cx="35766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華康正顏楷體W5" panose="03000509000000000000" pitchFamily="65" charset="-120"/>
                <a:ea typeface="華康正顏楷體W5" panose="03000509000000000000" pitchFamily="65" charset="-120"/>
              </a:rPr>
              <a:t>系統特色</a:t>
            </a:r>
          </a:p>
        </p:txBody>
      </p:sp>
      <p:sp>
        <p:nvSpPr>
          <p:cNvPr id="11" name="雲朵形 10"/>
          <p:cNvSpPr/>
          <p:nvPr/>
        </p:nvSpPr>
        <p:spPr>
          <a:xfrm>
            <a:off x="56456" y="1268760"/>
            <a:ext cx="3312368" cy="2031910"/>
          </a:xfrm>
          <a:prstGeom prst="cloud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資料庫完善</a:t>
            </a:r>
          </a:p>
        </p:txBody>
      </p:sp>
      <p:sp>
        <p:nvSpPr>
          <p:cNvPr id="12" name="雲朵形 11"/>
          <p:cNvSpPr/>
          <p:nvPr/>
        </p:nvSpPr>
        <p:spPr>
          <a:xfrm>
            <a:off x="3944888" y="1772816"/>
            <a:ext cx="3312368" cy="2031910"/>
          </a:xfrm>
          <a:prstGeom prst="cloud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en-US" altLang="zh-TW" sz="4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視覺化</a:t>
            </a:r>
          </a:p>
        </p:txBody>
      </p:sp>
      <p:sp>
        <p:nvSpPr>
          <p:cNvPr id="13" name="雲朵形 12"/>
          <p:cNvSpPr/>
          <p:nvPr/>
        </p:nvSpPr>
        <p:spPr>
          <a:xfrm>
            <a:off x="560512" y="3701346"/>
            <a:ext cx="3312368" cy="2031910"/>
          </a:xfrm>
          <a:prstGeom prst="cloud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個人化</a:t>
            </a:r>
          </a:p>
        </p:txBody>
      </p:sp>
      <p:sp>
        <p:nvSpPr>
          <p:cNvPr id="15" name="矩形 14"/>
          <p:cNvSpPr/>
          <p:nvPr/>
        </p:nvSpPr>
        <p:spPr>
          <a:xfrm>
            <a:off x="7953396" y="6215082"/>
            <a:ext cx="2357454" cy="785818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09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282</Words>
  <Application>Microsoft Office PowerPoint</Application>
  <PresentationFormat>A4 紙張 (210x297 公釐)</PresentationFormat>
  <Paragraphs>87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華康正顏楷體W5</vt:lpstr>
      <vt:lpstr>標楷體</vt:lpstr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陳楀茜</dc:creator>
  <cp:lastModifiedBy>maggi</cp:lastModifiedBy>
  <cp:revision>91</cp:revision>
  <dcterms:created xsi:type="dcterms:W3CDTF">2019-11-06T09:31:57Z</dcterms:created>
  <dcterms:modified xsi:type="dcterms:W3CDTF">2019-11-25T10:59:33Z</dcterms:modified>
</cp:coreProperties>
</file>