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B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FF5052-D402-59B9-2F35-167C7DFD0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D468B-1E05-0AF1-06FF-685C564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D05F40-9934-B53D-1FC7-203218F0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EFEB9-C695-C95D-D743-A64AB83F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F61F1-40DB-DDC2-B0C5-FBE804D3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AEF0C-87B3-9738-89B6-A112E3DE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5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BC6EA-4D76-E917-7261-61895A728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99648-E588-6827-CFAE-4B04C33B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E5889-2C88-F31F-7733-1FCA64D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97CF0-9A90-4199-5F70-4EC99D4F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732FB-7F6C-22B0-7B82-C5C4F93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1D4D7-CCC1-B93C-7971-3D5D5B81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31304-A3DC-E5B4-7541-C53FB76D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ECFFD-47E9-BD93-DE5C-149F2211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429DF-16E9-DAF3-8B56-ABF2120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239B76-5C8C-B78A-DCEE-181B0EF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FFA26-BD9A-57D3-E452-E48513D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0D6F3D-86C9-8CA1-7DC4-08E951B7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21251-056D-4CB8-5AE3-146B48F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A0687-1053-CFEE-AE67-0C10B17E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CEC1AA-219C-3AB0-E115-5CE8EB4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33F1A-A204-CA18-4358-E3C21574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56DE9-A88C-D00C-36E8-7ED5DDF3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06CFEB-223D-2DD7-0BCD-FCE517B1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0EB95-696A-E637-C66D-8A0F6F1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5D443-31F2-4F7C-DC4F-BBD758B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B685C3-1855-3E1C-C11F-3CCFD25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BCE5C-6B06-E3F7-818E-51EC70D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383B7-05D3-BAAF-CF0C-808BC7A9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C92E-972F-0DB8-64B8-228A1F18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89EE5E-F3D1-A551-BD36-FF758101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3E60E7-A90C-FE9F-CABB-FD36E1DF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BE1572-FB53-B6A1-FDD8-ED20DB0D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03227D-DC13-40BE-391F-5C307FF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58BBDE-DF6F-D9E4-7C96-1B14F42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42FC2-5575-3CEF-C9FE-BFF882EB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F31040-3883-55AB-C9FF-AE1208F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D1BA7A-D57F-6AA6-F020-4FB1464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60425D-139D-F221-016E-EE0FA64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E0BDBB-6D13-EE57-982A-2C93E9A6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620F93-1543-2E7C-EDB8-F0ECF977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4714A3-B84E-5BC8-02F0-DB50EF58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6CEF-166E-16CB-2210-C66E08BD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C19CD-C374-ECC6-DCA3-02990023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2CA1E-CEF0-AE91-7C19-0F251E1B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D148A-526A-7237-6C0F-2305FC3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A69732-0CCB-979E-59A4-D3908BF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62541-A6CE-B25A-6094-63C1F9F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6712E-971D-9447-3DE4-9EBB6B9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1011CD-9CD6-C8E3-ADB4-26A547CC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E62ED7-C46C-F7D2-61DB-C7BDBA35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554329-CF6B-EEBC-E447-71A82D5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F03356-E448-11EC-8E6D-5A7E614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3524D-0319-5C72-720B-3C77ED5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5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1A9FE6-3BC2-E797-5FA4-1C70E41F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B7D75-8142-5BF0-2C21-4D758DF8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16CF7-4219-DF64-9EFD-E9C3F3EA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F50C-8A84-4E8C-A139-A97BB20D26A6}" type="datetimeFigureOut">
              <a:rPr lang="zh-TW" altLang="en-US" smtClean="0"/>
              <a:t>2023/8/3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5C806-36BC-2D25-1F9D-9BA7584A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69C5A-3A03-E6D3-0111-59CA0C4F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1E2D623-1AC0-FD75-AB73-974D9EE7B995}"/>
              </a:ext>
            </a:extLst>
          </p:cNvPr>
          <p:cNvGrpSpPr/>
          <p:nvPr/>
        </p:nvGrpSpPr>
        <p:grpSpPr>
          <a:xfrm>
            <a:off x="72000" y="72000"/>
            <a:ext cx="504000" cy="504000"/>
            <a:chOff x="3241963" y="2458192"/>
            <a:chExt cx="809603" cy="80960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C391F5C-B6CF-E27D-EEEA-1E1B709A8D7D}"/>
                </a:ext>
              </a:extLst>
            </p:cNvPr>
            <p:cNvSpPr/>
            <p:nvPr/>
          </p:nvSpPr>
          <p:spPr>
            <a:xfrm>
              <a:off x="3241963" y="2458192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279433-AD3C-9CB5-9053-C19CD80E2158}"/>
                </a:ext>
              </a:extLst>
            </p:cNvPr>
            <p:cNvCxnSpPr>
              <a:cxnSpLocks/>
            </p:cNvCxnSpPr>
            <p:nvPr/>
          </p:nvCxnSpPr>
          <p:spPr>
            <a:xfrm>
              <a:off x="3872360" y="3088589"/>
              <a:ext cx="179206" cy="17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B5264B6-0984-1085-8822-9CCC7A2B4DEB}"/>
              </a:ext>
            </a:extLst>
          </p:cNvPr>
          <p:cNvSpPr/>
          <p:nvPr/>
        </p:nvSpPr>
        <p:spPr>
          <a:xfrm>
            <a:off x="2944197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9D9F33C-FC26-7520-5F72-420F05E497AE}"/>
              </a:ext>
            </a:extLst>
          </p:cNvPr>
          <p:cNvGrpSpPr>
            <a:grpSpLocks noChangeAspect="1"/>
          </p:cNvGrpSpPr>
          <p:nvPr/>
        </p:nvGrpSpPr>
        <p:grpSpPr>
          <a:xfrm>
            <a:off x="3102588" y="107228"/>
            <a:ext cx="403218" cy="504000"/>
            <a:chOff x="4080062" y="2297337"/>
            <a:chExt cx="417600" cy="521977"/>
          </a:xfrm>
        </p:grpSpPr>
        <p:sp>
          <p:nvSpPr>
            <p:cNvPr id="15" name="拱形 14">
              <a:extLst>
                <a:ext uri="{FF2B5EF4-FFF2-40B4-BE49-F238E27FC236}">
                  <a16:creationId xmlns:a16="http://schemas.microsoft.com/office/drawing/2014/main" id="{6C77B97D-7558-010A-7D67-80B1C23C34AF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0AFF0A3-AF7F-0662-6DCF-755CB46B1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3E3C8C7-2F14-4FC6-3BD5-9352E85FA493}"/>
              </a:ext>
            </a:extLst>
          </p:cNvPr>
          <p:cNvSpPr/>
          <p:nvPr/>
        </p:nvSpPr>
        <p:spPr>
          <a:xfrm>
            <a:off x="2226991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81123D94-1891-B5D9-69D3-E72710D0763D}"/>
              </a:ext>
            </a:extLst>
          </p:cNvPr>
          <p:cNvGrpSpPr/>
          <p:nvPr/>
        </p:nvGrpSpPr>
        <p:grpSpPr>
          <a:xfrm>
            <a:off x="2334991" y="107228"/>
            <a:ext cx="504000" cy="504000"/>
            <a:chOff x="2731324" y="2291937"/>
            <a:chExt cx="504000" cy="505937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383D72D-E684-B607-886D-7887059052E6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3AD13D43-290A-A093-A0BF-DA67EECCD87D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18A256F1-9E7B-BCBA-1D95-DC9BA5E1E1DE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57C6E221-8964-C078-9507-93DD4295B875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7D49A8-80A9-6B31-9B00-3A6645AB3675}"/>
              </a:ext>
            </a:extLst>
          </p:cNvPr>
          <p:cNvGrpSpPr/>
          <p:nvPr/>
        </p:nvGrpSpPr>
        <p:grpSpPr>
          <a:xfrm>
            <a:off x="3933647" y="23071"/>
            <a:ext cx="424485" cy="662085"/>
            <a:chOff x="3971611" y="3054916"/>
            <a:chExt cx="424485" cy="662085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F911973-52B5-D960-7D60-8B6797F2533C}"/>
                </a:ext>
              </a:extLst>
            </p:cNvPr>
            <p:cNvSpPr/>
            <p:nvPr/>
          </p:nvSpPr>
          <p:spPr>
            <a:xfrm>
              <a:off x="4039854" y="3054916"/>
              <a:ext cx="288000" cy="288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化同側角落 57">
              <a:extLst>
                <a:ext uri="{FF2B5EF4-FFF2-40B4-BE49-F238E27FC236}">
                  <a16:creationId xmlns:a16="http://schemas.microsoft.com/office/drawing/2014/main" id="{27C985F0-AE68-A7E7-230B-09D2D21F6D94}"/>
                </a:ext>
              </a:extLst>
            </p:cNvPr>
            <p:cNvSpPr/>
            <p:nvPr/>
          </p:nvSpPr>
          <p:spPr>
            <a:xfrm>
              <a:off x="3971611" y="3429001"/>
              <a:ext cx="424485" cy="288000"/>
            </a:xfrm>
            <a:prstGeom prst="round2Same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DFD2506-F70E-4F86-DC57-B62660BFA861}"/>
              </a:ext>
            </a:extLst>
          </p:cNvPr>
          <p:cNvSpPr/>
          <p:nvPr/>
        </p:nvSpPr>
        <p:spPr>
          <a:xfrm>
            <a:off x="788138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75F55F0-7456-8CF0-31D0-C08E6210E0D8}"/>
              </a:ext>
            </a:extLst>
          </p:cNvPr>
          <p:cNvGrpSpPr/>
          <p:nvPr/>
        </p:nvGrpSpPr>
        <p:grpSpPr>
          <a:xfrm>
            <a:off x="1005241" y="108000"/>
            <a:ext cx="285795" cy="504000"/>
            <a:chOff x="4185798" y="1903160"/>
            <a:chExt cx="285795" cy="504000"/>
          </a:xfrm>
        </p:grpSpPr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32153A5B-59A8-D029-5580-F641E0E3B447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弧形 72">
              <a:extLst>
                <a:ext uri="{FF2B5EF4-FFF2-40B4-BE49-F238E27FC236}">
                  <a16:creationId xmlns:a16="http://schemas.microsoft.com/office/drawing/2014/main" id="{410851FE-2342-A2EC-2F3D-338F5E4A7BC5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96913D53-A998-DB2F-7061-072725A37B33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DA438F6A-4D1F-F414-396C-0BE5B4830833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id="{30862817-8A7F-EB63-4132-8B9BB226594B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55F177CC-F8A0-B995-37A1-B5F004436072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12A3BAD-A604-F942-449B-789FC3EA22D1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3237600" y="1524600"/>
            <a:ext cx="5716800" cy="3808800"/>
            <a:chOff x="3237600" y="1524600"/>
            <a:chExt cx="5716800" cy="3808800"/>
          </a:xfrm>
        </p:grpSpPr>
        <p:sp>
          <p:nvSpPr>
            <p:cNvPr id="2" name="矩形 1"/>
            <p:cNvSpPr/>
            <p:nvPr/>
          </p:nvSpPr>
          <p:spPr>
            <a:xfrm>
              <a:off x="3237600" y="1524600"/>
              <a:ext cx="5716800" cy="380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7326611" y="4229051"/>
              <a:ext cx="1325262" cy="814877"/>
              <a:chOff x="672336" y="3629024"/>
              <a:chExt cx="1052320" cy="647050"/>
            </a:xfrm>
          </p:grpSpPr>
          <p:sp>
            <p:nvSpPr>
              <p:cNvPr id="33" name="橢圓 32"/>
              <p:cNvSpPr/>
              <p:nvPr/>
            </p:nvSpPr>
            <p:spPr>
              <a:xfrm>
                <a:off x="1077607" y="3629024"/>
                <a:ext cx="647049" cy="647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672336" y="3629025"/>
                <a:ext cx="647049" cy="647049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" name="群組 18"/>
          <p:cNvGrpSpPr>
            <a:grpSpLocks noChangeAspect="1"/>
          </p:cNvGrpSpPr>
          <p:nvPr/>
        </p:nvGrpSpPr>
        <p:grpSpPr>
          <a:xfrm>
            <a:off x="5288066" y="88570"/>
            <a:ext cx="504000" cy="373002"/>
            <a:chOff x="1152881" y="2838771"/>
            <a:chExt cx="743401" cy="550179"/>
          </a:xfrm>
        </p:grpSpPr>
        <p:sp>
          <p:nvSpPr>
            <p:cNvPr id="5" name="直角三角形 4"/>
            <p:cNvSpPr/>
            <p:nvPr/>
          </p:nvSpPr>
          <p:spPr>
            <a:xfrm rot="20700000">
              <a:off x="1218581" y="2969860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270461" y="2884950"/>
              <a:ext cx="504000" cy="504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86461" y="2838771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152881" y="3002457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直角三角形 45"/>
            <p:cNvSpPr/>
            <p:nvPr/>
          </p:nvSpPr>
          <p:spPr>
            <a:xfrm rot="900000" flipH="1">
              <a:off x="1326582" y="2969862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 flipH="1">
              <a:off x="1824282" y="3002459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BAD646D-F473-58B7-D34C-FD642550790B}"/>
              </a:ext>
            </a:extLst>
          </p:cNvPr>
          <p:cNvSpPr/>
          <p:nvPr/>
        </p:nvSpPr>
        <p:spPr>
          <a:xfrm>
            <a:off x="1507266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形 21">
            <a:extLst>
              <a:ext uri="{FF2B5EF4-FFF2-40B4-BE49-F238E27FC236}">
                <a16:creationId xmlns:a16="http://schemas.microsoft.com/office/drawing/2014/main" id="{E81ECE01-AC68-80AD-8864-11A18992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5266" y="185657"/>
            <a:ext cx="504000" cy="347143"/>
          </a:xfrm>
          <a:prstGeom prst="rect">
            <a:avLst/>
          </a:prstGeom>
        </p:spPr>
      </p:pic>
      <p:sp>
        <p:nvSpPr>
          <p:cNvPr id="108" name="矩形 107">
            <a:extLst>
              <a:ext uri="{FF2B5EF4-FFF2-40B4-BE49-F238E27FC236}">
                <a16:creationId xmlns:a16="http://schemas.microsoft.com/office/drawing/2014/main" id="{0F151F66-89EB-F18F-FB8C-88F6B39E3B41}"/>
              </a:ext>
            </a:extLst>
          </p:cNvPr>
          <p:cNvSpPr/>
          <p:nvPr/>
        </p:nvSpPr>
        <p:spPr>
          <a:xfrm>
            <a:off x="1507266" y="7192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DAFC066-C3C3-75BE-FF85-FF089EF7E1E5}"/>
              </a:ext>
            </a:extLst>
          </p:cNvPr>
          <p:cNvGrpSpPr>
            <a:grpSpLocks noChangeAspect="1"/>
          </p:cNvGrpSpPr>
          <p:nvPr/>
        </p:nvGrpSpPr>
        <p:grpSpPr>
          <a:xfrm>
            <a:off x="3102863" y="827228"/>
            <a:ext cx="403218" cy="504000"/>
            <a:chOff x="4080062" y="2297337"/>
            <a:chExt cx="417600" cy="521977"/>
          </a:xfrm>
        </p:grpSpPr>
        <p:sp>
          <p:nvSpPr>
            <p:cNvPr id="60" name="拱形 59">
              <a:extLst>
                <a:ext uri="{FF2B5EF4-FFF2-40B4-BE49-F238E27FC236}">
                  <a16:creationId xmlns:a16="http://schemas.microsoft.com/office/drawing/2014/main" id="{7A57C836-51AE-C16F-1099-F7BC68D06CEB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009DBF"/>
            </a:solidFill>
            <a:ln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D4D590B-694C-8B85-BC31-D70E15C1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511D3B2-F88D-65E8-BCAD-24508D74433F}"/>
              </a:ext>
            </a:extLst>
          </p:cNvPr>
          <p:cNvGrpSpPr/>
          <p:nvPr/>
        </p:nvGrpSpPr>
        <p:grpSpPr>
          <a:xfrm>
            <a:off x="2335266" y="827228"/>
            <a:ext cx="504000" cy="504000"/>
            <a:chOff x="2731324" y="2291937"/>
            <a:chExt cx="504000" cy="505937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7C91A27E-C8A0-B0EF-0726-BF3D1F98522C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98AC02A3-6F4A-C61B-1168-F202B5AFF1CA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53C0DE10-C1BC-1191-CEE4-2BE0918F8488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D5D1EF80-3EBC-0C83-5A9A-BC5DD76F871A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4D2FDBDD-03BF-0656-E1FF-9FBF85D060FC}"/>
              </a:ext>
            </a:extLst>
          </p:cNvPr>
          <p:cNvGrpSpPr/>
          <p:nvPr/>
        </p:nvGrpSpPr>
        <p:grpSpPr>
          <a:xfrm>
            <a:off x="1005516" y="828000"/>
            <a:ext cx="285795" cy="504000"/>
            <a:chOff x="4185798" y="1903160"/>
            <a:chExt cx="285795" cy="504000"/>
          </a:xfrm>
        </p:grpSpPr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87B3B916-9AB9-82FD-383C-E1D74CF49AD8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弧形 71">
              <a:extLst>
                <a:ext uri="{FF2B5EF4-FFF2-40B4-BE49-F238E27FC236}">
                  <a16:creationId xmlns:a16="http://schemas.microsoft.com/office/drawing/2014/main" id="{B4385C5D-DC38-C5D9-23AF-DE9234BC0A9B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F615ECEC-EB4A-1AC2-D581-39B8FEB68DF1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弧形 78">
              <a:extLst>
                <a:ext uri="{FF2B5EF4-FFF2-40B4-BE49-F238E27FC236}">
                  <a16:creationId xmlns:a16="http://schemas.microsoft.com/office/drawing/2014/main" id="{71D652CD-1F43-87B0-EB9B-C5C21FDCDC85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>
              <a:extLst>
                <a:ext uri="{FF2B5EF4-FFF2-40B4-BE49-F238E27FC236}">
                  <a16:creationId xmlns:a16="http://schemas.microsoft.com/office/drawing/2014/main" id="{A7B84EA3-0D77-5681-3199-8E2DF391A1B4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弧形 81">
              <a:extLst>
                <a:ext uri="{FF2B5EF4-FFF2-40B4-BE49-F238E27FC236}">
                  <a16:creationId xmlns:a16="http://schemas.microsoft.com/office/drawing/2014/main" id="{4F9060FE-B16A-3AF3-A9A4-8D32ECFE0238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D354586-9171-7524-09D2-2546364BDC80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圖形 83">
            <a:extLst>
              <a:ext uri="{FF2B5EF4-FFF2-40B4-BE49-F238E27FC236}">
                <a16:creationId xmlns:a16="http://schemas.microsoft.com/office/drawing/2014/main" id="{DEA281EC-D7C8-03B5-3E47-947EF29A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541" y="905657"/>
            <a:ext cx="504000" cy="3471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821C79F8-E033-9262-E208-39E9B51D08B4}"/>
              </a:ext>
            </a:extLst>
          </p:cNvPr>
          <p:cNvSpPr/>
          <p:nvPr/>
        </p:nvSpPr>
        <p:spPr>
          <a:xfrm>
            <a:off x="1506933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8" name="圖形 87">
            <a:extLst>
              <a:ext uri="{FF2B5EF4-FFF2-40B4-BE49-F238E27FC236}">
                <a16:creationId xmlns:a16="http://schemas.microsoft.com/office/drawing/2014/main" id="{6A7DCFAA-84A7-8929-C070-46C469D4C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4933" y="1626429"/>
            <a:ext cx="504000" cy="347143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FEB2D632-0A71-6BD8-0326-16AEBAFE9D84}"/>
              </a:ext>
            </a:extLst>
          </p:cNvPr>
          <p:cNvSpPr/>
          <p:nvPr/>
        </p:nvSpPr>
        <p:spPr>
          <a:xfrm>
            <a:off x="1502873" y="287662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F221369-CAFB-17A6-EEF1-D594CE9A83D3}"/>
              </a:ext>
            </a:extLst>
          </p:cNvPr>
          <p:cNvSpPr/>
          <p:nvPr/>
        </p:nvSpPr>
        <p:spPr>
          <a:xfrm>
            <a:off x="1502873" y="359662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627E658-6838-A097-6190-94FC4424E5EB}"/>
              </a:ext>
            </a:extLst>
          </p:cNvPr>
          <p:cNvGrpSpPr/>
          <p:nvPr/>
        </p:nvGrpSpPr>
        <p:grpSpPr>
          <a:xfrm>
            <a:off x="1646873" y="3740624"/>
            <a:ext cx="432000" cy="432000"/>
            <a:chOff x="1613417" y="2762250"/>
            <a:chExt cx="503999" cy="504000"/>
          </a:xfrm>
        </p:grpSpPr>
        <p:sp>
          <p:nvSpPr>
            <p:cNvPr id="92" name="左中括弧 91">
              <a:extLst>
                <a:ext uri="{FF2B5EF4-FFF2-40B4-BE49-F238E27FC236}">
                  <a16:creationId xmlns:a16="http://schemas.microsoft.com/office/drawing/2014/main" id="{B4A17282-B9D4-7409-B1E8-331D8138BBD9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7A201CF-A047-D23D-F139-EE8D48DE0701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5239F59-C84B-CE5B-4270-E0B90B60C9B8}"/>
              </a:ext>
            </a:extLst>
          </p:cNvPr>
          <p:cNvSpPr/>
          <p:nvPr/>
        </p:nvSpPr>
        <p:spPr>
          <a:xfrm>
            <a:off x="1610873" y="2984624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8570FA-F899-4E8C-2147-FA5F6269E1D3}"/>
              </a:ext>
            </a:extLst>
          </p:cNvPr>
          <p:cNvSpPr/>
          <p:nvPr/>
        </p:nvSpPr>
        <p:spPr>
          <a:xfrm>
            <a:off x="2227417" y="28783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7F056276-4812-0E78-652E-E334EA063287}"/>
              </a:ext>
            </a:extLst>
          </p:cNvPr>
          <p:cNvGrpSpPr>
            <a:grpSpLocks noChangeAspect="1"/>
          </p:cNvGrpSpPr>
          <p:nvPr/>
        </p:nvGrpSpPr>
        <p:grpSpPr>
          <a:xfrm>
            <a:off x="2385808" y="2986312"/>
            <a:ext cx="403218" cy="504000"/>
            <a:chOff x="4080062" y="2297337"/>
            <a:chExt cx="417600" cy="521977"/>
          </a:xfrm>
        </p:grpSpPr>
        <p:sp>
          <p:nvSpPr>
            <p:cNvPr id="96" name="拱形 95">
              <a:extLst>
                <a:ext uri="{FF2B5EF4-FFF2-40B4-BE49-F238E27FC236}">
                  <a16:creationId xmlns:a16="http://schemas.microsoft.com/office/drawing/2014/main" id="{E7A646C3-17AA-3929-5473-0B62B8816F55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E147F779-0C3A-65EF-3FA5-55C3E1D12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99582B2D-2A3A-AF39-1720-D83E082EA8E1}"/>
              </a:ext>
            </a:extLst>
          </p:cNvPr>
          <p:cNvSpPr/>
          <p:nvPr/>
        </p:nvSpPr>
        <p:spPr>
          <a:xfrm>
            <a:off x="2226658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F0E6F98F-467B-39E6-CE81-0D7F05D9DE56}"/>
              </a:ext>
            </a:extLst>
          </p:cNvPr>
          <p:cNvGrpSpPr/>
          <p:nvPr/>
        </p:nvGrpSpPr>
        <p:grpSpPr>
          <a:xfrm>
            <a:off x="2334658" y="2347200"/>
            <a:ext cx="504000" cy="345600"/>
            <a:chOff x="3473259" y="2377440"/>
            <a:chExt cx="504000" cy="345600"/>
          </a:xfrm>
        </p:grpSpPr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CD6589A0-DAF8-ABDB-58FF-3E83BF0B7C09}"/>
                </a:ext>
              </a:extLst>
            </p:cNvPr>
            <p:cNvSpPr/>
            <p:nvPr/>
          </p:nvSpPr>
          <p:spPr>
            <a:xfrm>
              <a:off x="3473259" y="2377440"/>
              <a:ext cx="504000" cy="3456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1206396E-6DA2-36B6-8367-686F230DBBC1}"/>
                </a:ext>
              </a:extLst>
            </p:cNvPr>
            <p:cNvSpPr/>
            <p:nvPr/>
          </p:nvSpPr>
          <p:spPr>
            <a:xfrm>
              <a:off x="3473259" y="2377440"/>
              <a:ext cx="504000" cy="172800"/>
            </a:xfrm>
            <a:custGeom>
              <a:avLst/>
              <a:gdLst>
                <a:gd name="connsiteX0" fmla="*/ 57601 w 504000"/>
                <a:gd name="connsiteY0" fmla="*/ 0 h 172800"/>
                <a:gd name="connsiteX1" fmla="*/ 446399 w 504000"/>
                <a:gd name="connsiteY1" fmla="*/ 0 h 172800"/>
                <a:gd name="connsiteX2" fmla="*/ 504000 w 504000"/>
                <a:gd name="connsiteY2" fmla="*/ 57601 h 172800"/>
                <a:gd name="connsiteX3" fmla="*/ 504000 w 504000"/>
                <a:gd name="connsiteY3" fmla="*/ 86400 h 172800"/>
                <a:gd name="connsiteX4" fmla="*/ 252000 w 504000"/>
                <a:gd name="connsiteY4" fmla="*/ 172800 h 172800"/>
                <a:gd name="connsiteX5" fmla="*/ 0 w 504000"/>
                <a:gd name="connsiteY5" fmla="*/ 86400 h 172800"/>
                <a:gd name="connsiteX6" fmla="*/ 0 w 504000"/>
                <a:gd name="connsiteY6" fmla="*/ 57601 h 172800"/>
                <a:gd name="connsiteX7" fmla="*/ 57601 w 504000"/>
                <a:gd name="connsiteY7" fmla="*/ 0 h 1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172800">
                  <a:moveTo>
                    <a:pt x="57601" y="0"/>
                  </a:moveTo>
                  <a:lnTo>
                    <a:pt x="446399" y="0"/>
                  </a:lnTo>
                  <a:cubicBezTo>
                    <a:pt x="478211" y="0"/>
                    <a:pt x="504000" y="25789"/>
                    <a:pt x="504000" y="57601"/>
                  </a:cubicBezTo>
                  <a:lnTo>
                    <a:pt x="504000" y="86400"/>
                  </a:lnTo>
                  <a:lnTo>
                    <a:pt x="252000" y="172800"/>
                  </a:lnTo>
                  <a:lnTo>
                    <a:pt x="0" y="86400"/>
                  </a:lnTo>
                  <a:lnTo>
                    <a:pt x="0" y="57601"/>
                  </a:lnTo>
                  <a:cubicBezTo>
                    <a:pt x="0" y="25789"/>
                    <a:pt x="25789" y="0"/>
                    <a:pt x="57601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3F253551-A3E1-763E-AE47-21917D4553E9}"/>
              </a:ext>
            </a:extLst>
          </p:cNvPr>
          <p:cNvSpPr/>
          <p:nvPr/>
        </p:nvSpPr>
        <p:spPr>
          <a:xfrm>
            <a:off x="2219847" y="360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38E3E58B-E919-D120-9283-ED457F10FF4F}"/>
              </a:ext>
            </a:extLst>
          </p:cNvPr>
          <p:cNvGrpSpPr/>
          <p:nvPr/>
        </p:nvGrpSpPr>
        <p:grpSpPr>
          <a:xfrm>
            <a:off x="2363847" y="3708000"/>
            <a:ext cx="432000" cy="504000"/>
            <a:chOff x="6254700" y="1917374"/>
            <a:chExt cx="432000" cy="504000"/>
          </a:xfrm>
        </p:grpSpPr>
        <p:sp>
          <p:nvSpPr>
            <p:cNvPr id="137" name="矩形: 圓角 136">
              <a:extLst>
                <a:ext uri="{FF2B5EF4-FFF2-40B4-BE49-F238E27FC236}">
                  <a16:creationId xmlns:a16="http://schemas.microsoft.com/office/drawing/2014/main" id="{1FF7A388-E4FC-4085-2C59-23735E159FFF}"/>
                </a:ext>
              </a:extLst>
            </p:cNvPr>
            <p:cNvSpPr/>
            <p:nvPr/>
          </p:nvSpPr>
          <p:spPr>
            <a:xfrm>
              <a:off x="6254700" y="2133374"/>
              <a:ext cx="432000" cy="2880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流程圖: 延遲 138">
              <a:extLst>
                <a:ext uri="{FF2B5EF4-FFF2-40B4-BE49-F238E27FC236}">
                  <a16:creationId xmlns:a16="http://schemas.microsoft.com/office/drawing/2014/main" id="{68B02AC4-2A19-82EB-6319-61C6A53A977B}"/>
                </a:ext>
              </a:extLst>
            </p:cNvPr>
            <p:cNvSpPr/>
            <p:nvPr/>
          </p:nvSpPr>
          <p:spPr>
            <a:xfrm rot="16200000">
              <a:off x="6362700" y="1881374"/>
              <a:ext cx="216000" cy="288000"/>
            </a:xfrm>
            <a:prstGeom prst="flowChartDelay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id="{DCF9AC1C-CB2C-B901-D805-2F04B441D726}"/>
              </a:ext>
            </a:extLst>
          </p:cNvPr>
          <p:cNvSpPr/>
          <p:nvPr/>
        </p:nvSpPr>
        <p:spPr>
          <a:xfrm>
            <a:off x="2222623" y="432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54E332DF-9A33-DA9A-4ED7-E4897AE0A4E6}"/>
              </a:ext>
            </a:extLst>
          </p:cNvPr>
          <p:cNvGrpSpPr/>
          <p:nvPr/>
        </p:nvGrpSpPr>
        <p:grpSpPr>
          <a:xfrm>
            <a:off x="2366623" y="4464000"/>
            <a:ext cx="432000" cy="432000"/>
            <a:chOff x="1613417" y="2762250"/>
            <a:chExt cx="503999" cy="504000"/>
          </a:xfrm>
        </p:grpSpPr>
        <p:sp>
          <p:nvSpPr>
            <p:cNvPr id="182" name="左中括弧 181">
              <a:extLst>
                <a:ext uri="{FF2B5EF4-FFF2-40B4-BE49-F238E27FC236}">
                  <a16:creationId xmlns:a16="http://schemas.microsoft.com/office/drawing/2014/main" id="{899C1F28-1390-BC0D-0A92-3E81D0B8C8AC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67ECB428-C908-8AC2-F123-3756FBCB9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矩形 218">
            <a:extLst>
              <a:ext uri="{FF2B5EF4-FFF2-40B4-BE49-F238E27FC236}">
                <a16:creationId xmlns:a16="http://schemas.microsoft.com/office/drawing/2014/main" id="{09CA4E0E-D91E-5C5E-6F83-B6B7FBBEB065}"/>
              </a:ext>
            </a:extLst>
          </p:cNvPr>
          <p:cNvSpPr/>
          <p:nvPr/>
        </p:nvSpPr>
        <p:spPr>
          <a:xfrm>
            <a:off x="2228175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4CCF33A9-A211-C604-6240-76C8DFF985A1}"/>
              </a:ext>
            </a:extLst>
          </p:cNvPr>
          <p:cNvGrpSpPr/>
          <p:nvPr/>
        </p:nvGrpSpPr>
        <p:grpSpPr>
          <a:xfrm>
            <a:off x="2336175" y="1548000"/>
            <a:ext cx="504000" cy="504000"/>
            <a:chOff x="4835453" y="1548000"/>
            <a:chExt cx="504000" cy="504000"/>
          </a:xfrm>
        </p:grpSpPr>
        <p:sp>
          <p:nvSpPr>
            <p:cNvPr id="200" name="橢圓 199">
              <a:extLst>
                <a:ext uri="{FF2B5EF4-FFF2-40B4-BE49-F238E27FC236}">
                  <a16:creationId xmlns:a16="http://schemas.microsoft.com/office/drawing/2014/main" id="{8D48F5F0-2620-2535-315D-CECD6BE1A68F}"/>
                </a:ext>
              </a:extLst>
            </p:cNvPr>
            <p:cNvSpPr/>
            <p:nvPr/>
          </p:nvSpPr>
          <p:spPr>
            <a:xfrm>
              <a:off x="4835453" y="1548000"/>
              <a:ext cx="504000" cy="504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A291E77E-847B-0A6F-60B0-3C87EF85E912}"/>
                </a:ext>
              </a:extLst>
            </p:cNvPr>
            <p:cNvGrpSpPr/>
            <p:nvPr/>
          </p:nvGrpSpPr>
          <p:grpSpPr>
            <a:xfrm>
              <a:off x="4943453" y="1626595"/>
              <a:ext cx="288000" cy="425405"/>
              <a:chOff x="4943453" y="1626595"/>
              <a:chExt cx="288000" cy="425405"/>
            </a:xfrm>
          </p:grpSpPr>
          <p:sp>
            <p:nvSpPr>
              <p:cNvPr id="202" name="橢圓 201">
                <a:extLst>
                  <a:ext uri="{FF2B5EF4-FFF2-40B4-BE49-F238E27FC236}">
                    <a16:creationId xmlns:a16="http://schemas.microsoft.com/office/drawing/2014/main" id="{AE1DAB6B-3110-033B-C8BF-A75D72399161}"/>
                  </a:ext>
                </a:extLst>
              </p:cNvPr>
              <p:cNvSpPr/>
              <p:nvPr/>
            </p:nvSpPr>
            <p:spPr>
              <a:xfrm>
                <a:off x="4989754" y="1626595"/>
                <a:ext cx="195399" cy="195399"/>
              </a:xfrm>
              <a:prstGeom prst="ellipse">
                <a:avLst/>
              </a:pr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手繪多邊形: 圖案 215">
                <a:extLst>
                  <a:ext uri="{FF2B5EF4-FFF2-40B4-BE49-F238E27FC236}">
                    <a16:creationId xmlns:a16="http://schemas.microsoft.com/office/drawing/2014/main" id="{BA22159E-315C-8C2E-6916-7C600B95585C}"/>
                  </a:ext>
                </a:extLst>
              </p:cNvPr>
              <p:cNvSpPr/>
              <p:nvPr/>
            </p:nvSpPr>
            <p:spPr>
              <a:xfrm>
                <a:off x="4943453" y="1880400"/>
                <a:ext cx="288000" cy="171600"/>
              </a:xfrm>
              <a:custGeom>
                <a:avLst/>
                <a:gdLst>
                  <a:gd name="connsiteX0" fmla="*/ 32567 w 288000"/>
                  <a:gd name="connsiteY0" fmla="*/ 0 h 171600"/>
                  <a:gd name="connsiteX1" fmla="*/ 255433 w 288000"/>
                  <a:gd name="connsiteY1" fmla="*/ 0 h 171600"/>
                  <a:gd name="connsiteX2" fmla="*/ 288000 w 288000"/>
                  <a:gd name="connsiteY2" fmla="*/ 32567 h 171600"/>
                  <a:gd name="connsiteX3" fmla="*/ 288000 w 288000"/>
                  <a:gd name="connsiteY3" fmla="*/ 126001 h 171600"/>
                  <a:gd name="connsiteX4" fmla="*/ 284896 w 288000"/>
                  <a:gd name="connsiteY4" fmla="*/ 128562 h 171600"/>
                  <a:gd name="connsiteX5" fmla="*/ 144000 w 288000"/>
                  <a:gd name="connsiteY5" fmla="*/ 171600 h 171600"/>
                  <a:gd name="connsiteX6" fmla="*/ 3104 w 288000"/>
                  <a:gd name="connsiteY6" fmla="*/ 128562 h 171600"/>
                  <a:gd name="connsiteX7" fmla="*/ 0 w 288000"/>
                  <a:gd name="connsiteY7" fmla="*/ 126001 h 171600"/>
                  <a:gd name="connsiteX8" fmla="*/ 0 w 288000"/>
                  <a:gd name="connsiteY8" fmla="*/ 32567 h 171600"/>
                  <a:gd name="connsiteX9" fmla="*/ 32567 w 288000"/>
                  <a:gd name="connsiteY9" fmla="*/ 0 h 1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000" h="171600">
                    <a:moveTo>
                      <a:pt x="32567" y="0"/>
                    </a:moveTo>
                    <a:lnTo>
                      <a:pt x="255433" y="0"/>
                    </a:lnTo>
                    <a:cubicBezTo>
                      <a:pt x="273419" y="0"/>
                      <a:pt x="288000" y="14581"/>
                      <a:pt x="288000" y="32567"/>
                    </a:cubicBezTo>
                    <a:lnTo>
                      <a:pt x="288000" y="126001"/>
                    </a:lnTo>
                    <a:lnTo>
                      <a:pt x="284896" y="128562"/>
                    </a:lnTo>
                    <a:cubicBezTo>
                      <a:pt x="244676" y="155734"/>
                      <a:pt x="196191" y="171600"/>
                      <a:pt x="144000" y="171600"/>
                    </a:cubicBezTo>
                    <a:cubicBezTo>
                      <a:pt x="91809" y="171600"/>
                      <a:pt x="43324" y="155734"/>
                      <a:pt x="3104" y="128562"/>
                    </a:cubicBezTo>
                    <a:lnTo>
                      <a:pt x="0" y="126001"/>
                    </a:lnTo>
                    <a:lnTo>
                      <a:pt x="0" y="32567"/>
                    </a:lnTo>
                    <a:cubicBezTo>
                      <a:pt x="0" y="14581"/>
                      <a:pt x="14581" y="0"/>
                      <a:pt x="32567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031AD10-F927-B287-23BD-5F065D6698F8}"/>
              </a:ext>
            </a:extLst>
          </p:cNvPr>
          <p:cNvGrpSpPr/>
          <p:nvPr/>
        </p:nvGrpSpPr>
        <p:grpSpPr>
          <a:xfrm>
            <a:off x="6218361" y="106977"/>
            <a:ext cx="403218" cy="504000"/>
            <a:chOff x="6491936" y="541156"/>
            <a:chExt cx="403218" cy="504000"/>
          </a:xfrm>
        </p:grpSpPr>
        <p:sp>
          <p:nvSpPr>
            <p:cNvPr id="20" name="拱形 19">
              <a:extLst>
                <a:ext uri="{FF2B5EF4-FFF2-40B4-BE49-F238E27FC236}">
                  <a16:creationId xmlns:a16="http://schemas.microsoft.com/office/drawing/2014/main" id="{7038CB42-4AAA-FC81-7E7A-380F138ECCA7}"/>
                </a:ext>
              </a:extLst>
            </p:cNvPr>
            <p:cNvSpPr/>
            <p:nvPr/>
          </p:nvSpPr>
          <p:spPr>
            <a:xfrm flipV="1">
              <a:off x="6641405" y="940876"/>
              <a:ext cx="104281" cy="10428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3B277B60-0179-7F4B-11A5-2D232435A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936" y="541156"/>
              <a:ext cx="403218" cy="399719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F9815C8-90DE-A6C0-5BE2-397A0A6D4ACA}"/>
                </a:ext>
              </a:extLst>
            </p:cNvPr>
            <p:cNvCxnSpPr/>
            <p:nvPr/>
          </p:nvCxnSpPr>
          <p:spPr>
            <a:xfrm>
              <a:off x="6508547" y="541156"/>
              <a:ext cx="360000" cy="504000"/>
            </a:xfrm>
            <a:prstGeom prst="line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FDA23C12-863F-1084-5B86-0A1261B2BE73}"/>
              </a:ext>
            </a:extLst>
          </p:cNvPr>
          <p:cNvSpPr/>
          <p:nvPr/>
        </p:nvSpPr>
        <p:spPr>
          <a:xfrm>
            <a:off x="4603476" y="31469"/>
            <a:ext cx="504000" cy="504000"/>
          </a:xfrm>
          <a:custGeom>
            <a:avLst/>
            <a:gdLst>
              <a:gd name="connsiteX0" fmla="*/ 252000 w 504000"/>
              <a:gd name="connsiteY0" fmla="*/ 0 h 504000"/>
              <a:gd name="connsiteX1" fmla="*/ 504000 w 504000"/>
              <a:gd name="connsiteY1" fmla="*/ 324000 h 504000"/>
              <a:gd name="connsiteX2" fmla="*/ 378000 w 504000"/>
              <a:gd name="connsiteY2" fmla="*/ 324000 h 504000"/>
              <a:gd name="connsiteX3" fmla="*/ 378000 w 504000"/>
              <a:gd name="connsiteY3" fmla="*/ 504000 h 504000"/>
              <a:gd name="connsiteX4" fmla="*/ 126000 w 504000"/>
              <a:gd name="connsiteY4" fmla="*/ 504000 h 504000"/>
              <a:gd name="connsiteX5" fmla="*/ 126000 w 504000"/>
              <a:gd name="connsiteY5" fmla="*/ 324000 h 504000"/>
              <a:gd name="connsiteX6" fmla="*/ 0 w 504000"/>
              <a:gd name="connsiteY6" fmla="*/ 32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00" h="504000">
                <a:moveTo>
                  <a:pt x="252000" y="0"/>
                </a:moveTo>
                <a:lnTo>
                  <a:pt x="504000" y="324000"/>
                </a:lnTo>
                <a:lnTo>
                  <a:pt x="378000" y="324000"/>
                </a:lnTo>
                <a:lnTo>
                  <a:pt x="378000" y="504000"/>
                </a:lnTo>
                <a:lnTo>
                  <a:pt x="126000" y="504000"/>
                </a:lnTo>
                <a:lnTo>
                  <a:pt x="126000" y="324000"/>
                </a:lnTo>
                <a:lnTo>
                  <a:pt x="0" y="324000"/>
                </a:lnTo>
                <a:close/>
              </a:path>
            </a:pathLst>
          </a:custGeom>
          <a:solidFill>
            <a:srgbClr val="808080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C2EE9EDA-A2D2-4737-4A34-6136C3AB26C2}"/>
              </a:ext>
            </a:extLst>
          </p:cNvPr>
          <p:cNvSpPr/>
          <p:nvPr/>
        </p:nvSpPr>
        <p:spPr>
          <a:xfrm>
            <a:off x="4600204" y="714638"/>
            <a:ext cx="504000" cy="504000"/>
          </a:xfrm>
          <a:custGeom>
            <a:avLst/>
            <a:gdLst>
              <a:gd name="connsiteX0" fmla="*/ 252000 w 504000"/>
              <a:gd name="connsiteY0" fmla="*/ 0 h 504000"/>
              <a:gd name="connsiteX1" fmla="*/ 504000 w 504000"/>
              <a:gd name="connsiteY1" fmla="*/ 324000 h 504000"/>
              <a:gd name="connsiteX2" fmla="*/ 378000 w 504000"/>
              <a:gd name="connsiteY2" fmla="*/ 324000 h 504000"/>
              <a:gd name="connsiteX3" fmla="*/ 378000 w 504000"/>
              <a:gd name="connsiteY3" fmla="*/ 504000 h 504000"/>
              <a:gd name="connsiteX4" fmla="*/ 126000 w 504000"/>
              <a:gd name="connsiteY4" fmla="*/ 504000 h 504000"/>
              <a:gd name="connsiteX5" fmla="*/ 126000 w 504000"/>
              <a:gd name="connsiteY5" fmla="*/ 324000 h 504000"/>
              <a:gd name="connsiteX6" fmla="*/ 0 w 504000"/>
              <a:gd name="connsiteY6" fmla="*/ 32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00" h="504000">
                <a:moveTo>
                  <a:pt x="252000" y="0"/>
                </a:moveTo>
                <a:lnTo>
                  <a:pt x="504000" y="324000"/>
                </a:lnTo>
                <a:lnTo>
                  <a:pt x="378000" y="324000"/>
                </a:lnTo>
                <a:lnTo>
                  <a:pt x="378000" y="504000"/>
                </a:lnTo>
                <a:lnTo>
                  <a:pt x="126000" y="504000"/>
                </a:lnTo>
                <a:lnTo>
                  <a:pt x="126000" y="324000"/>
                </a:lnTo>
                <a:lnTo>
                  <a:pt x="0" y="324000"/>
                </a:lnTo>
                <a:close/>
              </a:path>
            </a:pathLst>
          </a:custGeom>
          <a:solidFill>
            <a:srgbClr val="009DBF"/>
          </a:solidFill>
          <a:ln w="38100">
            <a:solidFill>
              <a:srgbClr val="009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62E58B36-15A7-118E-BD99-63CB77BC013C}"/>
              </a:ext>
            </a:extLst>
          </p:cNvPr>
          <p:cNvSpPr/>
          <p:nvPr/>
        </p:nvSpPr>
        <p:spPr>
          <a:xfrm rot="2700000">
            <a:off x="6969861" y="146021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969C1093-B719-7034-BED7-82F4429E643B}"/>
              </a:ext>
            </a:extLst>
          </p:cNvPr>
          <p:cNvSpPr/>
          <p:nvPr/>
        </p:nvSpPr>
        <p:spPr>
          <a:xfrm rot="2700000">
            <a:off x="6978542" y="663132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009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62DD0-77EB-6C76-F0BB-981A4FFE42CD}"/>
              </a:ext>
            </a:extLst>
          </p:cNvPr>
          <p:cNvSpPr/>
          <p:nvPr/>
        </p:nvSpPr>
        <p:spPr>
          <a:xfrm>
            <a:off x="1506325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DF3D84F-BDCB-47B9-FAF1-94D9209D063F}"/>
              </a:ext>
            </a:extLst>
          </p:cNvPr>
          <p:cNvGrpSpPr>
            <a:grpSpLocks noChangeAspect="1"/>
          </p:cNvGrpSpPr>
          <p:nvPr/>
        </p:nvGrpSpPr>
        <p:grpSpPr>
          <a:xfrm>
            <a:off x="1664716" y="2268000"/>
            <a:ext cx="403218" cy="504000"/>
            <a:chOff x="4080062" y="2297337"/>
            <a:chExt cx="417600" cy="521977"/>
          </a:xfrm>
        </p:grpSpPr>
        <p:sp>
          <p:nvSpPr>
            <p:cNvPr id="13" name="拱形 12">
              <a:extLst>
                <a:ext uri="{FF2B5EF4-FFF2-40B4-BE49-F238E27FC236}">
                  <a16:creationId xmlns:a16="http://schemas.microsoft.com/office/drawing/2014/main" id="{8736D0CD-8103-1214-B7C7-2841E7F78906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CDBF5849-55AA-B1F6-C707-F4D2DFBEC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9CBF318A-ABDB-9FC4-43E8-E487F7E3B9EC}"/>
              </a:ext>
            </a:extLst>
          </p:cNvPr>
          <p:cNvSpPr/>
          <p:nvPr/>
        </p:nvSpPr>
        <p:spPr>
          <a:xfrm>
            <a:off x="782631" y="144065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6" name="圖形 115">
            <a:extLst>
              <a:ext uri="{FF2B5EF4-FFF2-40B4-BE49-F238E27FC236}">
                <a16:creationId xmlns:a16="http://schemas.microsoft.com/office/drawing/2014/main" id="{6EAA5796-B8A4-3867-9F7E-B02413FA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631" y="1627079"/>
            <a:ext cx="504000" cy="347143"/>
          </a:xfrm>
          <a:prstGeom prst="rect">
            <a:avLst/>
          </a:prstGeom>
        </p:spPr>
      </p:pic>
      <p:sp>
        <p:nvSpPr>
          <p:cNvPr id="117" name="矩形 116">
            <a:extLst>
              <a:ext uri="{FF2B5EF4-FFF2-40B4-BE49-F238E27FC236}">
                <a16:creationId xmlns:a16="http://schemas.microsoft.com/office/drawing/2014/main" id="{118A5618-077E-28D2-F524-9634433CD08F}"/>
              </a:ext>
            </a:extLst>
          </p:cNvPr>
          <p:cNvSpPr/>
          <p:nvPr/>
        </p:nvSpPr>
        <p:spPr>
          <a:xfrm>
            <a:off x="778571" y="287727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AF40FFF-D582-2C61-6387-A385E1D60578}"/>
              </a:ext>
            </a:extLst>
          </p:cNvPr>
          <p:cNvSpPr/>
          <p:nvPr/>
        </p:nvSpPr>
        <p:spPr>
          <a:xfrm>
            <a:off x="778571" y="359727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7906F511-7D17-C162-5F00-C7700D74629B}"/>
              </a:ext>
            </a:extLst>
          </p:cNvPr>
          <p:cNvGrpSpPr/>
          <p:nvPr/>
        </p:nvGrpSpPr>
        <p:grpSpPr>
          <a:xfrm>
            <a:off x="922571" y="3741274"/>
            <a:ext cx="432000" cy="432000"/>
            <a:chOff x="1613417" y="2762250"/>
            <a:chExt cx="503999" cy="504000"/>
          </a:xfrm>
        </p:grpSpPr>
        <p:sp>
          <p:nvSpPr>
            <p:cNvPr id="120" name="左中括弧 119">
              <a:extLst>
                <a:ext uri="{FF2B5EF4-FFF2-40B4-BE49-F238E27FC236}">
                  <a16:creationId xmlns:a16="http://schemas.microsoft.com/office/drawing/2014/main" id="{8700886D-7DD3-3806-761D-64EDA805BF66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31FB6E62-B4B9-B6CE-754A-5764D718E79C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009DBF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手繪多邊形: 圖案 121">
            <a:extLst>
              <a:ext uri="{FF2B5EF4-FFF2-40B4-BE49-F238E27FC236}">
                <a16:creationId xmlns:a16="http://schemas.microsoft.com/office/drawing/2014/main" id="{92689C57-3B1B-4541-B4BD-FB1A070A27F7}"/>
              </a:ext>
            </a:extLst>
          </p:cNvPr>
          <p:cNvSpPr/>
          <p:nvPr/>
        </p:nvSpPr>
        <p:spPr>
          <a:xfrm>
            <a:off x="886571" y="2985274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009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4985EA3-0043-7AEF-8D34-28A7481BD31F}"/>
              </a:ext>
            </a:extLst>
          </p:cNvPr>
          <p:cNvSpPr/>
          <p:nvPr/>
        </p:nvSpPr>
        <p:spPr>
          <a:xfrm>
            <a:off x="782023" y="216065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71EC467E-7CD6-0E4D-0288-3139A278DC74}"/>
              </a:ext>
            </a:extLst>
          </p:cNvPr>
          <p:cNvGrpSpPr>
            <a:grpSpLocks noChangeAspect="1"/>
          </p:cNvGrpSpPr>
          <p:nvPr/>
        </p:nvGrpSpPr>
        <p:grpSpPr>
          <a:xfrm>
            <a:off x="940414" y="2268650"/>
            <a:ext cx="403218" cy="504000"/>
            <a:chOff x="4080062" y="2297337"/>
            <a:chExt cx="417600" cy="521977"/>
          </a:xfrm>
        </p:grpSpPr>
        <p:sp>
          <p:nvSpPr>
            <p:cNvPr id="125" name="拱形 124">
              <a:extLst>
                <a:ext uri="{FF2B5EF4-FFF2-40B4-BE49-F238E27FC236}">
                  <a16:creationId xmlns:a16="http://schemas.microsoft.com/office/drawing/2014/main" id="{DA1217CA-4FEB-640B-16B3-7232C8DBD870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009DBF"/>
            </a:solidFill>
            <a:ln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A901729F-6519-8B84-C16E-8DE0F2D49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0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延卿 侯</dc:creator>
  <cp:lastModifiedBy>延卿 侯</cp:lastModifiedBy>
  <cp:revision>36</cp:revision>
  <dcterms:created xsi:type="dcterms:W3CDTF">2023-06-21T07:28:46Z</dcterms:created>
  <dcterms:modified xsi:type="dcterms:W3CDTF">2023-08-03T06:34:41Z</dcterms:modified>
</cp:coreProperties>
</file>